
<file path=[Content_Types].xml><?xml version="1.0" encoding="utf-8"?>
<Types xmlns="http://schemas.openxmlformats.org/package/2006/content-types">
  <Default Extension="gif" ContentType="image/gif"/>
  <Default Extension="jpeg" ContentType="image/jpeg"/>
  <Default Extension="jpg" ContentType="image/jpeg"/>
  <Default Extension="png" ContentType="image/png"/>
  <Default Extension="rels" ContentType="application/vnd.openxmlformats-package.relationships+xml"/>
  <Default Extension="tmp" ContentType="image/png"/>
  <Default Extension="wdp" ContentType="image/vnd.ms-photo"/>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theme/theme2.xml" ContentType="application/vnd.openxmlformats-officedocument.theme+xml"/>
  <Override PartName="/ppt/changesInfos/changesInfo1.xml" ContentType="application/vnd.ms-powerpoint.changesinfo+xml"/>
  <Override PartName="/ppt/revisionInfo.xml" ContentType="application/vnd.ms-powerpoint.revisioninfo+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Lst>
  <p:notesMasterIdLst>
    <p:notesMasterId r:id="rId29"/>
  </p:notesMasterIdLst>
  <p:sldIdLst>
    <p:sldId id="256" r:id="rId2"/>
    <p:sldId id="257" r:id="rId3"/>
    <p:sldId id="258" r:id="rId4"/>
    <p:sldId id="403" r:id="rId5"/>
    <p:sldId id="262" r:id="rId6"/>
    <p:sldId id="263" r:id="rId7"/>
    <p:sldId id="398" r:id="rId8"/>
    <p:sldId id="399" r:id="rId9"/>
    <p:sldId id="265" r:id="rId10"/>
    <p:sldId id="267" r:id="rId11"/>
    <p:sldId id="268" r:id="rId12"/>
    <p:sldId id="269" r:id="rId13"/>
    <p:sldId id="400" r:id="rId14"/>
    <p:sldId id="329" r:id="rId15"/>
    <p:sldId id="387" r:id="rId16"/>
    <p:sldId id="388" r:id="rId17"/>
    <p:sldId id="272" r:id="rId18"/>
    <p:sldId id="389" r:id="rId19"/>
    <p:sldId id="391" r:id="rId20"/>
    <p:sldId id="390" r:id="rId21"/>
    <p:sldId id="404" r:id="rId22"/>
    <p:sldId id="392" r:id="rId23"/>
    <p:sldId id="402" r:id="rId24"/>
    <p:sldId id="393" r:id="rId25"/>
    <p:sldId id="394" r:id="rId26"/>
    <p:sldId id="395" r:id="rId27"/>
    <p:sldId id="397" r:id="rId28"/>
  </p:sldIdLst>
  <p:sldSz cx="12192000" cy="6858000"/>
  <p:notesSz cx="6858000" cy="9144000"/>
  <p:defaultTextStyle>
    <a:defPPr>
      <a:defRPr lang="it-IT"/>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p1510:revLst>
    <p1510:client id="{2A2B214F-2E3E-4CAA-BB21-BBF8F3240082}" v="1" dt="2025-06-13T12:12:28.070"/>
  </p1510:revLst>
</p1510:revInfo>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14995" autoAdjust="0"/>
    <p:restoredTop sz="94660"/>
  </p:normalViewPr>
  <p:slideViewPr>
    <p:cSldViewPr snapToGrid="0">
      <p:cViewPr varScale="1">
        <p:scale>
          <a:sx n="102" d="100"/>
          <a:sy n="102" d="100"/>
        </p:scale>
        <p:origin x="870" y="108"/>
      </p:cViewPr>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slide" Target="slides/slide25.xml"/><Relationship Id="rId3" Type="http://schemas.openxmlformats.org/officeDocument/2006/relationships/slide" Target="slides/slide2.xml"/><Relationship Id="rId21" Type="http://schemas.openxmlformats.org/officeDocument/2006/relationships/slide" Target="slides/slide20.xml"/><Relationship Id="rId34" Type="http://schemas.microsoft.com/office/2016/11/relationships/changesInfo" Target="changesInfos/changesInfo1.xml"/><Relationship Id="rId7" Type="http://schemas.openxmlformats.org/officeDocument/2006/relationships/slide" Target="slides/slide6.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tableStyles" Target="tableStyles.xml"/><Relationship Id="rId2" Type="http://schemas.openxmlformats.org/officeDocument/2006/relationships/slide" Target="slides/slide1.xml"/><Relationship Id="rId16" Type="http://schemas.openxmlformats.org/officeDocument/2006/relationships/slide" Target="slides/slide15.xml"/><Relationship Id="rId20" Type="http://schemas.openxmlformats.org/officeDocument/2006/relationships/slide" Target="slides/slide19.xml"/><Relationship Id="rId29" Type="http://schemas.openxmlformats.org/officeDocument/2006/relationships/notesMaster" Target="notesMasters/notesMaster1.xml"/><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theme" Target="theme/theme1.xml"/><Relationship Id="rId5" Type="http://schemas.openxmlformats.org/officeDocument/2006/relationships/slide" Target="slides/slide4.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10" Type="http://schemas.openxmlformats.org/officeDocument/2006/relationships/slide" Target="slides/slide9.xml"/><Relationship Id="rId19" Type="http://schemas.openxmlformats.org/officeDocument/2006/relationships/slide" Target="slides/slide18.xml"/><Relationship Id="rId31" Type="http://schemas.openxmlformats.org/officeDocument/2006/relationships/viewProps" Target="viewProps.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presProps" Target="presProps.xml"/><Relationship Id="rId35" Type="http://schemas.microsoft.com/office/2015/10/relationships/revisionInfo" Target="revisionInfo.xml"/><Relationship Id="rId8" Type="http://schemas.openxmlformats.org/officeDocument/2006/relationships/slide" Target="slides/slide7.xml"/></Relationships>
</file>

<file path=ppt/changesInfos/changesInfo1.xml><?xml version="1.0" encoding="utf-8"?>
<pc:chgInfo xmlns:a="http://schemas.openxmlformats.org/drawingml/2006/main" xmlns:r="http://schemas.openxmlformats.org/officeDocument/2006/relationships" xmlns:ac="http://schemas.microsoft.com/office/drawing/2013/main/command" xmlns:pc="http://schemas.microsoft.com/office/powerpoint/2013/main/command">
  <pc:docChgLst>
    <pc:chgData name="Carolina Crespi" userId="7cdad10e781ff918" providerId="LiveId" clId="{2A2B214F-2E3E-4CAA-BB21-BBF8F3240082}"/>
    <pc:docChg chg="modSld">
      <pc:chgData name="Carolina Crespi" userId="7cdad10e781ff918" providerId="LiveId" clId="{2A2B214F-2E3E-4CAA-BB21-BBF8F3240082}" dt="2025-06-13T12:12:33.437" v="9" actId="20577"/>
      <pc:docMkLst>
        <pc:docMk/>
      </pc:docMkLst>
      <pc:sldChg chg="addSp modSp mod">
        <pc:chgData name="Carolina Crespi" userId="7cdad10e781ff918" providerId="LiveId" clId="{2A2B214F-2E3E-4CAA-BB21-BBF8F3240082}" dt="2025-06-13T12:12:33.437" v="9" actId="20577"/>
        <pc:sldMkLst>
          <pc:docMk/>
          <pc:sldMk cId="1347002026" sldId="256"/>
        </pc:sldMkLst>
        <pc:spChg chg="add mod">
          <ac:chgData name="Carolina Crespi" userId="7cdad10e781ff918" providerId="LiveId" clId="{2A2B214F-2E3E-4CAA-BB21-BBF8F3240082}" dt="2025-06-13T12:12:33.437" v="9" actId="20577"/>
          <ac:spMkLst>
            <pc:docMk/>
            <pc:sldMk cId="1347002026" sldId="256"/>
            <ac:spMk id="3" creationId="{F724FB7E-7687-B1B9-E213-B427714EF214}"/>
          </ac:spMkLst>
        </pc:spChg>
        <pc:spChg chg="mod">
          <ac:chgData name="Carolina Crespi" userId="7cdad10e781ff918" providerId="LiveId" clId="{2A2B214F-2E3E-4CAA-BB21-BBF8F3240082}" dt="2025-06-13T12:12:27.478" v="0" actId="20577"/>
          <ac:spMkLst>
            <pc:docMk/>
            <pc:sldMk cId="1347002026" sldId="256"/>
            <ac:spMk id="7" creationId="{5953DAED-3825-E5E9-54DB-3489DB8392C0}"/>
          </ac:spMkLst>
        </pc:spChg>
      </pc:sldChg>
    </pc:docChg>
  </pc:docChgLst>
</pc:chgInfo>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Segnaposto intestazione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it-IT"/>
          </a:p>
        </p:txBody>
      </p:sp>
      <p:sp>
        <p:nvSpPr>
          <p:cNvPr id="3" name="Segnaposto data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73FF9924-4980-4612-94D0-81318773D8BB}" type="datetimeFigureOut">
              <a:rPr lang="it-IT" smtClean="0"/>
              <a:t>13/06/2025</a:t>
            </a:fld>
            <a:endParaRPr lang="it-IT"/>
          </a:p>
        </p:txBody>
      </p:sp>
      <p:sp>
        <p:nvSpPr>
          <p:cNvPr id="4" name="Segnaposto immagine diapositiva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it-IT"/>
          </a:p>
        </p:txBody>
      </p:sp>
      <p:sp>
        <p:nvSpPr>
          <p:cNvPr id="5" name="Segnaposto note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it-IT"/>
              <a:t>Fare clic per modificare gli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6" name="Segnaposto piè di pagina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it-IT"/>
          </a:p>
        </p:txBody>
      </p:sp>
      <p:sp>
        <p:nvSpPr>
          <p:cNvPr id="7" name="Segnaposto numero diapositiva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07831950-93CB-4682-BFBF-62FA2EA82DED}" type="slidenum">
              <a:rPr lang="it-IT" smtClean="0"/>
              <a:t>‹N›</a:t>
            </a:fld>
            <a:endParaRPr lang="it-IT"/>
          </a:p>
        </p:txBody>
      </p:sp>
    </p:spTree>
    <p:extLst>
      <p:ext uri="{BB962C8B-B14F-4D97-AF65-F5344CB8AC3E}">
        <p14:creationId xmlns:p14="http://schemas.microsoft.com/office/powerpoint/2010/main" val="2046720670"/>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Diapositiva titolo">
    <p:spTree>
      <p:nvGrpSpPr>
        <p:cNvPr id="1" name=""/>
        <p:cNvGrpSpPr/>
        <p:nvPr/>
      </p:nvGrpSpPr>
      <p:grpSpPr>
        <a:xfrm>
          <a:off x="0" y="0"/>
          <a:ext cx="0" cy="0"/>
          <a:chOff x="0" y="0"/>
          <a:chExt cx="0" cy="0"/>
        </a:xfrm>
      </p:grpSpPr>
      <p:sp>
        <p:nvSpPr>
          <p:cNvPr id="2" name="Titolo 1">
            <a:extLst>
              <a:ext uri="{FF2B5EF4-FFF2-40B4-BE49-F238E27FC236}">
                <a16:creationId xmlns:a16="http://schemas.microsoft.com/office/drawing/2014/main" id="{A050FF2C-6860-E471-E314-E2DBE8FFCFA5}"/>
              </a:ext>
            </a:extLst>
          </p:cNvPr>
          <p:cNvSpPr>
            <a:spLocks noGrp="1"/>
          </p:cNvSpPr>
          <p:nvPr>
            <p:ph type="ctrTitle"/>
          </p:nvPr>
        </p:nvSpPr>
        <p:spPr>
          <a:xfrm>
            <a:off x="1524000" y="1122363"/>
            <a:ext cx="9144000" cy="2387600"/>
          </a:xfrm>
        </p:spPr>
        <p:txBody>
          <a:bodyPr anchor="b"/>
          <a:lstStyle>
            <a:lvl1pPr algn="ctr">
              <a:defRPr sz="6000"/>
            </a:lvl1pPr>
          </a:lstStyle>
          <a:p>
            <a:r>
              <a:rPr lang="it-IT"/>
              <a:t>Fare clic per modificare lo stile del titolo dello schema</a:t>
            </a:r>
          </a:p>
        </p:txBody>
      </p:sp>
      <p:sp>
        <p:nvSpPr>
          <p:cNvPr id="3" name="Sottotitolo 2">
            <a:extLst>
              <a:ext uri="{FF2B5EF4-FFF2-40B4-BE49-F238E27FC236}">
                <a16:creationId xmlns:a16="http://schemas.microsoft.com/office/drawing/2014/main" id="{735B8E4A-3CE2-2A0A-ACD5-4380C8BDD5F8}"/>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it-IT"/>
              <a:t>Fare clic per modificare lo stile del sottotitolo dello schema</a:t>
            </a:r>
          </a:p>
        </p:txBody>
      </p:sp>
      <p:sp>
        <p:nvSpPr>
          <p:cNvPr id="4" name="Segnaposto data 3">
            <a:extLst>
              <a:ext uri="{FF2B5EF4-FFF2-40B4-BE49-F238E27FC236}">
                <a16:creationId xmlns:a16="http://schemas.microsoft.com/office/drawing/2014/main" id="{5B79CDCE-F90F-BD2C-9279-204AC166E2EA}"/>
              </a:ext>
            </a:extLst>
          </p:cNvPr>
          <p:cNvSpPr>
            <a:spLocks noGrp="1"/>
          </p:cNvSpPr>
          <p:nvPr>
            <p:ph type="dt" sz="half" idx="10"/>
          </p:nvPr>
        </p:nvSpPr>
        <p:spPr/>
        <p:txBody>
          <a:bodyPr/>
          <a:lstStyle/>
          <a:p>
            <a:fld id="{26C61653-D9B3-4BD3-8436-92CB387AD542}" type="datetimeFigureOut">
              <a:rPr lang="it-IT" smtClean="0"/>
              <a:t>13/06/2025</a:t>
            </a:fld>
            <a:endParaRPr lang="it-IT"/>
          </a:p>
        </p:txBody>
      </p:sp>
      <p:sp>
        <p:nvSpPr>
          <p:cNvPr id="5" name="Segnaposto piè di pagina 4">
            <a:extLst>
              <a:ext uri="{FF2B5EF4-FFF2-40B4-BE49-F238E27FC236}">
                <a16:creationId xmlns:a16="http://schemas.microsoft.com/office/drawing/2014/main" id="{4D90F4D6-DFEA-9C6C-1685-FAB1CEEFC6AB}"/>
              </a:ext>
            </a:extLst>
          </p:cNvPr>
          <p:cNvSpPr>
            <a:spLocks noGrp="1"/>
          </p:cNvSpPr>
          <p:nvPr>
            <p:ph type="ftr" sz="quarter" idx="11"/>
          </p:nvPr>
        </p:nvSpPr>
        <p:spPr/>
        <p:txBody>
          <a:bodyPr/>
          <a:lstStyle/>
          <a:p>
            <a:endParaRPr lang="it-IT"/>
          </a:p>
        </p:txBody>
      </p:sp>
      <p:sp>
        <p:nvSpPr>
          <p:cNvPr id="6" name="Segnaposto numero diapositiva 5">
            <a:extLst>
              <a:ext uri="{FF2B5EF4-FFF2-40B4-BE49-F238E27FC236}">
                <a16:creationId xmlns:a16="http://schemas.microsoft.com/office/drawing/2014/main" id="{ECC21309-52BB-E043-D2F3-6E18F70C72BD}"/>
              </a:ext>
            </a:extLst>
          </p:cNvPr>
          <p:cNvSpPr>
            <a:spLocks noGrp="1"/>
          </p:cNvSpPr>
          <p:nvPr>
            <p:ph type="sldNum" sz="quarter" idx="12"/>
          </p:nvPr>
        </p:nvSpPr>
        <p:spPr/>
        <p:txBody>
          <a:bodyPr/>
          <a:lstStyle/>
          <a:p>
            <a:fld id="{40FC73DD-CEB3-424C-9690-7F7F4367F885}" type="slidenum">
              <a:rPr lang="it-IT" smtClean="0"/>
              <a:t>‹N›</a:t>
            </a:fld>
            <a:endParaRPr lang="it-IT"/>
          </a:p>
        </p:txBody>
      </p:sp>
    </p:spTree>
    <p:extLst>
      <p:ext uri="{BB962C8B-B14F-4D97-AF65-F5344CB8AC3E}">
        <p14:creationId xmlns:p14="http://schemas.microsoft.com/office/powerpoint/2010/main" val="212223172"/>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olo e testo verticale">
    <p:spTree>
      <p:nvGrpSpPr>
        <p:cNvPr id="1" name=""/>
        <p:cNvGrpSpPr/>
        <p:nvPr/>
      </p:nvGrpSpPr>
      <p:grpSpPr>
        <a:xfrm>
          <a:off x="0" y="0"/>
          <a:ext cx="0" cy="0"/>
          <a:chOff x="0" y="0"/>
          <a:chExt cx="0" cy="0"/>
        </a:xfrm>
      </p:grpSpPr>
      <p:sp>
        <p:nvSpPr>
          <p:cNvPr id="2" name="Titolo 1">
            <a:extLst>
              <a:ext uri="{FF2B5EF4-FFF2-40B4-BE49-F238E27FC236}">
                <a16:creationId xmlns:a16="http://schemas.microsoft.com/office/drawing/2014/main" id="{071F492A-FF36-CC0F-01E9-D004CB503759}"/>
              </a:ext>
            </a:extLst>
          </p:cNvPr>
          <p:cNvSpPr>
            <a:spLocks noGrp="1"/>
          </p:cNvSpPr>
          <p:nvPr>
            <p:ph type="title"/>
          </p:nvPr>
        </p:nvSpPr>
        <p:spPr/>
        <p:txBody>
          <a:bodyPr/>
          <a:lstStyle/>
          <a:p>
            <a:r>
              <a:rPr lang="it-IT"/>
              <a:t>Fare clic per modificare lo stile del titolo dello schema</a:t>
            </a:r>
          </a:p>
        </p:txBody>
      </p:sp>
      <p:sp>
        <p:nvSpPr>
          <p:cNvPr id="3" name="Segnaposto testo verticale 2">
            <a:extLst>
              <a:ext uri="{FF2B5EF4-FFF2-40B4-BE49-F238E27FC236}">
                <a16:creationId xmlns:a16="http://schemas.microsoft.com/office/drawing/2014/main" id="{FCB2552E-8284-817D-621A-74DD66971B5A}"/>
              </a:ext>
            </a:extLst>
          </p:cNvPr>
          <p:cNvSpPr>
            <a:spLocks noGrp="1"/>
          </p:cNvSpPr>
          <p:nvPr>
            <p:ph type="body" orient="vert" idx="1"/>
          </p:nvPr>
        </p:nvSpPr>
        <p:spPr/>
        <p:txBody>
          <a:bodyPr vert="eaVert"/>
          <a:lstStyle/>
          <a:p>
            <a:pPr lvl="0"/>
            <a:r>
              <a:rPr lang="it-IT"/>
              <a:t>Fare clic per modificare gli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a:extLst>
              <a:ext uri="{FF2B5EF4-FFF2-40B4-BE49-F238E27FC236}">
                <a16:creationId xmlns:a16="http://schemas.microsoft.com/office/drawing/2014/main" id="{F4952635-9218-703C-FDA0-E1D8A51CFB3D}"/>
              </a:ext>
            </a:extLst>
          </p:cNvPr>
          <p:cNvSpPr>
            <a:spLocks noGrp="1"/>
          </p:cNvSpPr>
          <p:nvPr>
            <p:ph type="dt" sz="half" idx="10"/>
          </p:nvPr>
        </p:nvSpPr>
        <p:spPr/>
        <p:txBody>
          <a:bodyPr/>
          <a:lstStyle/>
          <a:p>
            <a:fld id="{26C61653-D9B3-4BD3-8436-92CB387AD542}" type="datetimeFigureOut">
              <a:rPr lang="it-IT" smtClean="0"/>
              <a:t>13/06/2025</a:t>
            </a:fld>
            <a:endParaRPr lang="it-IT"/>
          </a:p>
        </p:txBody>
      </p:sp>
      <p:sp>
        <p:nvSpPr>
          <p:cNvPr id="5" name="Segnaposto piè di pagina 4">
            <a:extLst>
              <a:ext uri="{FF2B5EF4-FFF2-40B4-BE49-F238E27FC236}">
                <a16:creationId xmlns:a16="http://schemas.microsoft.com/office/drawing/2014/main" id="{DC400AA5-5FD3-2E5D-35CD-8F7CF425E32B}"/>
              </a:ext>
            </a:extLst>
          </p:cNvPr>
          <p:cNvSpPr>
            <a:spLocks noGrp="1"/>
          </p:cNvSpPr>
          <p:nvPr>
            <p:ph type="ftr" sz="quarter" idx="11"/>
          </p:nvPr>
        </p:nvSpPr>
        <p:spPr/>
        <p:txBody>
          <a:bodyPr/>
          <a:lstStyle/>
          <a:p>
            <a:endParaRPr lang="it-IT"/>
          </a:p>
        </p:txBody>
      </p:sp>
      <p:sp>
        <p:nvSpPr>
          <p:cNvPr id="6" name="Segnaposto numero diapositiva 5">
            <a:extLst>
              <a:ext uri="{FF2B5EF4-FFF2-40B4-BE49-F238E27FC236}">
                <a16:creationId xmlns:a16="http://schemas.microsoft.com/office/drawing/2014/main" id="{2D843163-2FEE-660F-0470-6244C0805D60}"/>
              </a:ext>
            </a:extLst>
          </p:cNvPr>
          <p:cNvSpPr>
            <a:spLocks noGrp="1"/>
          </p:cNvSpPr>
          <p:nvPr>
            <p:ph type="sldNum" sz="quarter" idx="12"/>
          </p:nvPr>
        </p:nvSpPr>
        <p:spPr/>
        <p:txBody>
          <a:bodyPr/>
          <a:lstStyle/>
          <a:p>
            <a:fld id="{40FC73DD-CEB3-424C-9690-7F7F4367F885}" type="slidenum">
              <a:rPr lang="it-IT" smtClean="0"/>
              <a:t>‹N›</a:t>
            </a:fld>
            <a:endParaRPr lang="it-IT"/>
          </a:p>
        </p:txBody>
      </p:sp>
    </p:spTree>
    <p:extLst>
      <p:ext uri="{BB962C8B-B14F-4D97-AF65-F5344CB8AC3E}">
        <p14:creationId xmlns:p14="http://schemas.microsoft.com/office/powerpoint/2010/main" val="1121638744"/>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1_Titolo e testo verticale">
    <p:spTree>
      <p:nvGrpSpPr>
        <p:cNvPr id="1" name=""/>
        <p:cNvGrpSpPr/>
        <p:nvPr/>
      </p:nvGrpSpPr>
      <p:grpSpPr>
        <a:xfrm>
          <a:off x="0" y="0"/>
          <a:ext cx="0" cy="0"/>
          <a:chOff x="0" y="0"/>
          <a:chExt cx="0" cy="0"/>
        </a:xfrm>
      </p:grpSpPr>
      <p:sp>
        <p:nvSpPr>
          <p:cNvPr id="2" name="Titolo verticale 1">
            <a:extLst>
              <a:ext uri="{FF2B5EF4-FFF2-40B4-BE49-F238E27FC236}">
                <a16:creationId xmlns:a16="http://schemas.microsoft.com/office/drawing/2014/main" id="{CB12414A-3435-8112-3A79-ED9E524AF2DD}"/>
              </a:ext>
            </a:extLst>
          </p:cNvPr>
          <p:cNvSpPr>
            <a:spLocks noGrp="1"/>
          </p:cNvSpPr>
          <p:nvPr>
            <p:ph type="title" orient="vert"/>
          </p:nvPr>
        </p:nvSpPr>
        <p:spPr>
          <a:xfrm>
            <a:off x="8724900" y="365125"/>
            <a:ext cx="2628900" cy="5811838"/>
          </a:xfrm>
        </p:spPr>
        <p:txBody>
          <a:bodyPr vert="eaVert"/>
          <a:lstStyle/>
          <a:p>
            <a:r>
              <a:rPr lang="it-IT"/>
              <a:t>Fare clic per modificare lo stile del titolo dello schema</a:t>
            </a:r>
          </a:p>
        </p:txBody>
      </p:sp>
      <p:sp>
        <p:nvSpPr>
          <p:cNvPr id="3" name="Segnaposto testo verticale 2">
            <a:extLst>
              <a:ext uri="{FF2B5EF4-FFF2-40B4-BE49-F238E27FC236}">
                <a16:creationId xmlns:a16="http://schemas.microsoft.com/office/drawing/2014/main" id="{AE7448D8-50C8-A8CD-BC41-1CFC03A52833}"/>
              </a:ext>
            </a:extLst>
          </p:cNvPr>
          <p:cNvSpPr>
            <a:spLocks noGrp="1"/>
          </p:cNvSpPr>
          <p:nvPr>
            <p:ph type="body" orient="vert" idx="1"/>
          </p:nvPr>
        </p:nvSpPr>
        <p:spPr>
          <a:xfrm>
            <a:off x="838200" y="365125"/>
            <a:ext cx="7734300" cy="5811838"/>
          </a:xfrm>
        </p:spPr>
        <p:txBody>
          <a:bodyPr vert="eaVert"/>
          <a:lstStyle/>
          <a:p>
            <a:pPr lvl="0"/>
            <a:r>
              <a:rPr lang="it-IT"/>
              <a:t>Fare clic per modificare gli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a:extLst>
              <a:ext uri="{FF2B5EF4-FFF2-40B4-BE49-F238E27FC236}">
                <a16:creationId xmlns:a16="http://schemas.microsoft.com/office/drawing/2014/main" id="{44725832-3A02-355A-E5EF-7A2D67E55B85}"/>
              </a:ext>
            </a:extLst>
          </p:cNvPr>
          <p:cNvSpPr>
            <a:spLocks noGrp="1"/>
          </p:cNvSpPr>
          <p:nvPr>
            <p:ph type="dt" sz="half" idx="10"/>
          </p:nvPr>
        </p:nvSpPr>
        <p:spPr/>
        <p:txBody>
          <a:bodyPr/>
          <a:lstStyle/>
          <a:p>
            <a:fld id="{26C61653-D9B3-4BD3-8436-92CB387AD542}" type="datetimeFigureOut">
              <a:rPr lang="it-IT" smtClean="0"/>
              <a:t>13/06/2025</a:t>
            </a:fld>
            <a:endParaRPr lang="it-IT"/>
          </a:p>
        </p:txBody>
      </p:sp>
      <p:sp>
        <p:nvSpPr>
          <p:cNvPr id="5" name="Segnaposto piè di pagina 4">
            <a:extLst>
              <a:ext uri="{FF2B5EF4-FFF2-40B4-BE49-F238E27FC236}">
                <a16:creationId xmlns:a16="http://schemas.microsoft.com/office/drawing/2014/main" id="{0CB5267D-F6BE-219D-1CC3-4CCF7D5BBCC7}"/>
              </a:ext>
            </a:extLst>
          </p:cNvPr>
          <p:cNvSpPr>
            <a:spLocks noGrp="1"/>
          </p:cNvSpPr>
          <p:nvPr>
            <p:ph type="ftr" sz="quarter" idx="11"/>
          </p:nvPr>
        </p:nvSpPr>
        <p:spPr/>
        <p:txBody>
          <a:bodyPr/>
          <a:lstStyle/>
          <a:p>
            <a:endParaRPr lang="it-IT"/>
          </a:p>
        </p:txBody>
      </p:sp>
      <p:sp>
        <p:nvSpPr>
          <p:cNvPr id="6" name="Segnaposto numero diapositiva 5">
            <a:extLst>
              <a:ext uri="{FF2B5EF4-FFF2-40B4-BE49-F238E27FC236}">
                <a16:creationId xmlns:a16="http://schemas.microsoft.com/office/drawing/2014/main" id="{E08DA77F-A614-7C8F-369F-3BA5990DD6C7}"/>
              </a:ext>
            </a:extLst>
          </p:cNvPr>
          <p:cNvSpPr>
            <a:spLocks noGrp="1"/>
          </p:cNvSpPr>
          <p:nvPr>
            <p:ph type="sldNum" sz="quarter" idx="12"/>
          </p:nvPr>
        </p:nvSpPr>
        <p:spPr/>
        <p:txBody>
          <a:bodyPr/>
          <a:lstStyle/>
          <a:p>
            <a:fld id="{40FC73DD-CEB3-424C-9690-7F7F4367F885}" type="slidenum">
              <a:rPr lang="it-IT" smtClean="0"/>
              <a:t>‹N›</a:t>
            </a:fld>
            <a:endParaRPr lang="it-IT"/>
          </a:p>
        </p:txBody>
      </p:sp>
    </p:spTree>
    <p:extLst>
      <p:ext uri="{BB962C8B-B14F-4D97-AF65-F5344CB8AC3E}">
        <p14:creationId xmlns:p14="http://schemas.microsoft.com/office/powerpoint/2010/main" val="643494312"/>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olo e contenuto">
    <p:spTree>
      <p:nvGrpSpPr>
        <p:cNvPr id="1" name=""/>
        <p:cNvGrpSpPr/>
        <p:nvPr/>
      </p:nvGrpSpPr>
      <p:grpSpPr>
        <a:xfrm>
          <a:off x="0" y="0"/>
          <a:ext cx="0" cy="0"/>
          <a:chOff x="0" y="0"/>
          <a:chExt cx="0" cy="0"/>
        </a:xfrm>
      </p:grpSpPr>
      <p:sp>
        <p:nvSpPr>
          <p:cNvPr id="2" name="Titolo 1">
            <a:extLst>
              <a:ext uri="{FF2B5EF4-FFF2-40B4-BE49-F238E27FC236}">
                <a16:creationId xmlns:a16="http://schemas.microsoft.com/office/drawing/2014/main" id="{CB5EBC0A-4AA5-9D59-7A24-E79BD8C7F4A5}"/>
              </a:ext>
            </a:extLst>
          </p:cNvPr>
          <p:cNvSpPr>
            <a:spLocks noGrp="1"/>
          </p:cNvSpPr>
          <p:nvPr>
            <p:ph type="title"/>
          </p:nvPr>
        </p:nvSpPr>
        <p:spPr/>
        <p:txBody>
          <a:bodyPr/>
          <a:lstStyle/>
          <a:p>
            <a:r>
              <a:rPr lang="it-IT"/>
              <a:t>Fare clic per modificare lo stile del titolo dello schema</a:t>
            </a:r>
          </a:p>
        </p:txBody>
      </p:sp>
      <p:sp>
        <p:nvSpPr>
          <p:cNvPr id="3" name="Segnaposto contenuto 2">
            <a:extLst>
              <a:ext uri="{FF2B5EF4-FFF2-40B4-BE49-F238E27FC236}">
                <a16:creationId xmlns:a16="http://schemas.microsoft.com/office/drawing/2014/main" id="{D8AA9E8E-0BBE-DA67-00AB-40A61EB6C265}"/>
              </a:ext>
            </a:extLst>
          </p:cNvPr>
          <p:cNvSpPr>
            <a:spLocks noGrp="1"/>
          </p:cNvSpPr>
          <p:nvPr>
            <p:ph idx="1"/>
          </p:nvPr>
        </p:nvSpPr>
        <p:spPr/>
        <p:txBody>
          <a:bodyPr/>
          <a:lstStyle/>
          <a:p>
            <a:pPr lvl="0"/>
            <a:r>
              <a:rPr lang="it-IT"/>
              <a:t>Fare clic per modificare gli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a:extLst>
              <a:ext uri="{FF2B5EF4-FFF2-40B4-BE49-F238E27FC236}">
                <a16:creationId xmlns:a16="http://schemas.microsoft.com/office/drawing/2014/main" id="{CD7C999B-4472-1408-0A40-6B1A072EACEF}"/>
              </a:ext>
            </a:extLst>
          </p:cNvPr>
          <p:cNvSpPr>
            <a:spLocks noGrp="1"/>
          </p:cNvSpPr>
          <p:nvPr>
            <p:ph type="dt" sz="half" idx="10"/>
          </p:nvPr>
        </p:nvSpPr>
        <p:spPr/>
        <p:txBody>
          <a:bodyPr/>
          <a:lstStyle/>
          <a:p>
            <a:fld id="{26C61653-D9B3-4BD3-8436-92CB387AD542}" type="datetimeFigureOut">
              <a:rPr lang="it-IT" smtClean="0"/>
              <a:t>13/06/2025</a:t>
            </a:fld>
            <a:endParaRPr lang="it-IT"/>
          </a:p>
        </p:txBody>
      </p:sp>
      <p:sp>
        <p:nvSpPr>
          <p:cNvPr id="5" name="Segnaposto piè di pagina 4">
            <a:extLst>
              <a:ext uri="{FF2B5EF4-FFF2-40B4-BE49-F238E27FC236}">
                <a16:creationId xmlns:a16="http://schemas.microsoft.com/office/drawing/2014/main" id="{B0325DA0-6010-034B-A797-2AA2958A314C}"/>
              </a:ext>
            </a:extLst>
          </p:cNvPr>
          <p:cNvSpPr>
            <a:spLocks noGrp="1"/>
          </p:cNvSpPr>
          <p:nvPr>
            <p:ph type="ftr" sz="quarter" idx="11"/>
          </p:nvPr>
        </p:nvSpPr>
        <p:spPr/>
        <p:txBody>
          <a:bodyPr/>
          <a:lstStyle/>
          <a:p>
            <a:endParaRPr lang="it-IT"/>
          </a:p>
        </p:txBody>
      </p:sp>
      <p:sp>
        <p:nvSpPr>
          <p:cNvPr id="6" name="Segnaposto numero diapositiva 5">
            <a:extLst>
              <a:ext uri="{FF2B5EF4-FFF2-40B4-BE49-F238E27FC236}">
                <a16:creationId xmlns:a16="http://schemas.microsoft.com/office/drawing/2014/main" id="{15E350E0-62D1-3EF4-7CC8-AE68809D20C1}"/>
              </a:ext>
            </a:extLst>
          </p:cNvPr>
          <p:cNvSpPr>
            <a:spLocks noGrp="1"/>
          </p:cNvSpPr>
          <p:nvPr>
            <p:ph type="sldNum" sz="quarter" idx="12"/>
          </p:nvPr>
        </p:nvSpPr>
        <p:spPr/>
        <p:txBody>
          <a:bodyPr/>
          <a:lstStyle/>
          <a:p>
            <a:fld id="{40FC73DD-CEB3-424C-9690-7F7F4367F885}" type="slidenum">
              <a:rPr lang="it-IT" smtClean="0"/>
              <a:t>‹N›</a:t>
            </a:fld>
            <a:endParaRPr lang="it-IT"/>
          </a:p>
        </p:txBody>
      </p:sp>
    </p:spTree>
    <p:extLst>
      <p:ext uri="{BB962C8B-B14F-4D97-AF65-F5344CB8AC3E}">
        <p14:creationId xmlns:p14="http://schemas.microsoft.com/office/powerpoint/2010/main" val="447837764"/>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Intestazione sezione">
    <p:spTree>
      <p:nvGrpSpPr>
        <p:cNvPr id="1" name=""/>
        <p:cNvGrpSpPr/>
        <p:nvPr/>
      </p:nvGrpSpPr>
      <p:grpSpPr>
        <a:xfrm>
          <a:off x="0" y="0"/>
          <a:ext cx="0" cy="0"/>
          <a:chOff x="0" y="0"/>
          <a:chExt cx="0" cy="0"/>
        </a:xfrm>
      </p:grpSpPr>
      <p:sp>
        <p:nvSpPr>
          <p:cNvPr id="2" name="Titolo 1">
            <a:extLst>
              <a:ext uri="{FF2B5EF4-FFF2-40B4-BE49-F238E27FC236}">
                <a16:creationId xmlns:a16="http://schemas.microsoft.com/office/drawing/2014/main" id="{D409A1B0-474C-1D7A-3F50-01B702051A42}"/>
              </a:ext>
            </a:extLst>
          </p:cNvPr>
          <p:cNvSpPr>
            <a:spLocks noGrp="1"/>
          </p:cNvSpPr>
          <p:nvPr>
            <p:ph type="title"/>
          </p:nvPr>
        </p:nvSpPr>
        <p:spPr>
          <a:xfrm>
            <a:off x="831850" y="1709738"/>
            <a:ext cx="10515600" cy="2852737"/>
          </a:xfrm>
        </p:spPr>
        <p:txBody>
          <a:bodyPr anchor="b"/>
          <a:lstStyle>
            <a:lvl1pPr>
              <a:defRPr sz="6000"/>
            </a:lvl1pPr>
          </a:lstStyle>
          <a:p>
            <a:r>
              <a:rPr lang="it-IT"/>
              <a:t>Fare clic per modificare lo stile del titolo dello schema</a:t>
            </a:r>
          </a:p>
        </p:txBody>
      </p:sp>
      <p:sp>
        <p:nvSpPr>
          <p:cNvPr id="3" name="Segnaposto testo 2">
            <a:extLst>
              <a:ext uri="{FF2B5EF4-FFF2-40B4-BE49-F238E27FC236}">
                <a16:creationId xmlns:a16="http://schemas.microsoft.com/office/drawing/2014/main" id="{00D04211-1C5A-0008-AE2E-BCB91296C518}"/>
              </a:ext>
            </a:extLst>
          </p:cNvPr>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it-IT"/>
              <a:t>Fare clic per modificare gli stili del testo dello schema</a:t>
            </a:r>
          </a:p>
        </p:txBody>
      </p:sp>
      <p:sp>
        <p:nvSpPr>
          <p:cNvPr id="4" name="Segnaposto data 3">
            <a:extLst>
              <a:ext uri="{FF2B5EF4-FFF2-40B4-BE49-F238E27FC236}">
                <a16:creationId xmlns:a16="http://schemas.microsoft.com/office/drawing/2014/main" id="{F3D7E80D-C50D-915E-CD8C-222E968D0304}"/>
              </a:ext>
            </a:extLst>
          </p:cNvPr>
          <p:cNvSpPr>
            <a:spLocks noGrp="1"/>
          </p:cNvSpPr>
          <p:nvPr>
            <p:ph type="dt" sz="half" idx="10"/>
          </p:nvPr>
        </p:nvSpPr>
        <p:spPr/>
        <p:txBody>
          <a:bodyPr/>
          <a:lstStyle/>
          <a:p>
            <a:fld id="{26C61653-D9B3-4BD3-8436-92CB387AD542}" type="datetimeFigureOut">
              <a:rPr lang="it-IT" smtClean="0"/>
              <a:t>13/06/2025</a:t>
            </a:fld>
            <a:endParaRPr lang="it-IT"/>
          </a:p>
        </p:txBody>
      </p:sp>
      <p:sp>
        <p:nvSpPr>
          <p:cNvPr id="5" name="Segnaposto piè di pagina 4">
            <a:extLst>
              <a:ext uri="{FF2B5EF4-FFF2-40B4-BE49-F238E27FC236}">
                <a16:creationId xmlns:a16="http://schemas.microsoft.com/office/drawing/2014/main" id="{D9EC10FE-3247-170B-12EA-A6DC92206E7B}"/>
              </a:ext>
            </a:extLst>
          </p:cNvPr>
          <p:cNvSpPr>
            <a:spLocks noGrp="1"/>
          </p:cNvSpPr>
          <p:nvPr>
            <p:ph type="ftr" sz="quarter" idx="11"/>
          </p:nvPr>
        </p:nvSpPr>
        <p:spPr/>
        <p:txBody>
          <a:bodyPr/>
          <a:lstStyle/>
          <a:p>
            <a:endParaRPr lang="it-IT"/>
          </a:p>
        </p:txBody>
      </p:sp>
      <p:sp>
        <p:nvSpPr>
          <p:cNvPr id="6" name="Segnaposto numero diapositiva 5">
            <a:extLst>
              <a:ext uri="{FF2B5EF4-FFF2-40B4-BE49-F238E27FC236}">
                <a16:creationId xmlns:a16="http://schemas.microsoft.com/office/drawing/2014/main" id="{3B3B3EB9-5F59-C1E5-7BD1-27273DA26E67}"/>
              </a:ext>
            </a:extLst>
          </p:cNvPr>
          <p:cNvSpPr>
            <a:spLocks noGrp="1"/>
          </p:cNvSpPr>
          <p:nvPr>
            <p:ph type="sldNum" sz="quarter" idx="12"/>
          </p:nvPr>
        </p:nvSpPr>
        <p:spPr/>
        <p:txBody>
          <a:bodyPr/>
          <a:lstStyle/>
          <a:p>
            <a:fld id="{40FC73DD-CEB3-424C-9690-7F7F4367F885}" type="slidenum">
              <a:rPr lang="it-IT" smtClean="0"/>
              <a:t>‹N›</a:t>
            </a:fld>
            <a:endParaRPr lang="it-IT"/>
          </a:p>
        </p:txBody>
      </p:sp>
    </p:spTree>
    <p:extLst>
      <p:ext uri="{BB962C8B-B14F-4D97-AF65-F5344CB8AC3E}">
        <p14:creationId xmlns:p14="http://schemas.microsoft.com/office/powerpoint/2010/main" val="545054867"/>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Due contenuti">
    <p:spTree>
      <p:nvGrpSpPr>
        <p:cNvPr id="1" name=""/>
        <p:cNvGrpSpPr/>
        <p:nvPr/>
      </p:nvGrpSpPr>
      <p:grpSpPr>
        <a:xfrm>
          <a:off x="0" y="0"/>
          <a:ext cx="0" cy="0"/>
          <a:chOff x="0" y="0"/>
          <a:chExt cx="0" cy="0"/>
        </a:xfrm>
      </p:grpSpPr>
      <p:sp>
        <p:nvSpPr>
          <p:cNvPr id="2" name="Titolo 1">
            <a:extLst>
              <a:ext uri="{FF2B5EF4-FFF2-40B4-BE49-F238E27FC236}">
                <a16:creationId xmlns:a16="http://schemas.microsoft.com/office/drawing/2014/main" id="{D735D097-E8AB-46C9-0D09-7FFDB18C62D9}"/>
              </a:ext>
            </a:extLst>
          </p:cNvPr>
          <p:cNvSpPr>
            <a:spLocks noGrp="1"/>
          </p:cNvSpPr>
          <p:nvPr>
            <p:ph type="title"/>
          </p:nvPr>
        </p:nvSpPr>
        <p:spPr/>
        <p:txBody>
          <a:bodyPr/>
          <a:lstStyle/>
          <a:p>
            <a:r>
              <a:rPr lang="it-IT"/>
              <a:t>Fare clic per modificare lo stile del titolo dello schema</a:t>
            </a:r>
          </a:p>
        </p:txBody>
      </p:sp>
      <p:sp>
        <p:nvSpPr>
          <p:cNvPr id="3" name="Segnaposto contenuto 2">
            <a:extLst>
              <a:ext uri="{FF2B5EF4-FFF2-40B4-BE49-F238E27FC236}">
                <a16:creationId xmlns:a16="http://schemas.microsoft.com/office/drawing/2014/main" id="{23DFDCD9-2BDC-D632-5758-CEE8ED0D3598}"/>
              </a:ext>
            </a:extLst>
          </p:cNvPr>
          <p:cNvSpPr>
            <a:spLocks noGrp="1"/>
          </p:cNvSpPr>
          <p:nvPr>
            <p:ph sz="half" idx="1"/>
          </p:nvPr>
        </p:nvSpPr>
        <p:spPr>
          <a:xfrm>
            <a:off x="838200" y="1825625"/>
            <a:ext cx="5181600" cy="4351338"/>
          </a:xfrm>
        </p:spPr>
        <p:txBody>
          <a:bodyPr/>
          <a:lstStyle/>
          <a:p>
            <a:pPr lvl="0"/>
            <a:r>
              <a:rPr lang="it-IT"/>
              <a:t>Fare clic per modificare gli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contenuto 3">
            <a:extLst>
              <a:ext uri="{FF2B5EF4-FFF2-40B4-BE49-F238E27FC236}">
                <a16:creationId xmlns:a16="http://schemas.microsoft.com/office/drawing/2014/main" id="{05D87FAF-9780-B922-039F-8A5CC7062979}"/>
              </a:ext>
            </a:extLst>
          </p:cNvPr>
          <p:cNvSpPr>
            <a:spLocks noGrp="1"/>
          </p:cNvSpPr>
          <p:nvPr>
            <p:ph sz="half" idx="2"/>
          </p:nvPr>
        </p:nvSpPr>
        <p:spPr>
          <a:xfrm>
            <a:off x="6172200" y="1825625"/>
            <a:ext cx="5181600" cy="4351338"/>
          </a:xfrm>
        </p:spPr>
        <p:txBody>
          <a:bodyPr/>
          <a:lstStyle/>
          <a:p>
            <a:pPr lvl="0"/>
            <a:r>
              <a:rPr lang="it-IT"/>
              <a:t>Fare clic per modificare gli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data 4">
            <a:extLst>
              <a:ext uri="{FF2B5EF4-FFF2-40B4-BE49-F238E27FC236}">
                <a16:creationId xmlns:a16="http://schemas.microsoft.com/office/drawing/2014/main" id="{A2D2E0A9-4ACE-92C0-00BE-746D4CCB9111}"/>
              </a:ext>
            </a:extLst>
          </p:cNvPr>
          <p:cNvSpPr>
            <a:spLocks noGrp="1"/>
          </p:cNvSpPr>
          <p:nvPr>
            <p:ph type="dt" sz="half" idx="10"/>
          </p:nvPr>
        </p:nvSpPr>
        <p:spPr/>
        <p:txBody>
          <a:bodyPr/>
          <a:lstStyle/>
          <a:p>
            <a:fld id="{26C61653-D9B3-4BD3-8436-92CB387AD542}" type="datetimeFigureOut">
              <a:rPr lang="it-IT" smtClean="0"/>
              <a:t>13/06/2025</a:t>
            </a:fld>
            <a:endParaRPr lang="it-IT"/>
          </a:p>
        </p:txBody>
      </p:sp>
      <p:sp>
        <p:nvSpPr>
          <p:cNvPr id="6" name="Segnaposto piè di pagina 5">
            <a:extLst>
              <a:ext uri="{FF2B5EF4-FFF2-40B4-BE49-F238E27FC236}">
                <a16:creationId xmlns:a16="http://schemas.microsoft.com/office/drawing/2014/main" id="{CCC9A3FB-92C3-DA7B-2D83-62C116591176}"/>
              </a:ext>
            </a:extLst>
          </p:cNvPr>
          <p:cNvSpPr>
            <a:spLocks noGrp="1"/>
          </p:cNvSpPr>
          <p:nvPr>
            <p:ph type="ftr" sz="quarter" idx="11"/>
          </p:nvPr>
        </p:nvSpPr>
        <p:spPr/>
        <p:txBody>
          <a:bodyPr/>
          <a:lstStyle/>
          <a:p>
            <a:endParaRPr lang="it-IT"/>
          </a:p>
        </p:txBody>
      </p:sp>
      <p:sp>
        <p:nvSpPr>
          <p:cNvPr id="7" name="Segnaposto numero diapositiva 6">
            <a:extLst>
              <a:ext uri="{FF2B5EF4-FFF2-40B4-BE49-F238E27FC236}">
                <a16:creationId xmlns:a16="http://schemas.microsoft.com/office/drawing/2014/main" id="{6EBF86A7-05D0-1575-725C-BA7C8A815326}"/>
              </a:ext>
            </a:extLst>
          </p:cNvPr>
          <p:cNvSpPr>
            <a:spLocks noGrp="1"/>
          </p:cNvSpPr>
          <p:nvPr>
            <p:ph type="sldNum" sz="quarter" idx="12"/>
          </p:nvPr>
        </p:nvSpPr>
        <p:spPr/>
        <p:txBody>
          <a:bodyPr/>
          <a:lstStyle/>
          <a:p>
            <a:fld id="{40FC73DD-CEB3-424C-9690-7F7F4367F885}" type="slidenum">
              <a:rPr lang="it-IT" smtClean="0"/>
              <a:t>‹N›</a:t>
            </a:fld>
            <a:endParaRPr lang="it-IT"/>
          </a:p>
        </p:txBody>
      </p:sp>
    </p:spTree>
    <p:extLst>
      <p:ext uri="{BB962C8B-B14F-4D97-AF65-F5344CB8AC3E}">
        <p14:creationId xmlns:p14="http://schemas.microsoft.com/office/powerpoint/2010/main" val="4239460567"/>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nfronto">
    <p:spTree>
      <p:nvGrpSpPr>
        <p:cNvPr id="1" name=""/>
        <p:cNvGrpSpPr/>
        <p:nvPr/>
      </p:nvGrpSpPr>
      <p:grpSpPr>
        <a:xfrm>
          <a:off x="0" y="0"/>
          <a:ext cx="0" cy="0"/>
          <a:chOff x="0" y="0"/>
          <a:chExt cx="0" cy="0"/>
        </a:xfrm>
      </p:grpSpPr>
      <p:sp>
        <p:nvSpPr>
          <p:cNvPr id="2" name="Titolo 1">
            <a:extLst>
              <a:ext uri="{FF2B5EF4-FFF2-40B4-BE49-F238E27FC236}">
                <a16:creationId xmlns:a16="http://schemas.microsoft.com/office/drawing/2014/main" id="{25326E2F-E1CA-AAB6-5DCC-B52487B907CD}"/>
              </a:ext>
            </a:extLst>
          </p:cNvPr>
          <p:cNvSpPr>
            <a:spLocks noGrp="1"/>
          </p:cNvSpPr>
          <p:nvPr>
            <p:ph type="title"/>
          </p:nvPr>
        </p:nvSpPr>
        <p:spPr>
          <a:xfrm>
            <a:off x="839788" y="365125"/>
            <a:ext cx="10515600" cy="1325563"/>
          </a:xfrm>
        </p:spPr>
        <p:txBody>
          <a:bodyPr/>
          <a:lstStyle/>
          <a:p>
            <a:r>
              <a:rPr lang="it-IT"/>
              <a:t>Fare clic per modificare lo stile del titolo dello schema</a:t>
            </a:r>
          </a:p>
        </p:txBody>
      </p:sp>
      <p:sp>
        <p:nvSpPr>
          <p:cNvPr id="3" name="Segnaposto testo 2">
            <a:extLst>
              <a:ext uri="{FF2B5EF4-FFF2-40B4-BE49-F238E27FC236}">
                <a16:creationId xmlns:a16="http://schemas.microsoft.com/office/drawing/2014/main" id="{30D33581-09CC-B8F4-EBB8-5EF170C9E657}"/>
              </a:ext>
            </a:extLst>
          </p:cNvPr>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it-IT"/>
              <a:t>Fare clic per modificare gli stili del testo dello schema</a:t>
            </a:r>
          </a:p>
        </p:txBody>
      </p:sp>
      <p:sp>
        <p:nvSpPr>
          <p:cNvPr id="4" name="Segnaposto contenuto 3">
            <a:extLst>
              <a:ext uri="{FF2B5EF4-FFF2-40B4-BE49-F238E27FC236}">
                <a16:creationId xmlns:a16="http://schemas.microsoft.com/office/drawing/2014/main" id="{344DDBB8-74D0-BB6B-AC7E-327ED4379869}"/>
              </a:ext>
            </a:extLst>
          </p:cNvPr>
          <p:cNvSpPr>
            <a:spLocks noGrp="1"/>
          </p:cNvSpPr>
          <p:nvPr>
            <p:ph sz="half" idx="2"/>
          </p:nvPr>
        </p:nvSpPr>
        <p:spPr>
          <a:xfrm>
            <a:off x="839788" y="2505075"/>
            <a:ext cx="5157787" cy="3684588"/>
          </a:xfrm>
        </p:spPr>
        <p:txBody>
          <a:bodyPr/>
          <a:lstStyle/>
          <a:p>
            <a:pPr lvl="0"/>
            <a:r>
              <a:rPr lang="it-IT"/>
              <a:t>Fare clic per modificare gli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5" name="Segnaposto testo 4">
            <a:extLst>
              <a:ext uri="{FF2B5EF4-FFF2-40B4-BE49-F238E27FC236}">
                <a16:creationId xmlns:a16="http://schemas.microsoft.com/office/drawing/2014/main" id="{5D0ADEF8-C79F-CE1C-8847-C500EDC69F6E}"/>
              </a:ext>
            </a:extLst>
          </p:cNvPr>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it-IT"/>
              <a:t>Fare clic per modificare gli stili del testo dello schema</a:t>
            </a:r>
          </a:p>
        </p:txBody>
      </p:sp>
      <p:sp>
        <p:nvSpPr>
          <p:cNvPr id="6" name="Segnaposto contenuto 5">
            <a:extLst>
              <a:ext uri="{FF2B5EF4-FFF2-40B4-BE49-F238E27FC236}">
                <a16:creationId xmlns:a16="http://schemas.microsoft.com/office/drawing/2014/main" id="{DF151A42-8E88-0B53-EB06-F50D62EED35F}"/>
              </a:ext>
            </a:extLst>
          </p:cNvPr>
          <p:cNvSpPr>
            <a:spLocks noGrp="1"/>
          </p:cNvSpPr>
          <p:nvPr>
            <p:ph sz="quarter" idx="4"/>
          </p:nvPr>
        </p:nvSpPr>
        <p:spPr>
          <a:xfrm>
            <a:off x="6172200" y="2505075"/>
            <a:ext cx="5183188" cy="3684588"/>
          </a:xfrm>
        </p:spPr>
        <p:txBody>
          <a:bodyPr/>
          <a:lstStyle/>
          <a:p>
            <a:pPr lvl="0"/>
            <a:r>
              <a:rPr lang="it-IT"/>
              <a:t>Fare clic per modificare gli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7" name="Segnaposto data 6">
            <a:extLst>
              <a:ext uri="{FF2B5EF4-FFF2-40B4-BE49-F238E27FC236}">
                <a16:creationId xmlns:a16="http://schemas.microsoft.com/office/drawing/2014/main" id="{C4E4E29B-9AFE-8E97-54E7-58C03A77A18A}"/>
              </a:ext>
            </a:extLst>
          </p:cNvPr>
          <p:cNvSpPr>
            <a:spLocks noGrp="1"/>
          </p:cNvSpPr>
          <p:nvPr>
            <p:ph type="dt" sz="half" idx="10"/>
          </p:nvPr>
        </p:nvSpPr>
        <p:spPr/>
        <p:txBody>
          <a:bodyPr/>
          <a:lstStyle/>
          <a:p>
            <a:fld id="{26C61653-D9B3-4BD3-8436-92CB387AD542}" type="datetimeFigureOut">
              <a:rPr lang="it-IT" smtClean="0"/>
              <a:t>13/06/2025</a:t>
            </a:fld>
            <a:endParaRPr lang="it-IT"/>
          </a:p>
        </p:txBody>
      </p:sp>
      <p:sp>
        <p:nvSpPr>
          <p:cNvPr id="8" name="Segnaposto piè di pagina 7">
            <a:extLst>
              <a:ext uri="{FF2B5EF4-FFF2-40B4-BE49-F238E27FC236}">
                <a16:creationId xmlns:a16="http://schemas.microsoft.com/office/drawing/2014/main" id="{71DD9EE8-675A-1E34-B0FA-29A1BF163255}"/>
              </a:ext>
            </a:extLst>
          </p:cNvPr>
          <p:cNvSpPr>
            <a:spLocks noGrp="1"/>
          </p:cNvSpPr>
          <p:nvPr>
            <p:ph type="ftr" sz="quarter" idx="11"/>
          </p:nvPr>
        </p:nvSpPr>
        <p:spPr/>
        <p:txBody>
          <a:bodyPr/>
          <a:lstStyle/>
          <a:p>
            <a:endParaRPr lang="it-IT"/>
          </a:p>
        </p:txBody>
      </p:sp>
      <p:sp>
        <p:nvSpPr>
          <p:cNvPr id="9" name="Segnaposto numero diapositiva 8">
            <a:extLst>
              <a:ext uri="{FF2B5EF4-FFF2-40B4-BE49-F238E27FC236}">
                <a16:creationId xmlns:a16="http://schemas.microsoft.com/office/drawing/2014/main" id="{C34800E8-07D7-F62D-D52B-298B2043EFCB}"/>
              </a:ext>
            </a:extLst>
          </p:cNvPr>
          <p:cNvSpPr>
            <a:spLocks noGrp="1"/>
          </p:cNvSpPr>
          <p:nvPr>
            <p:ph type="sldNum" sz="quarter" idx="12"/>
          </p:nvPr>
        </p:nvSpPr>
        <p:spPr/>
        <p:txBody>
          <a:bodyPr/>
          <a:lstStyle/>
          <a:p>
            <a:fld id="{40FC73DD-CEB3-424C-9690-7F7F4367F885}" type="slidenum">
              <a:rPr lang="it-IT" smtClean="0"/>
              <a:t>‹N›</a:t>
            </a:fld>
            <a:endParaRPr lang="it-IT"/>
          </a:p>
        </p:txBody>
      </p:sp>
    </p:spTree>
    <p:extLst>
      <p:ext uri="{BB962C8B-B14F-4D97-AF65-F5344CB8AC3E}">
        <p14:creationId xmlns:p14="http://schemas.microsoft.com/office/powerpoint/2010/main" val="1232667964"/>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Solo titolo">
    <p:spTree>
      <p:nvGrpSpPr>
        <p:cNvPr id="1" name=""/>
        <p:cNvGrpSpPr/>
        <p:nvPr/>
      </p:nvGrpSpPr>
      <p:grpSpPr>
        <a:xfrm>
          <a:off x="0" y="0"/>
          <a:ext cx="0" cy="0"/>
          <a:chOff x="0" y="0"/>
          <a:chExt cx="0" cy="0"/>
        </a:xfrm>
      </p:grpSpPr>
      <p:sp>
        <p:nvSpPr>
          <p:cNvPr id="2" name="Titolo 1">
            <a:extLst>
              <a:ext uri="{FF2B5EF4-FFF2-40B4-BE49-F238E27FC236}">
                <a16:creationId xmlns:a16="http://schemas.microsoft.com/office/drawing/2014/main" id="{8B1ECD9E-18C2-5719-981F-6A75405AB023}"/>
              </a:ext>
            </a:extLst>
          </p:cNvPr>
          <p:cNvSpPr>
            <a:spLocks noGrp="1"/>
          </p:cNvSpPr>
          <p:nvPr>
            <p:ph type="title"/>
          </p:nvPr>
        </p:nvSpPr>
        <p:spPr/>
        <p:txBody>
          <a:bodyPr/>
          <a:lstStyle/>
          <a:p>
            <a:r>
              <a:rPr lang="it-IT"/>
              <a:t>Fare clic per modificare lo stile del titolo dello schema</a:t>
            </a:r>
          </a:p>
        </p:txBody>
      </p:sp>
      <p:sp>
        <p:nvSpPr>
          <p:cNvPr id="3" name="Segnaposto data 2">
            <a:extLst>
              <a:ext uri="{FF2B5EF4-FFF2-40B4-BE49-F238E27FC236}">
                <a16:creationId xmlns:a16="http://schemas.microsoft.com/office/drawing/2014/main" id="{C81A262F-EBE6-C030-C6A8-E13775D01764}"/>
              </a:ext>
            </a:extLst>
          </p:cNvPr>
          <p:cNvSpPr>
            <a:spLocks noGrp="1"/>
          </p:cNvSpPr>
          <p:nvPr>
            <p:ph type="dt" sz="half" idx="10"/>
          </p:nvPr>
        </p:nvSpPr>
        <p:spPr/>
        <p:txBody>
          <a:bodyPr/>
          <a:lstStyle/>
          <a:p>
            <a:fld id="{26C61653-D9B3-4BD3-8436-92CB387AD542}" type="datetimeFigureOut">
              <a:rPr lang="it-IT" smtClean="0"/>
              <a:t>13/06/2025</a:t>
            </a:fld>
            <a:endParaRPr lang="it-IT"/>
          </a:p>
        </p:txBody>
      </p:sp>
      <p:sp>
        <p:nvSpPr>
          <p:cNvPr id="4" name="Segnaposto piè di pagina 3">
            <a:extLst>
              <a:ext uri="{FF2B5EF4-FFF2-40B4-BE49-F238E27FC236}">
                <a16:creationId xmlns:a16="http://schemas.microsoft.com/office/drawing/2014/main" id="{68A82D6C-38A0-DA0D-F7E4-FF392A94D8E3}"/>
              </a:ext>
            </a:extLst>
          </p:cNvPr>
          <p:cNvSpPr>
            <a:spLocks noGrp="1"/>
          </p:cNvSpPr>
          <p:nvPr>
            <p:ph type="ftr" sz="quarter" idx="11"/>
          </p:nvPr>
        </p:nvSpPr>
        <p:spPr/>
        <p:txBody>
          <a:bodyPr/>
          <a:lstStyle/>
          <a:p>
            <a:endParaRPr lang="it-IT"/>
          </a:p>
        </p:txBody>
      </p:sp>
      <p:sp>
        <p:nvSpPr>
          <p:cNvPr id="5" name="Segnaposto numero diapositiva 4">
            <a:extLst>
              <a:ext uri="{FF2B5EF4-FFF2-40B4-BE49-F238E27FC236}">
                <a16:creationId xmlns:a16="http://schemas.microsoft.com/office/drawing/2014/main" id="{F3532051-5C7A-1CC2-3D2E-AEE79C2D50AF}"/>
              </a:ext>
            </a:extLst>
          </p:cNvPr>
          <p:cNvSpPr>
            <a:spLocks noGrp="1"/>
          </p:cNvSpPr>
          <p:nvPr>
            <p:ph type="sldNum" sz="quarter" idx="12"/>
          </p:nvPr>
        </p:nvSpPr>
        <p:spPr/>
        <p:txBody>
          <a:bodyPr/>
          <a:lstStyle/>
          <a:p>
            <a:fld id="{40FC73DD-CEB3-424C-9690-7F7F4367F885}" type="slidenum">
              <a:rPr lang="it-IT" smtClean="0"/>
              <a:t>‹N›</a:t>
            </a:fld>
            <a:endParaRPr lang="it-IT"/>
          </a:p>
        </p:txBody>
      </p:sp>
    </p:spTree>
    <p:extLst>
      <p:ext uri="{BB962C8B-B14F-4D97-AF65-F5344CB8AC3E}">
        <p14:creationId xmlns:p14="http://schemas.microsoft.com/office/powerpoint/2010/main" val="1633403936"/>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Vuota">
    <p:spTree>
      <p:nvGrpSpPr>
        <p:cNvPr id="1" name=""/>
        <p:cNvGrpSpPr/>
        <p:nvPr/>
      </p:nvGrpSpPr>
      <p:grpSpPr>
        <a:xfrm>
          <a:off x="0" y="0"/>
          <a:ext cx="0" cy="0"/>
          <a:chOff x="0" y="0"/>
          <a:chExt cx="0" cy="0"/>
        </a:xfrm>
      </p:grpSpPr>
      <p:sp>
        <p:nvSpPr>
          <p:cNvPr id="2" name="Segnaposto data 1">
            <a:extLst>
              <a:ext uri="{FF2B5EF4-FFF2-40B4-BE49-F238E27FC236}">
                <a16:creationId xmlns:a16="http://schemas.microsoft.com/office/drawing/2014/main" id="{E50A8519-CB25-CC4A-6C5C-7706AA82923B}"/>
              </a:ext>
            </a:extLst>
          </p:cNvPr>
          <p:cNvSpPr>
            <a:spLocks noGrp="1"/>
          </p:cNvSpPr>
          <p:nvPr>
            <p:ph type="dt" sz="half" idx="10"/>
          </p:nvPr>
        </p:nvSpPr>
        <p:spPr/>
        <p:txBody>
          <a:bodyPr/>
          <a:lstStyle/>
          <a:p>
            <a:fld id="{26C61653-D9B3-4BD3-8436-92CB387AD542}" type="datetimeFigureOut">
              <a:rPr lang="it-IT" smtClean="0"/>
              <a:t>13/06/2025</a:t>
            </a:fld>
            <a:endParaRPr lang="it-IT"/>
          </a:p>
        </p:txBody>
      </p:sp>
      <p:sp>
        <p:nvSpPr>
          <p:cNvPr id="3" name="Segnaposto piè di pagina 2">
            <a:extLst>
              <a:ext uri="{FF2B5EF4-FFF2-40B4-BE49-F238E27FC236}">
                <a16:creationId xmlns:a16="http://schemas.microsoft.com/office/drawing/2014/main" id="{3D486A4C-52A5-9B52-2365-404A06430677}"/>
              </a:ext>
            </a:extLst>
          </p:cNvPr>
          <p:cNvSpPr>
            <a:spLocks noGrp="1"/>
          </p:cNvSpPr>
          <p:nvPr>
            <p:ph type="ftr" sz="quarter" idx="11"/>
          </p:nvPr>
        </p:nvSpPr>
        <p:spPr/>
        <p:txBody>
          <a:bodyPr/>
          <a:lstStyle/>
          <a:p>
            <a:endParaRPr lang="it-IT"/>
          </a:p>
        </p:txBody>
      </p:sp>
      <p:sp>
        <p:nvSpPr>
          <p:cNvPr id="4" name="Segnaposto numero diapositiva 3">
            <a:extLst>
              <a:ext uri="{FF2B5EF4-FFF2-40B4-BE49-F238E27FC236}">
                <a16:creationId xmlns:a16="http://schemas.microsoft.com/office/drawing/2014/main" id="{EDCF8567-ACC4-9DAF-AFAA-5260B9838074}"/>
              </a:ext>
            </a:extLst>
          </p:cNvPr>
          <p:cNvSpPr>
            <a:spLocks noGrp="1"/>
          </p:cNvSpPr>
          <p:nvPr>
            <p:ph type="sldNum" sz="quarter" idx="12"/>
          </p:nvPr>
        </p:nvSpPr>
        <p:spPr/>
        <p:txBody>
          <a:bodyPr/>
          <a:lstStyle/>
          <a:p>
            <a:fld id="{40FC73DD-CEB3-424C-9690-7F7F4367F885}" type="slidenum">
              <a:rPr lang="it-IT" smtClean="0"/>
              <a:t>‹N›</a:t>
            </a:fld>
            <a:endParaRPr lang="it-IT"/>
          </a:p>
        </p:txBody>
      </p:sp>
    </p:spTree>
    <p:extLst>
      <p:ext uri="{BB962C8B-B14F-4D97-AF65-F5344CB8AC3E}">
        <p14:creationId xmlns:p14="http://schemas.microsoft.com/office/powerpoint/2010/main" val="564177925"/>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uto con didascalia">
    <p:spTree>
      <p:nvGrpSpPr>
        <p:cNvPr id="1" name=""/>
        <p:cNvGrpSpPr/>
        <p:nvPr/>
      </p:nvGrpSpPr>
      <p:grpSpPr>
        <a:xfrm>
          <a:off x="0" y="0"/>
          <a:ext cx="0" cy="0"/>
          <a:chOff x="0" y="0"/>
          <a:chExt cx="0" cy="0"/>
        </a:xfrm>
      </p:grpSpPr>
      <p:sp>
        <p:nvSpPr>
          <p:cNvPr id="2" name="Titolo 1">
            <a:extLst>
              <a:ext uri="{FF2B5EF4-FFF2-40B4-BE49-F238E27FC236}">
                <a16:creationId xmlns:a16="http://schemas.microsoft.com/office/drawing/2014/main" id="{B3241ECE-1B98-C5BA-6A4C-D7FDEE9AB531}"/>
              </a:ext>
            </a:extLst>
          </p:cNvPr>
          <p:cNvSpPr>
            <a:spLocks noGrp="1"/>
          </p:cNvSpPr>
          <p:nvPr>
            <p:ph type="title"/>
          </p:nvPr>
        </p:nvSpPr>
        <p:spPr>
          <a:xfrm>
            <a:off x="839788" y="457200"/>
            <a:ext cx="3932237" cy="1600200"/>
          </a:xfrm>
        </p:spPr>
        <p:txBody>
          <a:bodyPr anchor="b"/>
          <a:lstStyle>
            <a:lvl1pPr>
              <a:defRPr sz="3200"/>
            </a:lvl1pPr>
          </a:lstStyle>
          <a:p>
            <a:r>
              <a:rPr lang="it-IT"/>
              <a:t>Fare clic per modificare lo stile del titolo dello schema</a:t>
            </a:r>
          </a:p>
        </p:txBody>
      </p:sp>
      <p:sp>
        <p:nvSpPr>
          <p:cNvPr id="3" name="Segnaposto contenuto 2">
            <a:extLst>
              <a:ext uri="{FF2B5EF4-FFF2-40B4-BE49-F238E27FC236}">
                <a16:creationId xmlns:a16="http://schemas.microsoft.com/office/drawing/2014/main" id="{EE5AACA3-5430-C523-CBD9-78C49177080E}"/>
              </a:ext>
            </a:extLst>
          </p:cNvPr>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it-IT"/>
              <a:t>Fare clic per modificare gli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testo 3">
            <a:extLst>
              <a:ext uri="{FF2B5EF4-FFF2-40B4-BE49-F238E27FC236}">
                <a16:creationId xmlns:a16="http://schemas.microsoft.com/office/drawing/2014/main" id="{6D72C961-D6BA-5294-E8BE-B0B0568B926D}"/>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it-IT"/>
              <a:t>Fare clic per modificare gli stili del testo dello schema</a:t>
            </a:r>
          </a:p>
        </p:txBody>
      </p:sp>
      <p:sp>
        <p:nvSpPr>
          <p:cNvPr id="5" name="Segnaposto data 4">
            <a:extLst>
              <a:ext uri="{FF2B5EF4-FFF2-40B4-BE49-F238E27FC236}">
                <a16:creationId xmlns:a16="http://schemas.microsoft.com/office/drawing/2014/main" id="{4184553E-04D7-6C4F-9FC7-F19E377FC96F}"/>
              </a:ext>
            </a:extLst>
          </p:cNvPr>
          <p:cNvSpPr>
            <a:spLocks noGrp="1"/>
          </p:cNvSpPr>
          <p:nvPr>
            <p:ph type="dt" sz="half" idx="10"/>
          </p:nvPr>
        </p:nvSpPr>
        <p:spPr/>
        <p:txBody>
          <a:bodyPr/>
          <a:lstStyle/>
          <a:p>
            <a:fld id="{26C61653-D9B3-4BD3-8436-92CB387AD542}" type="datetimeFigureOut">
              <a:rPr lang="it-IT" smtClean="0"/>
              <a:t>13/06/2025</a:t>
            </a:fld>
            <a:endParaRPr lang="it-IT"/>
          </a:p>
        </p:txBody>
      </p:sp>
      <p:sp>
        <p:nvSpPr>
          <p:cNvPr id="6" name="Segnaposto piè di pagina 5">
            <a:extLst>
              <a:ext uri="{FF2B5EF4-FFF2-40B4-BE49-F238E27FC236}">
                <a16:creationId xmlns:a16="http://schemas.microsoft.com/office/drawing/2014/main" id="{0D6D65ED-341B-4B94-69BD-6C6FC41327FF}"/>
              </a:ext>
            </a:extLst>
          </p:cNvPr>
          <p:cNvSpPr>
            <a:spLocks noGrp="1"/>
          </p:cNvSpPr>
          <p:nvPr>
            <p:ph type="ftr" sz="quarter" idx="11"/>
          </p:nvPr>
        </p:nvSpPr>
        <p:spPr/>
        <p:txBody>
          <a:bodyPr/>
          <a:lstStyle/>
          <a:p>
            <a:endParaRPr lang="it-IT"/>
          </a:p>
        </p:txBody>
      </p:sp>
      <p:sp>
        <p:nvSpPr>
          <p:cNvPr id="7" name="Segnaposto numero diapositiva 6">
            <a:extLst>
              <a:ext uri="{FF2B5EF4-FFF2-40B4-BE49-F238E27FC236}">
                <a16:creationId xmlns:a16="http://schemas.microsoft.com/office/drawing/2014/main" id="{5B0C243C-E08A-1737-AFE4-0B253B0FC69D}"/>
              </a:ext>
            </a:extLst>
          </p:cNvPr>
          <p:cNvSpPr>
            <a:spLocks noGrp="1"/>
          </p:cNvSpPr>
          <p:nvPr>
            <p:ph type="sldNum" sz="quarter" idx="12"/>
          </p:nvPr>
        </p:nvSpPr>
        <p:spPr/>
        <p:txBody>
          <a:bodyPr/>
          <a:lstStyle/>
          <a:p>
            <a:fld id="{40FC73DD-CEB3-424C-9690-7F7F4367F885}" type="slidenum">
              <a:rPr lang="it-IT" smtClean="0"/>
              <a:t>‹N›</a:t>
            </a:fld>
            <a:endParaRPr lang="it-IT"/>
          </a:p>
        </p:txBody>
      </p:sp>
    </p:spTree>
    <p:extLst>
      <p:ext uri="{BB962C8B-B14F-4D97-AF65-F5344CB8AC3E}">
        <p14:creationId xmlns:p14="http://schemas.microsoft.com/office/powerpoint/2010/main" val="1424842122"/>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Immagine con didascalia">
    <p:spTree>
      <p:nvGrpSpPr>
        <p:cNvPr id="1" name=""/>
        <p:cNvGrpSpPr/>
        <p:nvPr/>
      </p:nvGrpSpPr>
      <p:grpSpPr>
        <a:xfrm>
          <a:off x="0" y="0"/>
          <a:ext cx="0" cy="0"/>
          <a:chOff x="0" y="0"/>
          <a:chExt cx="0" cy="0"/>
        </a:xfrm>
      </p:grpSpPr>
      <p:sp>
        <p:nvSpPr>
          <p:cNvPr id="2" name="Titolo 1">
            <a:extLst>
              <a:ext uri="{FF2B5EF4-FFF2-40B4-BE49-F238E27FC236}">
                <a16:creationId xmlns:a16="http://schemas.microsoft.com/office/drawing/2014/main" id="{5A0B94ED-BA71-60EA-722E-FB7D217FC77C}"/>
              </a:ext>
            </a:extLst>
          </p:cNvPr>
          <p:cNvSpPr>
            <a:spLocks noGrp="1"/>
          </p:cNvSpPr>
          <p:nvPr>
            <p:ph type="title"/>
          </p:nvPr>
        </p:nvSpPr>
        <p:spPr>
          <a:xfrm>
            <a:off x="839788" y="457200"/>
            <a:ext cx="3932237" cy="1600200"/>
          </a:xfrm>
        </p:spPr>
        <p:txBody>
          <a:bodyPr anchor="b"/>
          <a:lstStyle>
            <a:lvl1pPr>
              <a:defRPr sz="3200"/>
            </a:lvl1pPr>
          </a:lstStyle>
          <a:p>
            <a:r>
              <a:rPr lang="it-IT"/>
              <a:t>Fare clic per modificare lo stile del titolo dello schema</a:t>
            </a:r>
          </a:p>
        </p:txBody>
      </p:sp>
      <p:sp>
        <p:nvSpPr>
          <p:cNvPr id="3" name="Segnaposto immagine 2">
            <a:extLst>
              <a:ext uri="{FF2B5EF4-FFF2-40B4-BE49-F238E27FC236}">
                <a16:creationId xmlns:a16="http://schemas.microsoft.com/office/drawing/2014/main" id="{BC042039-D32B-CECA-4914-3CEADD83128D}"/>
              </a:ext>
            </a:extLst>
          </p:cNvPr>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it-IT"/>
          </a:p>
        </p:txBody>
      </p:sp>
      <p:sp>
        <p:nvSpPr>
          <p:cNvPr id="4" name="Segnaposto testo 3">
            <a:extLst>
              <a:ext uri="{FF2B5EF4-FFF2-40B4-BE49-F238E27FC236}">
                <a16:creationId xmlns:a16="http://schemas.microsoft.com/office/drawing/2014/main" id="{B59945D1-B1C6-4836-2682-5B9EEAFBC7C9}"/>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it-IT"/>
              <a:t>Fare clic per modificare gli stili del testo dello schema</a:t>
            </a:r>
          </a:p>
        </p:txBody>
      </p:sp>
      <p:sp>
        <p:nvSpPr>
          <p:cNvPr id="5" name="Segnaposto data 4">
            <a:extLst>
              <a:ext uri="{FF2B5EF4-FFF2-40B4-BE49-F238E27FC236}">
                <a16:creationId xmlns:a16="http://schemas.microsoft.com/office/drawing/2014/main" id="{05F529E0-E82A-3D2D-23B2-CF36B8788F01}"/>
              </a:ext>
            </a:extLst>
          </p:cNvPr>
          <p:cNvSpPr>
            <a:spLocks noGrp="1"/>
          </p:cNvSpPr>
          <p:nvPr>
            <p:ph type="dt" sz="half" idx="10"/>
          </p:nvPr>
        </p:nvSpPr>
        <p:spPr/>
        <p:txBody>
          <a:bodyPr/>
          <a:lstStyle/>
          <a:p>
            <a:fld id="{26C61653-D9B3-4BD3-8436-92CB387AD542}" type="datetimeFigureOut">
              <a:rPr lang="it-IT" smtClean="0"/>
              <a:t>13/06/2025</a:t>
            </a:fld>
            <a:endParaRPr lang="it-IT"/>
          </a:p>
        </p:txBody>
      </p:sp>
      <p:sp>
        <p:nvSpPr>
          <p:cNvPr id="6" name="Segnaposto piè di pagina 5">
            <a:extLst>
              <a:ext uri="{FF2B5EF4-FFF2-40B4-BE49-F238E27FC236}">
                <a16:creationId xmlns:a16="http://schemas.microsoft.com/office/drawing/2014/main" id="{8166E33B-15F1-D3A2-4B99-A102DB14C522}"/>
              </a:ext>
            </a:extLst>
          </p:cNvPr>
          <p:cNvSpPr>
            <a:spLocks noGrp="1"/>
          </p:cNvSpPr>
          <p:nvPr>
            <p:ph type="ftr" sz="quarter" idx="11"/>
          </p:nvPr>
        </p:nvSpPr>
        <p:spPr/>
        <p:txBody>
          <a:bodyPr/>
          <a:lstStyle/>
          <a:p>
            <a:endParaRPr lang="it-IT"/>
          </a:p>
        </p:txBody>
      </p:sp>
      <p:sp>
        <p:nvSpPr>
          <p:cNvPr id="7" name="Segnaposto numero diapositiva 6">
            <a:extLst>
              <a:ext uri="{FF2B5EF4-FFF2-40B4-BE49-F238E27FC236}">
                <a16:creationId xmlns:a16="http://schemas.microsoft.com/office/drawing/2014/main" id="{3991592D-AD08-40BA-4774-32AF6637EF4E}"/>
              </a:ext>
            </a:extLst>
          </p:cNvPr>
          <p:cNvSpPr>
            <a:spLocks noGrp="1"/>
          </p:cNvSpPr>
          <p:nvPr>
            <p:ph type="sldNum" sz="quarter" idx="12"/>
          </p:nvPr>
        </p:nvSpPr>
        <p:spPr/>
        <p:txBody>
          <a:bodyPr/>
          <a:lstStyle/>
          <a:p>
            <a:fld id="{40FC73DD-CEB3-424C-9690-7F7F4367F885}" type="slidenum">
              <a:rPr lang="it-IT" smtClean="0"/>
              <a:t>‹N›</a:t>
            </a:fld>
            <a:endParaRPr lang="it-IT"/>
          </a:p>
        </p:txBody>
      </p:sp>
    </p:spTree>
    <p:extLst>
      <p:ext uri="{BB962C8B-B14F-4D97-AF65-F5344CB8AC3E}">
        <p14:creationId xmlns:p14="http://schemas.microsoft.com/office/powerpoint/2010/main" val="2607727994"/>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Segnaposto titolo 1">
            <a:extLst>
              <a:ext uri="{FF2B5EF4-FFF2-40B4-BE49-F238E27FC236}">
                <a16:creationId xmlns:a16="http://schemas.microsoft.com/office/drawing/2014/main" id="{DF272909-C5A4-6B4E-7EE5-446C5CE2CEC8}"/>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it-IT"/>
              <a:t>Fare clic per modificare lo stile del titolo dello schema</a:t>
            </a:r>
          </a:p>
        </p:txBody>
      </p:sp>
      <p:sp>
        <p:nvSpPr>
          <p:cNvPr id="3" name="Segnaposto testo 2">
            <a:extLst>
              <a:ext uri="{FF2B5EF4-FFF2-40B4-BE49-F238E27FC236}">
                <a16:creationId xmlns:a16="http://schemas.microsoft.com/office/drawing/2014/main" id="{4175C93A-2D6C-54FF-F96B-9D9922F0C36E}"/>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it-IT"/>
              <a:t>Fare clic per modificare gli stili del testo dello schema</a:t>
            </a:r>
          </a:p>
          <a:p>
            <a:pPr lvl="1"/>
            <a:r>
              <a:rPr lang="it-IT"/>
              <a:t>Secondo livello</a:t>
            </a:r>
          </a:p>
          <a:p>
            <a:pPr lvl="2"/>
            <a:r>
              <a:rPr lang="it-IT"/>
              <a:t>Terzo livello</a:t>
            </a:r>
          </a:p>
          <a:p>
            <a:pPr lvl="3"/>
            <a:r>
              <a:rPr lang="it-IT"/>
              <a:t>Quarto livello</a:t>
            </a:r>
          </a:p>
          <a:p>
            <a:pPr lvl="4"/>
            <a:r>
              <a:rPr lang="it-IT"/>
              <a:t>Quinto livello</a:t>
            </a:r>
          </a:p>
        </p:txBody>
      </p:sp>
      <p:sp>
        <p:nvSpPr>
          <p:cNvPr id="4" name="Segnaposto data 3">
            <a:extLst>
              <a:ext uri="{FF2B5EF4-FFF2-40B4-BE49-F238E27FC236}">
                <a16:creationId xmlns:a16="http://schemas.microsoft.com/office/drawing/2014/main" id="{9ECE0497-7DDE-F1C1-4AF5-5D07DBAE79F7}"/>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26C61653-D9B3-4BD3-8436-92CB387AD542}" type="datetimeFigureOut">
              <a:rPr lang="it-IT" smtClean="0"/>
              <a:t>13/06/2025</a:t>
            </a:fld>
            <a:endParaRPr lang="it-IT"/>
          </a:p>
        </p:txBody>
      </p:sp>
      <p:sp>
        <p:nvSpPr>
          <p:cNvPr id="5" name="Segnaposto piè di pagina 4">
            <a:extLst>
              <a:ext uri="{FF2B5EF4-FFF2-40B4-BE49-F238E27FC236}">
                <a16:creationId xmlns:a16="http://schemas.microsoft.com/office/drawing/2014/main" id="{EE87905D-EDF4-CAB9-E655-44B5C5884757}"/>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it-IT"/>
          </a:p>
        </p:txBody>
      </p:sp>
      <p:sp>
        <p:nvSpPr>
          <p:cNvPr id="6" name="Segnaposto numero diapositiva 5">
            <a:extLst>
              <a:ext uri="{FF2B5EF4-FFF2-40B4-BE49-F238E27FC236}">
                <a16:creationId xmlns:a16="http://schemas.microsoft.com/office/drawing/2014/main" id="{DF15A546-7D6D-D60F-6140-964FEE8471E3}"/>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40FC73DD-CEB3-424C-9690-7F7F4367F885}" type="slidenum">
              <a:rPr lang="it-IT" smtClean="0"/>
              <a:t>‹N›</a:t>
            </a:fld>
            <a:endParaRPr lang="it-IT"/>
          </a:p>
        </p:txBody>
      </p:sp>
    </p:spTree>
    <p:extLst>
      <p:ext uri="{BB962C8B-B14F-4D97-AF65-F5344CB8AC3E}">
        <p14:creationId xmlns:p14="http://schemas.microsoft.com/office/powerpoint/2010/main" val="3818274266"/>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it-IT"/>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2" Type="http://schemas.openxmlformats.org/officeDocument/2006/relationships/image" Target="../media/image11.tmp"/><Relationship Id="rId1" Type="http://schemas.openxmlformats.org/officeDocument/2006/relationships/slideLayout" Target="../slideLayouts/slideLayout2.xml"/></Relationships>
</file>

<file path=ppt/slides/_rels/slide11.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Layout" Target="../slideLayouts/slideLayout2.xml"/></Relationships>
</file>

<file path=ppt/slides/_rels/slide12.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image" Target="../media/image13.png"/><Relationship Id="rId1" Type="http://schemas.openxmlformats.org/officeDocument/2006/relationships/slideLayout" Target="../slideLayouts/slideLayout2.xml"/><Relationship Id="rId6" Type="http://schemas.openxmlformats.org/officeDocument/2006/relationships/image" Target="../media/image17.png"/><Relationship Id="rId5" Type="http://schemas.openxmlformats.org/officeDocument/2006/relationships/image" Target="../media/image16.png"/><Relationship Id="rId4" Type="http://schemas.openxmlformats.org/officeDocument/2006/relationships/image" Target="../media/image15.png"/></Relationships>
</file>

<file path=ppt/slides/_rels/slide13.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Layout" Target="../slideLayouts/slideLayout6.xml"/></Relationships>
</file>

<file path=ppt/slides/_rels/slide14.xml.rels><?xml version="1.0" encoding="UTF-8" standalone="yes"?>
<Relationships xmlns="http://schemas.openxmlformats.org/package/2006/relationships"><Relationship Id="rId3" Type="http://schemas.openxmlformats.org/officeDocument/2006/relationships/image" Target="../media/image19.jpg"/><Relationship Id="rId2" Type="http://schemas.openxmlformats.org/officeDocument/2006/relationships/image" Target="../media/image150.png"/><Relationship Id="rId1" Type="http://schemas.openxmlformats.org/officeDocument/2006/relationships/slideLayout" Target="../slideLayouts/slideLayout6.xml"/></Relationships>
</file>

<file path=ppt/slides/_rels/slide15.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image" Target="../media/image20.jpeg"/><Relationship Id="rId1" Type="http://schemas.openxmlformats.org/officeDocument/2006/relationships/slideLayout" Target="../slideLayouts/slideLayout6.xml"/><Relationship Id="rId6" Type="http://schemas.openxmlformats.org/officeDocument/2006/relationships/image" Target="../media/image27.png"/><Relationship Id="rId5" Type="http://schemas.openxmlformats.org/officeDocument/2006/relationships/image" Target="../media/image22.png"/><Relationship Id="rId4" Type="http://schemas.microsoft.com/office/2007/relationships/hdphoto" Target="../media/hdphoto1.wdp"/></Relationships>
</file>

<file path=ppt/slides/_rels/slide16.xml.rels><?xml version="1.0" encoding="UTF-8" standalone="yes"?>
<Relationships xmlns="http://schemas.openxmlformats.org/package/2006/relationships"><Relationship Id="rId3" Type="http://schemas.openxmlformats.org/officeDocument/2006/relationships/image" Target="../media/image24.jpg"/><Relationship Id="rId2" Type="http://schemas.openxmlformats.org/officeDocument/2006/relationships/image" Target="../media/image23.jpg"/><Relationship Id="rId1" Type="http://schemas.openxmlformats.org/officeDocument/2006/relationships/slideLayout" Target="../slideLayouts/slideLayout6.xml"/><Relationship Id="rId6" Type="http://schemas.openxmlformats.org/officeDocument/2006/relationships/image" Target="../media/image27.jpg"/><Relationship Id="rId5" Type="http://schemas.openxmlformats.org/officeDocument/2006/relationships/image" Target="../media/image26.png"/><Relationship Id="rId4" Type="http://schemas.openxmlformats.org/officeDocument/2006/relationships/image" Target="../media/image25.jpg"/></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8.xml.rels><?xml version="1.0" encoding="UTF-8" standalone="yes"?>
<Relationships xmlns="http://schemas.openxmlformats.org/package/2006/relationships"><Relationship Id="rId8" Type="http://schemas.openxmlformats.org/officeDocument/2006/relationships/image" Target="../media/image39.png"/><Relationship Id="rId3" Type="http://schemas.openxmlformats.org/officeDocument/2006/relationships/image" Target="../media/image34.png"/><Relationship Id="rId7" Type="http://schemas.openxmlformats.org/officeDocument/2006/relationships/image" Target="../media/image38.png"/><Relationship Id="rId2" Type="http://schemas.openxmlformats.org/officeDocument/2006/relationships/image" Target="../media/image28.png"/><Relationship Id="rId1" Type="http://schemas.openxmlformats.org/officeDocument/2006/relationships/slideLayout" Target="../slideLayouts/slideLayout2.xml"/><Relationship Id="rId6" Type="http://schemas.openxmlformats.org/officeDocument/2006/relationships/image" Target="../media/image37.png"/><Relationship Id="rId5" Type="http://schemas.openxmlformats.org/officeDocument/2006/relationships/image" Target="../media/image36.png"/><Relationship Id="rId4" Type="http://schemas.openxmlformats.org/officeDocument/2006/relationships/image" Target="../media/image35.png"/></Relationships>
</file>

<file path=ppt/slides/_rels/slide19.xml.rels><?xml version="1.0" encoding="UTF-8" standalone="yes"?>
<Relationships xmlns="http://schemas.openxmlformats.org/package/2006/relationships"><Relationship Id="rId3" Type="http://schemas.openxmlformats.org/officeDocument/2006/relationships/image" Target="../media/image47.png"/><Relationship Id="rId2" Type="http://schemas.openxmlformats.org/officeDocument/2006/relationships/image" Target="../media/image28.png"/><Relationship Id="rId1" Type="http://schemas.openxmlformats.org/officeDocument/2006/relationships/slideLayout" Target="../slideLayouts/slideLayout2.xml"/><Relationship Id="rId6" Type="http://schemas.openxmlformats.org/officeDocument/2006/relationships/image" Target="../media/image50.png"/><Relationship Id="rId5" Type="http://schemas.openxmlformats.org/officeDocument/2006/relationships/image" Target="../media/image49.png"/><Relationship Id="rId4" Type="http://schemas.openxmlformats.org/officeDocument/2006/relationships/image" Target="../media/image48.png"/></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0.xml.rels><?xml version="1.0" encoding="UTF-8" standalone="yes"?>
<Relationships xmlns="http://schemas.openxmlformats.org/package/2006/relationships"><Relationship Id="rId8" Type="http://schemas.openxmlformats.org/officeDocument/2006/relationships/image" Target="../media/image45.png"/><Relationship Id="rId3" Type="http://schemas.openxmlformats.org/officeDocument/2006/relationships/image" Target="../media/image40.png"/><Relationship Id="rId7" Type="http://schemas.openxmlformats.org/officeDocument/2006/relationships/image" Target="../media/image44.png"/><Relationship Id="rId2" Type="http://schemas.openxmlformats.org/officeDocument/2006/relationships/image" Target="../media/image28.png"/><Relationship Id="rId1" Type="http://schemas.openxmlformats.org/officeDocument/2006/relationships/slideLayout" Target="../slideLayouts/slideLayout2.xml"/><Relationship Id="rId6" Type="http://schemas.openxmlformats.org/officeDocument/2006/relationships/image" Target="../media/image43.png"/><Relationship Id="rId5" Type="http://schemas.openxmlformats.org/officeDocument/2006/relationships/image" Target="../media/image42.png"/><Relationship Id="rId4" Type="http://schemas.openxmlformats.org/officeDocument/2006/relationships/image" Target="../media/image29.png"/><Relationship Id="rId9" Type="http://schemas.openxmlformats.org/officeDocument/2006/relationships/image" Target="../media/image46.png"/></Relationships>
</file>

<file path=ppt/slides/_rels/slide21.xml.rels><?xml version="1.0" encoding="UTF-8" standalone="yes"?>
<Relationships xmlns="http://schemas.openxmlformats.org/package/2006/relationships"><Relationship Id="rId8" Type="http://schemas.openxmlformats.org/officeDocument/2006/relationships/image" Target="../media/image51.png"/><Relationship Id="rId3" Type="http://schemas.openxmlformats.org/officeDocument/2006/relationships/image" Target="../media/image30.png"/><Relationship Id="rId7" Type="http://schemas.openxmlformats.org/officeDocument/2006/relationships/image" Target="../media/image41.png"/><Relationship Id="rId2" Type="http://schemas.openxmlformats.org/officeDocument/2006/relationships/image" Target="../media/image28.png"/><Relationship Id="rId1" Type="http://schemas.openxmlformats.org/officeDocument/2006/relationships/slideLayout" Target="../slideLayouts/slideLayout2.xml"/><Relationship Id="rId6" Type="http://schemas.openxmlformats.org/officeDocument/2006/relationships/image" Target="../media/image33.png"/><Relationship Id="rId5" Type="http://schemas.openxmlformats.org/officeDocument/2006/relationships/image" Target="../media/image32.png"/><Relationship Id="rId4" Type="http://schemas.openxmlformats.org/officeDocument/2006/relationships/image" Target="../media/image31.png"/></Relationships>
</file>

<file path=ppt/slides/_rels/slide22.xml.rels><?xml version="1.0" encoding="UTF-8" standalone="yes"?>
<Relationships xmlns="http://schemas.openxmlformats.org/package/2006/relationships"><Relationship Id="rId2" Type="http://schemas.openxmlformats.org/officeDocument/2006/relationships/image" Target="../media/image52.png"/><Relationship Id="rId1" Type="http://schemas.openxmlformats.org/officeDocument/2006/relationships/slideLayout" Target="../slideLayouts/slideLayout2.xml"/></Relationships>
</file>

<file path=ppt/slides/_rels/slide23.xml.rels><?xml version="1.0" encoding="UTF-8" standalone="yes"?>
<Relationships xmlns="http://schemas.openxmlformats.org/package/2006/relationships"><Relationship Id="rId2" Type="http://schemas.openxmlformats.org/officeDocument/2006/relationships/image" Target="../media/image53.png"/><Relationship Id="rId1" Type="http://schemas.openxmlformats.org/officeDocument/2006/relationships/slideLayout" Target="../slideLayouts/slideLayout2.xml"/></Relationships>
</file>

<file path=ppt/slides/_rels/slide24.xml.rels><?xml version="1.0" encoding="UTF-8" standalone="yes"?>
<Relationships xmlns="http://schemas.openxmlformats.org/package/2006/relationships"><Relationship Id="rId3" Type="http://schemas.openxmlformats.org/officeDocument/2006/relationships/image" Target="../media/image55.tmp"/><Relationship Id="rId2" Type="http://schemas.openxmlformats.org/officeDocument/2006/relationships/image" Target="../media/image54.tmp"/><Relationship Id="rId1" Type="http://schemas.openxmlformats.org/officeDocument/2006/relationships/slideLayout" Target="../slideLayouts/slideLayout2.xml"/></Relationships>
</file>

<file path=ppt/slides/_rels/slide25.xml.rels><?xml version="1.0" encoding="UTF-8" standalone="yes"?>
<Relationships xmlns="http://schemas.openxmlformats.org/package/2006/relationships"><Relationship Id="rId2" Type="http://schemas.openxmlformats.org/officeDocument/2006/relationships/image" Target="../media/image56.gif"/><Relationship Id="rId1" Type="http://schemas.openxmlformats.org/officeDocument/2006/relationships/slideLayout" Target="../slideLayouts/slideLayout2.xml"/></Relationships>
</file>

<file path=ppt/slides/_rels/slide26.xml.rels><?xml version="1.0" encoding="UTF-8" standalone="yes"?>
<Relationships xmlns="http://schemas.openxmlformats.org/package/2006/relationships"><Relationship Id="rId2" Type="http://schemas.openxmlformats.org/officeDocument/2006/relationships/image" Target="../media/image57.png"/><Relationship Id="rId1" Type="http://schemas.openxmlformats.org/officeDocument/2006/relationships/slideLayout" Target="../slideLayouts/slideLayout2.xml"/></Relationships>
</file>

<file path=ppt/slides/_rels/slide27.xml.rels><?xml version="1.0" encoding="UTF-8" standalone="yes"?>
<Relationships xmlns="http://schemas.openxmlformats.org/package/2006/relationships"><Relationship Id="rId2" Type="http://schemas.openxmlformats.org/officeDocument/2006/relationships/image" Target="../media/image58.png"/><Relationship Id="rId1" Type="http://schemas.openxmlformats.org/officeDocument/2006/relationships/slideLayout" Target="../slideLayouts/slideLayout2.xml"/></Relationships>
</file>

<file path=ppt/slides/_rels/slide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Layout" Target="../slideLayouts/slideLayout2.xml"/><Relationship Id="rId4" Type="http://schemas.openxmlformats.org/officeDocument/2006/relationships/image" Target="../media/image3.png"/></Relationships>
</file>

<file path=ppt/slides/_rels/slide4.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png"/><Relationship Id="rId1" Type="http://schemas.openxmlformats.org/officeDocument/2006/relationships/slideLayout" Target="../slideLayouts/slideLayout2.xml"/></Relationships>
</file>

<file path=ppt/slides/_rels/slide5.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Layout" Target="../slideLayouts/slideLayout2.xml"/></Relationships>
</file>

<file path=ppt/slides/_rels/slide6.xml.rels><?xml version="1.0" encoding="UTF-8" standalone="yes"?>
<Relationships xmlns="http://schemas.openxmlformats.org/package/2006/relationships"><Relationship Id="rId2" Type="http://schemas.openxmlformats.org/officeDocument/2006/relationships/image" Target="../media/image7.tmp"/><Relationship Id="rId1" Type="http://schemas.openxmlformats.org/officeDocument/2006/relationships/slideLayout" Target="../slideLayouts/slideLayout2.xml"/></Relationships>
</file>

<file path=ppt/slides/_rels/slide7.xml.rels><?xml version="1.0" encoding="UTF-8" standalone="yes"?>
<Relationships xmlns="http://schemas.openxmlformats.org/package/2006/relationships"><Relationship Id="rId3" Type="http://schemas.openxmlformats.org/officeDocument/2006/relationships/image" Target="../media/image9.tmp"/><Relationship Id="rId2" Type="http://schemas.openxmlformats.org/officeDocument/2006/relationships/image" Target="../media/image8.tmp"/><Relationship Id="rId1" Type="http://schemas.openxmlformats.org/officeDocument/2006/relationships/slideLayout" Target="../slideLayouts/slideLayout2.xml"/></Relationships>
</file>

<file path=ppt/slides/_rels/slide8.xml.rels><?xml version="1.0" encoding="UTF-8" standalone="yes"?>
<Relationships xmlns="http://schemas.openxmlformats.org/package/2006/relationships"><Relationship Id="rId3" Type="http://schemas.openxmlformats.org/officeDocument/2006/relationships/image" Target="../media/image9.tmp"/><Relationship Id="rId2" Type="http://schemas.openxmlformats.org/officeDocument/2006/relationships/image" Target="../media/image8.tmp"/><Relationship Id="rId1" Type="http://schemas.openxmlformats.org/officeDocument/2006/relationships/slideLayout" Target="../slideLayouts/slideLayout2.xml"/></Relationships>
</file>

<file path=ppt/slides/_rels/slide9.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Layout" Target="../slideLayouts/slideLayout2.xml"/></Relationships>
</file>

<file path=ppt/slides/slide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38" name="Rectangle 37">
            <a:extLst>
              <a:ext uri="{FF2B5EF4-FFF2-40B4-BE49-F238E27FC236}">
                <a16:creationId xmlns:a16="http://schemas.microsoft.com/office/drawing/2014/main" id="{699F2931-70EC-414E-8957-39CC893D909E}"/>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w="12700" cap="flat" cmpd="sng" algn="ctr">
            <a:noFill/>
            <a:prstDash val="solid"/>
            <a:miter lim="800000"/>
          </a:ln>
          <a:effectLst/>
          <a:extLs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0" name="Freeform: Shape 39">
            <a:extLst>
              <a:ext uri="{FF2B5EF4-FFF2-40B4-BE49-F238E27FC236}">
                <a16:creationId xmlns:a16="http://schemas.microsoft.com/office/drawing/2014/main" id="{78FFBE11-4B3E-48D7-94D4-2EC8CC9FE82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3479720"/>
            <a:ext cx="12192000" cy="3378280"/>
          </a:xfrm>
          <a:custGeom>
            <a:avLst/>
            <a:gdLst>
              <a:gd name="connsiteX0" fmla="*/ 0 w 12192000"/>
              <a:gd name="connsiteY0" fmla="*/ 0 h 3378280"/>
              <a:gd name="connsiteX1" fmla="*/ 13973 w 12192000"/>
              <a:gd name="connsiteY1" fmla="*/ 3431 h 3378280"/>
              <a:gd name="connsiteX2" fmla="*/ 86774 w 12192000"/>
              <a:gd name="connsiteY2" fmla="*/ 43536 h 3378280"/>
              <a:gd name="connsiteX3" fmla="*/ 229780 w 12192000"/>
              <a:gd name="connsiteY3" fmla="*/ 145557 h 3378280"/>
              <a:gd name="connsiteX4" fmla="*/ 302639 w 12192000"/>
              <a:gd name="connsiteY4" fmla="*/ 203425 h 3378280"/>
              <a:gd name="connsiteX5" fmla="*/ 348081 w 12192000"/>
              <a:gd name="connsiteY5" fmla="*/ 187174 h 3378280"/>
              <a:gd name="connsiteX6" fmla="*/ 436950 w 12192000"/>
              <a:gd name="connsiteY6" fmla="*/ 184066 h 3378280"/>
              <a:gd name="connsiteX7" fmla="*/ 501693 w 12192000"/>
              <a:gd name="connsiteY7" fmla="*/ 233225 h 3378280"/>
              <a:gd name="connsiteX8" fmla="*/ 557201 w 12192000"/>
              <a:gd name="connsiteY8" fmla="*/ 312390 h 3378280"/>
              <a:gd name="connsiteX9" fmla="*/ 617648 w 12192000"/>
              <a:gd name="connsiteY9" fmla="*/ 333897 h 3378280"/>
              <a:gd name="connsiteX10" fmla="*/ 692332 w 12192000"/>
              <a:gd name="connsiteY10" fmla="*/ 386327 h 3378280"/>
              <a:gd name="connsiteX11" fmla="*/ 802009 w 12192000"/>
              <a:gd name="connsiteY11" fmla="*/ 419027 h 3378280"/>
              <a:gd name="connsiteX12" fmla="*/ 914003 w 12192000"/>
              <a:gd name="connsiteY12" fmla="*/ 475419 h 3378280"/>
              <a:gd name="connsiteX13" fmla="*/ 938561 w 12192000"/>
              <a:gd name="connsiteY13" fmla="*/ 472887 h 3378280"/>
              <a:gd name="connsiteX14" fmla="*/ 1035683 w 12192000"/>
              <a:gd name="connsiteY14" fmla="*/ 486697 h 3378280"/>
              <a:gd name="connsiteX15" fmla="*/ 1035757 w 12192000"/>
              <a:gd name="connsiteY15" fmla="*/ 486731 h 3378280"/>
              <a:gd name="connsiteX16" fmla="*/ 1074336 w 12192000"/>
              <a:gd name="connsiteY16" fmla="*/ 494465 h 3378280"/>
              <a:gd name="connsiteX17" fmla="*/ 1285084 w 12192000"/>
              <a:gd name="connsiteY17" fmla="*/ 589112 h 3378280"/>
              <a:gd name="connsiteX18" fmla="*/ 1409116 w 12192000"/>
              <a:gd name="connsiteY18" fmla="*/ 656332 h 3378280"/>
              <a:gd name="connsiteX19" fmla="*/ 1533725 w 12192000"/>
              <a:gd name="connsiteY19" fmla="*/ 699179 h 3378280"/>
              <a:gd name="connsiteX20" fmla="*/ 1636242 w 12192000"/>
              <a:gd name="connsiteY20" fmla="*/ 741533 h 3378280"/>
              <a:gd name="connsiteX21" fmla="*/ 1704848 w 12192000"/>
              <a:gd name="connsiteY21" fmla="*/ 770749 h 3378280"/>
              <a:gd name="connsiteX22" fmla="*/ 1718292 w 12192000"/>
              <a:gd name="connsiteY22" fmla="*/ 781051 h 3378280"/>
              <a:gd name="connsiteX23" fmla="*/ 1720835 w 12192000"/>
              <a:gd name="connsiteY23" fmla="*/ 781117 h 3378280"/>
              <a:gd name="connsiteX24" fmla="*/ 1753341 w 12192000"/>
              <a:gd name="connsiteY24" fmla="*/ 800301 h 3378280"/>
              <a:gd name="connsiteX25" fmla="*/ 1775454 w 12192000"/>
              <a:gd name="connsiteY25" fmla="*/ 815182 h 3378280"/>
              <a:gd name="connsiteX26" fmla="*/ 1781011 w 12192000"/>
              <a:gd name="connsiteY26" fmla="*/ 816068 h 3378280"/>
              <a:gd name="connsiteX27" fmla="*/ 1817738 w 12192000"/>
              <a:gd name="connsiteY27" fmla="*/ 834926 h 3378280"/>
              <a:gd name="connsiteX28" fmla="*/ 1830702 w 12192000"/>
              <a:gd name="connsiteY28" fmla="*/ 836485 h 3378280"/>
              <a:gd name="connsiteX29" fmla="*/ 1853950 w 12192000"/>
              <a:gd name="connsiteY29" fmla="*/ 841519 h 3378280"/>
              <a:gd name="connsiteX30" fmla="*/ 1915890 w 12192000"/>
              <a:gd name="connsiteY30" fmla="*/ 841983 h 3378280"/>
              <a:gd name="connsiteX31" fmla="*/ 1960900 w 12192000"/>
              <a:gd name="connsiteY31" fmla="*/ 865789 h 3378280"/>
              <a:gd name="connsiteX32" fmla="*/ 1961217 w 12192000"/>
              <a:gd name="connsiteY32" fmla="*/ 865662 h 3378280"/>
              <a:gd name="connsiteX33" fmla="*/ 1969825 w 12192000"/>
              <a:gd name="connsiteY33" fmla="*/ 869049 h 3378280"/>
              <a:gd name="connsiteX34" fmla="*/ 1975234 w 12192000"/>
              <a:gd name="connsiteY34" fmla="*/ 872329 h 3378280"/>
              <a:gd name="connsiteX35" fmla="*/ 1990485 w 12192000"/>
              <a:gd name="connsiteY35" fmla="*/ 879288 h 3378280"/>
              <a:gd name="connsiteX36" fmla="*/ 1996793 w 12192000"/>
              <a:gd name="connsiteY36" fmla="*/ 880361 h 3378280"/>
              <a:gd name="connsiteX37" fmla="*/ 2055091 w 12192000"/>
              <a:gd name="connsiteY37" fmla="*/ 872818 h 3378280"/>
              <a:gd name="connsiteX38" fmla="*/ 2165143 w 12192000"/>
              <a:gd name="connsiteY38" fmla="*/ 892293 h 3378280"/>
              <a:gd name="connsiteX39" fmla="*/ 2274196 w 12192000"/>
              <a:gd name="connsiteY39" fmla="*/ 914768 h 3378280"/>
              <a:gd name="connsiteX40" fmla="*/ 2383986 w 12192000"/>
              <a:gd name="connsiteY40" fmla="*/ 934891 h 3378280"/>
              <a:gd name="connsiteX41" fmla="*/ 2420278 w 12192000"/>
              <a:gd name="connsiteY41" fmla="*/ 933890 h 3378280"/>
              <a:gd name="connsiteX42" fmla="*/ 2426203 w 12192000"/>
              <a:gd name="connsiteY42" fmla="*/ 933891 h 3378280"/>
              <a:gd name="connsiteX43" fmla="*/ 2448674 w 12192000"/>
              <a:gd name="connsiteY43" fmla="*/ 941056 h 3378280"/>
              <a:gd name="connsiteX44" fmla="*/ 2457640 w 12192000"/>
              <a:gd name="connsiteY44" fmla="*/ 943105 h 3378280"/>
              <a:gd name="connsiteX45" fmla="*/ 2457852 w 12192000"/>
              <a:gd name="connsiteY45" fmla="*/ 942912 h 3378280"/>
              <a:gd name="connsiteX46" fmla="*/ 2466265 w 12192000"/>
              <a:gd name="connsiteY46" fmla="*/ 945310 h 3378280"/>
              <a:gd name="connsiteX47" fmla="*/ 2507496 w 12192000"/>
              <a:gd name="connsiteY47" fmla="*/ 960111 h 3378280"/>
              <a:gd name="connsiteX48" fmla="*/ 2561127 w 12192000"/>
              <a:gd name="connsiteY48" fmla="*/ 949411 h 3378280"/>
              <a:gd name="connsiteX49" fmla="*/ 2583467 w 12192000"/>
              <a:gd name="connsiteY49" fmla="*/ 950570 h 3378280"/>
              <a:gd name="connsiteX50" fmla="*/ 2595361 w 12192000"/>
              <a:gd name="connsiteY50" fmla="*/ 949884 h 3378280"/>
              <a:gd name="connsiteX51" fmla="*/ 2596075 w 12192000"/>
              <a:gd name="connsiteY51" fmla="*/ 949000 h 3378280"/>
              <a:gd name="connsiteX52" fmla="*/ 2666638 w 12192000"/>
              <a:gd name="connsiteY52" fmla="*/ 975095 h 3378280"/>
              <a:gd name="connsiteX53" fmla="*/ 2703393 w 12192000"/>
              <a:gd name="connsiteY53" fmla="*/ 989635 h 3378280"/>
              <a:gd name="connsiteX54" fmla="*/ 2705616 w 12192000"/>
              <a:gd name="connsiteY54" fmla="*/ 989244 h 3378280"/>
              <a:gd name="connsiteX55" fmla="*/ 2721898 w 12192000"/>
              <a:gd name="connsiteY55" fmla="*/ 997777 h 3378280"/>
              <a:gd name="connsiteX56" fmla="*/ 2735669 w 12192000"/>
              <a:gd name="connsiteY56" fmla="*/ 1009612 h 3378280"/>
              <a:gd name="connsiteX57" fmla="*/ 2857526 w 12192000"/>
              <a:gd name="connsiteY57" fmla="*/ 1030627 h 3378280"/>
              <a:gd name="connsiteX58" fmla="*/ 3021918 w 12192000"/>
              <a:gd name="connsiteY58" fmla="*/ 1088093 h 3378280"/>
              <a:gd name="connsiteX59" fmla="*/ 3155458 w 12192000"/>
              <a:gd name="connsiteY59" fmla="*/ 1121618 h 3378280"/>
              <a:gd name="connsiteX60" fmla="*/ 3328229 w 12192000"/>
              <a:gd name="connsiteY60" fmla="*/ 1155903 h 3378280"/>
              <a:gd name="connsiteX61" fmla="*/ 3448440 w 12192000"/>
              <a:gd name="connsiteY61" fmla="*/ 1184343 h 3378280"/>
              <a:gd name="connsiteX62" fmla="*/ 3499287 w 12192000"/>
              <a:gd name="connsiteY62" fmla="*/ 1209472 h 3378280"/>
              <a:gd name="connsiteX63" fmla="*/ 3520027 w 12192000"/>
              <a:gd name="connsiteY63" fmla="*/ 1207338 h 3378280"/>
              <a:gd name="connsiteX64" fmla="*/ 3523594 w 12192000"/>
              <a:gd name="connsiteY64" fmla="*/ 1206755 h 3378280"/>
              <a:gd name="connsiteX65" fmla="*/ 3538013 w 12192000"/>
              <a:gd name="connsiteY65" fmla="*/ 1209066 h 3378280"/>
              <a:gd name="connsiteX66" fmla="*/ 3541918 w 12192000"/>
              <a:gd name="connsiteY66" fmla="*/ 1203922 h 3378280"/>
              <a:gd name="connsiteX67" fmla="*/ 3590082 w 12192000"/>
              <a:gd name="connsiteY67" fmla="*/ 1209115 h 3378280"/>
              <a:gd name="connsiteX68" fmla="*/ 3716445 w 12192000"/>
              <a:gd name="connsiteY68" fmla="*/ 1243431 h 3378280"/>
              <a:gd name="connsiteX69" fmla="*/ 3792028 w 12192000"/>
              <a:gd name="connsiteY69" fmla="*/ 1260288 h 3378280"/>
              <a:gd name="connsiteX70" fmla="*/ 3820707 w 12192000"/>
              <a:gd name="connsiteY70" fmla="*/ 1260924 h 3378280"/>
              <a:gd name="connsiteX71" fmla="*/ 3860784 w 12192000"/>
              <a:gd name="connsiteY71" fmla="*/ 1265692 h 3378280"/>
              <a:gd name="connsiteX72" fmla="*/ 3997310 w 12192000"/>
              <a:gd name="connsiteY72" fmla="*/ 1281176 h 3378280"/>
              <a:gd name="connsiteX73" fmla="*/ 4040665 w 12192000"/>
              <a:gd name="connsiteY73" fmla="*/ 1291934 h 3378280"/>
              <a:gd name="connsiteX74" fmla="*/ 4046831 w 12192000"/>
              <a:gd name="connsiteY74" fmla="*/ 1293910 h 3378280"/>
              <a:gd name="connsiteX75" fmla="*/ 4095847 w 12192000"/>
              <a:gd name="connsiteY75" fmla="*/ 1316851 h 3378280"/>
              <a:gd name="connsiteX76" fmla="*/ 4101945 w 12192000"/>
              <a:gd name="connsiteY76" fmla="*/ 1313869 h 3378280"/>
              <a:gd name="connsiteX77" fmla="*/ 4119420 w 12192000"/>
              <a:gd name="connsiteY77" fmla="*/ 1313965 h 3378280"/>
              <a:gd name="connsiteX78" fmla="*/ 4131728 w 12192000"/>
              <a:gd name="connsiteY78" fmla="*/ 1322978 h 3378280"/>
              <a:gd name="connsiteX79" fmla="*/ 4193827 w 12192000"/>
              <a:gd name="connsiteY79" fmla="*/ 1350222 h 3378280"/>
              <a:gd name="connsiteX80" fmla="*/ 4286157 w 12192000"/>
              <a:gd name="connsiteY80" fmla="*/ 1385101 h 3378280"/>
              <a:gd name="connsiteX81" fmla="*/ 4298907 w 12192000"/>
              <a:gd name="connsiteY81" fmla="*/ 1394396 h 3378280"/>
              <a:gd name="connsiteX82" fmla="*/ 4323224 w 12192000"/>
              <a:gd name="connsiteY82" fmla="*/ 1403133 h 3378280"/>
              <a:gd name="connsiteX83" fmla="*/ 4404439 w 12192000"/>
              <a:gd name="connsiteY83" fmla="*/ 1417252 h 3378280"/>
              <a:gd name="connsiteX84" fmla="*/ 4423989 w 12192000"/>
              <a:gd name="connsiteY84" fmla="*/ 1410448 h 3378280"/>
              <a:gd name="connsiteX85" fmla="*/ 4427300 w 12192000"/>
              <a:gd name="connsiteY85" fmla="*/ 1409068 h 3378280"/>
              <a:gd name="connsiteX86" fmla="*/ 4441847 w 12192000"/>
              <a:gd name="connsiteY86" fmla="*/ 1408029 h 3378280"/>
              <a:gd name="connsiteX87" fmla="*/ 4444331 w 12192000"/>
              <a:gd name="connsiteY87" fmla="*/ 1402133 h 3378280"/>
              <a:gd name="connsiteX88" fmla="*/ 4492293 w 12192000"/>
              <a:gd name="connsiteY88" fmla="*/ 1396205 h 3378280"/>
              <a:gd name="connsiteX89" fmla="*/ 4623335 w 12192000"/>
              <a:gd name="connsiteY89" fmla="*/ 1400793 h 3378280"/>
              <a:gd name="connsiteX90" fmla="*/ 4700790 w 12192000"/>
              <a:gd name="connsiteY90" fmla="*/ 1399970 h 3378280"/>
              <a:gd name="connsiteX91" fmla="*/ 4728732 w 12192000"/>
              <a:gd name="connsiteY91" fmla="*/ 1394050 h 3378280"/>
              <a:gd name="connsiteX92" fmla="*/ 4768749 w 12192000"/>
              <a:gd name="connsiteY92" fmla="*/ 1389553 h 3378280"/>
              <a:gd name="connsiteX93" fmla="*/ 4838227 w 12192000"/>
              <a:gd name="connsiteY93" fmla="*/ 1377273 h 3378280"/>
              <a:gd name="connsiteX94" fmla="*/ 4904889 w 12192000"/>
              <a:gd name="connsiteY94" fmla="*/ 1373499 h 3378280"/>
              <a:gd name="connsiteX95" fmla="*/ 4949597 w 12192000"/>
              <a:gd name="connsiteY95" fmla="*/ 1374085 h 3378280"/>
              <a:gd name="connsiteX96" fmla="*/ 4956064 w 12192000"/>
              <a:gd name="connsiteY96" fmla="*/ 1374603 h 3378280"/>
              <a:gd name="connsiteX97" fmla="*/ 5009322 w 12192000"/>
              <a:gd name="connsiteY97" fmla="*/ 1385751 h 3378280"/>
              <a:gd name="connsiteX98" fmla="*/ 5014476 w 12192000"/>
              <a:gd name="connsiteY98" fmla="*/ 1381460 h 3378280"/>
              <a:gd name="connsiteX99" fmla="*/ 5031428 w 12192000"/>
              <a:gd name="connsiteY99" fmla="*/ 1377570 h 3378280"/>
              <a:gd name="connsiteX100" fmla="*/ 5045619 w 12192000"/>
              <a:gd name="connsiteY100" fmla="*/ 1383532 h 3378280"/>
              <a:gd name="connsiteX101" fmla="*/ 5112635 w 12192000"/>
              <a:gd name="connsiteY101" fmla="*/ 1395891 h 3378280"/>
              <a:gd name="connsiteX102" fmla="*/ 5210851 w 12192000"/>
              <a:gd name="connsiteY102" fmla="*/ 1408784 h 3378280"/>
              <a:gd name="connsiteX103" fmla="*/ 5225543 w 12192000"/>
              <a:gd name="connsiteY103" fmla="*/ 1414923 h 3378280"/>
              <a:gd name="connsiteX104" fmla="*/ 5321696 w 12192000"/>
              <a:gd name="connsiteY104" fmla="*/ 1432414 h 3378280"/>
              <a:gd name="connsiteX105" fmla="*/ 5372327 w 12192000"/>
              <a:gd name="connsiteY105" fmla="*/ 1436597 h 3378280"/>
              <a:gd name="connsiteX106" fmla="*/ 5378149 w 12192000"/>
              <a:gd name="connsiteY106" fmla="*/ 1431785 h 3378280"/>
              <a:gd name="connsiteX107" fmla="*/ 5393069 w 12192000"/>
              <a:gd name="connsiteY107" fmla="*/ 1433737 h 3378280"/>
              <a:gd name="connsiteX108" fmla="*/ 5527621 w 12192000"/>
              <a:gd name="connsiteY108" fmla="*/ 1458786 h 3378280"/>
              <a:gd name="connsiteX109" fmla="*/ 5680585 w 12192000"/>
              <a:gd name="connsiteY109" fmla="*/ 1498233 h 3378280"/>
              <a:gd name="connsiteX110" fmla="*/ 5783795 w 12192000"/>
              <a:gd name="connsiteY110" fmla="*/ 1499932 h 3378280"/>
              <a:gd name="connsiteX111" fmla="*/ 6016525 w 12192000"/>
              <a:gd name="connsiteY111" fmla="*/ 1577292 h 3378280"/>
              <a:gd name="connsiteX112" fmla="*/ 6186598 w 12192000"/>
              <a:gd name="connsiteY112" fmla="*/ 1606065 h 3378280"/>
              <a:gd name="connsiteX113" fmla="*/ 6197872 w 12192000"/>
              <a:gd name="connsiteY113" fmla="*/ 1616845 h 3378280"/>
              <a:gd name="connsiteX114" fmla="*/ 6212885 w 12192000"/>
              <a:gd name="connsiteY114" fmla="*/ 1624535 h 3378280"/>
              <a:gd name="connsiteX115" fmla="*/ 6319240 w 12192000"/>
              <a:gd name="connsiteY115" fmla="*/ 1660375 h 3378280"/>
              <a:gd name="connsiteX116" fmla="*/ 6333397 w 12192000"/>
              <a:gd name="connsiteY116" fmla="*/ 1658763 h 3378280"/>
              <a:gd name="connsiteX117" fmla="*/ 6357266 w 12192000"/>
              <a:gd name="connsiteY117" fmla="*/ 1659543 h 3378280"/>
              <a:gd name="connsiteX118" fmla="*/ 6418740 w 12192000"/>
              <a:gd name="connsiteY118" fmla="*/ 1648944 h 3378280"/>
              <a:gd name="connsiteX119" fmla="*/ 6458877 w 12192000"/>
              <a:gd name="connsiteY119" fmla="*/ 1662117 h 3378280"/>
              <a:gd name="connsiteX120" fmla="*/ 6467254 w 12192000"/>
              <a:gd name="connsiteY120" fmla="*/ 1664227 h 3378280"/>
              <a:gd name="connsiteX121" fmla="*/ 6467545 w 12192000"/>
              <a:gd name="connsiteY121" fmla="*/ 1664046 h 3378280"/>
              <a:gd name="connsiteX122" fmla="*/ 6476635 w 12192000"/>
              <a:gd name="connsiteY122" fmla="*/ 1665826 h 3378280"/>
              <a:gd name="connsiteX123" fmla="*/ 6482535 w 12192000"/>
              <a:gd name="connsiteY123" fmla="*/ 1668074 h 3378280"/>
              <a:gd name="connsiteX124" fmla="*/ 6498791 w 12192000"/>
              <a:gd name="connsiteY124" fmla="*/ 1672167 h 3378280"/>
              <a:gd name="connsiteX125" fmla="*/ 6505220 w 12192000"/>
              <a:gd name="connsiteY125" fmla="*/ 1672092 h 3378280"/>
              <a:gd name="connsiteX126" fmla="*/ 6508969 w 12192000"/>
              <a:gd name="connsiteY126" fmla="*/ 1669922 h 3378280"/>
              <a:gd name="connsiteX127" fmla="*/ 6544886 w 12192000"/>
              <a:gd name="connsiteY127" fmla="*/ 1670695 h 3378280"/>
              <a:gd name="connsiteX128" fmla="*/ 6617859 w 12192000"/>
              <a:gd name="connsiteY128" fmla="*/ 1679453 h 3378280"/>
              <a:gd name="connsiteX129" fmla="*/ 6657726 w 12192000"/>
              <a:gd name="connsiteY129" fmla="*/ 1687906 h 3378280"/>
              <a:gd name="connsiteX130" fmla="*/ 6769041 w 12192000"/>
              <a:gd name="connsiteY130" fmla="*/ 1707304 h 3378280"/>
              <a:gd name="connsiteX131" fmla="*/ 6882368 w 12192000"/>
              <a:gd name="connsiteY131" fmla="*/ 1723914 h 3378280"/>
              <a:gd name="connsiteX132" fmla="*/ 6968822 w 12192000"/>
              <a:gd name="connsiteY132" fmla="*/ 1723334 h 3378280"/>
              <a:gd name="connsiteX133" fmla="*/ 6973672 w 12192000"/>
              <a:gd name="connsiteY133" fmla="*/ 1726298 h 3378280"/>
              <a:gd name="connsiteX134" fmla="*/ 6981961 w 12192000"/>
              <a:gd name="connsiteY134" fmla="*/ 1729324 h 3378280"/>
              <a:gd name="connsiteX135" fmla="*/ 6982342 w 12192000"/>
              <a:gd name="connsiteY135" fmla="*/ 1729201 h 3378280"/>
              <a:gd name="connsiteX136" fmla="*/ 6989757 w 12192000"/>
              <a:gd name="connsiteY136" fmla="*/ 1732420 h 3378280"/>
              <a:gd name="connsiteX137" fmla="*/ 7023794 w 12192000"/>
              <a:gd name="connsiteY137" fmla="*/ 1750660 h 3378280"/>
              <a:gd name="connsiteX138" fmla="*/ 7090828 w 12192000"/>
              <a:gd name="connsiteY138" fmla="*/ 1750287 h 3378280"/>
              <a:gd name="connsiteX139" fmla="*/ 7114479 w 12192000"/>
              <a:gd name="connsiteY139" fmla="*/ 1754649 h 3378280"/>
              <a:gd name="connsiteX140" fmla="*/ 7162053 w 12192000"/>
              <a:gd name="connsiteY140" fmla="*/ 1772908 h 3378280"/>
              <a:gd name="connsiteX141" fmla="*/ 7167808 w 12192000"/>
              <a:gd name="connsiteY141" fmla="*/ 1773656 h 3378280"/>
              <a:gd name="connsiteX142" fmla="*/ 7187185 w 12192000"/>
              <a:gd name="connsiteY142" fmla="*/ 1787148 h 3378280"/>
              <a:gd name="connsiteX143" fmla="*/ 7216505 w 12192000"/>
              <a:gd name="connsiteY143" fmla="*/ 1804489 h 3378280"/>
              <a:gd name="connsiteX144" fmla="*/ 7219246 w 12192000"/>
              <a:gd name="connsiteY144" fmla="*/ 1804514 h 3378280"/>
              <a:gd name="connsiteX145" fmla="*/ 7230639 w 12192000"/>
              <a:gd name="connsiteY145" fmla="*/ 1813879 h 3378280"/>
              <a:gd name="connsiteX146" fmla="*/ 7236776 w 12192000"/>
              <a:gd name="connsiteY146" fmla="*/ 1825514 h 3378280"/>
              <a:gd name="connsiteX147" fmla="*/ 7394082 w 12192000"/>
              <a:gd name="connsiteY147" fmla="*/ 1877925 h 3378280"/>
              <a:gd name="connsiteX148" fmla="*/ 7505820 w 12192000"/>
              <a:gd name="connsiteY148" fmla="*/ 1933859 h 3378280"/>
              <a:gd name="connsiteX149" fmla="*/ 7572147 w 12192000"/>
              <a:gd name="connsiteY149" fmla="*/ 2003817 h 3378280"/>
              <a:gd name="connsiteX150" fmla="*/ 7828975 w 12192000"/>
              <a:gd name="connsiteY150" fmla="*/ 2061508 h 3378280"/>
              <a:gd name="connsiteX151" fmla="*/ 7886804 w 12192000"/>
              <a:gd name="connsiteY151" fmla="*/ 2075509 h 3378280"/>
              <a:gd name="connsiteX152" fmla="*/ 7923558 w 12192000"/>
              <a:gd name="connsiteY152" fmla="*/ 2103529 h 3378280"/>
              <a:gd name="connsiteX153" fmla="*/ 7947954 w 12192000"/>
              <a:gd name="connsiteY153" fmla="*/ 2104996 h 3378280"/>
              <a:gd name="connsiteX154" fmla="*/ 7952318 w 12192000"/>
              <a:gd name="connsiteY154" fmla="*/ 2105077 h 3378280"/>
              <a:gd name="connsiteX155" fmla="*/ 7966398 w 12192000"/>
              <a:gd name="connsiteY155" fmla="*/ 2109147 h 3378280"/>
              <a:gd name="connsiteX156" fmla="*/ 7974591 w 12192000"/>
              <a:gd name="connsiteY156" fmla="*/ 2105612 h 3378280"/>
              <a:gd name="connsiteX157" fmla="*/ 7998806 w 12192000"/>
              <a:gd name="connsiteY157" fmla="*/ 2108382 h 3378280"/>
              <a:gd name="connsiteX158" fmla="*/ 8023544 w 12192000"/>
              <a:gd name="connsiteY158" fmla="*/ 2117183 h 3378280"/>
              <a:gd name="connsiteX159" fmla="*/ 8136247 w 12192000"/>
              <a:gd name="connsiteY159" fmla="*/ 2164190 h 3378280"/>
              <a:gd name="connsiteX160" fmla="*/ 8206445 w 12192000"/>
              <a:gd name="connsiteY160" fmla="*/ 2189356 h 3378280"/>
              <a:gd name="connsiteX161" fmla="*/ 8237464 w 12192000"/>
              <a:gd name="connsiteY161" fmla="*/ 2194272 h 3378280"/>
              <a:gd name="connsiteX162" fmla="*/ 8277853 w 12192000"/>
              <a:gd name="connsiteY162" fmla="*/ 2204259 h 3378280"/>
              <a:gd name="connsiteX163" fmla="*/ 8352501 w 12192000"/>
              <a:gd name="connsiteY163" fmla="*/ 2218290 h 3378280"/>
              <a:gd name="connsiteX164" fmla="*/ 8446938 w 12192000"/>
              <a:gd name="connsiteY164" fmla="*/ 2243393 h 3378280"/>
              <a:gd name="connsiteX165" fmla="*/ 8497138 w 12192000"/>
              <a:gd name="connsiteY165" fmla="*/ 2281506 h 3378280"/>
              <a:gd name="connsiteX166" fmla="*/ 8506096 w 12192000"/>
              <a:gd name="connsiteY166" fmla="*/ 2280042 h 3378280"/>
              <a:gd name="connsiteX167" fmla="*/ 8549806 w 12192000"/>
              <a:gd name="connsiteY167" fmla="*/ 2296675 h 3378280"/>
              <a:gd name="connsiteX168" fmla="*/ 8680256 w 12192000"/>
              <a:gd name="connsiteY168" fmla="*/ 2378758 h 3378280"/>
              <a:gd name="connsiteX169" fmla="*/ 8766301 w 12192000"/>
              <a:gd name="connsiteY169" fmla="*/ 2410605 h 3378280"/>
              <a:gd name="connsiteX170" fmla="*/ 8800492 w 12192000"/>
              <a:gd name="connsiteY170" fmla="*/ 2418067 h 3378280"/>
              <a:gd name="connsiteX171" fmla="*/ 8857555 w 12192000"/>
              <a:gd name="connsiteY171" fmla="*/ 2430810 h 3378280"/>
              <a:gd name="connsiteX172" fmla="*/ 8951967 w 12192000"/>
              <a:gd name="connsiteY172" fmla="*/ 2460856 h 3378280"/>
              <a:gd name="connsiteX173" fmla="*/ 9002970 w 12192000"/>
              <a:gd name="connsiteY173" fmla="*/ 2472291 h 3378280"/>
              <a:gd name="connsiteX174" fmla="*/ 9081613 w 12192000"/>
              <a:gd name="connsiteY174" fmla="*/ 2488296 h 3378280"/>
              <a:gd name="connsiteX175" fmla="*/ 9091561 w 12192000"/>
              <a:gd name="connsiteY175" fmla="*/ 2494386 h 3378280"/>
              <a:gd name="connsiteX176" fmla="*/ 9140625 w 12192000"/>
              <a:gd name="connsiteY176" fmla="*/ 2486779 h 3378280"/>
              <a:gd name="connsiteX177" fmla="*/ 9271105 w 12192000"/>
              <a:gd name="connsiteY177" fmla="*/ 2511730 h 3378280"/>
              <a:gd name="connsiteX178" fmla="*/ 9295023 w 12192000"/>
              <a:gd name="connsiteY178" fmla="*/ 2512830 h 3378280"/>
              <a:gd name="connsiteX179" fmla="*/ 9321673 w 12192000"/>
              <a:gd name="connsiteY179" fmla="*/ 2524119 h 3378280"/>
              <a:gd name="connsiteX180" fmla="*/ 9378975 w 12192000"/>
              <a:gd name="connsiteY180" fmla="*/ 2543803 h 3378280"/>
              <a:gd name="connsiteX181" fmla="*/ 9414193 w 12192000"/>
              <a:gd name="connsiteY181" fmla="*/ 2562927 h 3378280"/>
              <a:gd name="connsiteX182" fmla="*/ 9426009 w 12192000"/>
              <a:gd name="connsiteY182" fmla="*/ 2558847 h 3378280"/>
              <a:gd name="connsiteX183" fmla="*/ 9450634 w 12192000"/>
              <a:gd name="connsiteY183" fmla="*/ 2560685 h 3378280"/>
              <a:gd name="connsiteX184" fmla="*/ 9549097 w 12192000"/>
              <a:gd name="connsiteY184" fmla="*/ 2585168 h 3378280"/>
              <a:gd name="connsiteX185" fmla="*/ 9567633 w 12192000"/>
              <a:gd name="connsiteY185" fmla="*/ 2587105 h 3378280"/>
              <a:gd name="connsiteX186" fmla="*/ 9586878 w 12192000"/>
              <a:gd name="connsiteY186" fmla="*/ 2596659 h 3378280"/>
              <a:gd name="connsiteX187" fmla="*/ 9589974 w 12192000"/>
              <a:gd name="connsiteY187" fmla="*/ 2598235 h 3378280"/>
              <a:gd name="connsiteX188" fmla="*/ 9590570 w 12192000"/>
              <a:gd name="connsiteY188" fmla="*/ 2598249 h 3378280"/>
              <a:gd name="connsiteX189" fmla="*/ 9591896 w 12192000"/>
              <a:gd name="connsiteY189" fmla="*/ 2599214 h 3378280"/>
              <a:gd name="connsiteX190" fmla="*/ 9604535 w 12192000"/>
              <a:gd name="connsiteY190" fmla="*/ 2605654 h 3378280"/>
              <a:gd name="connsiteX191" fmla="*/ 9610554 w 12192000"/>
              <a:gd name="connsiteY191" fmla="*/ 2606189 h 3378280"/>
              <a:gd name="connsiteX192" fmla="*/ 9690072 w 12192000"/>
              <a:gd name="connsiteY192" fmla="*/ 2638745 h 3378280"/>
              <a:gd name="connsiteX193" fmla="*/ 9726964 w 12192000"/>
              <a:gd name="connsiteY193" fmla="*/ 2653728 h 3378280"/>
              <a:gd name="connsiteX194" fmla="*/ 9738036 w 12192000"/>
              <a:gd name="connsiteY194" fmla="*/ 2654794 h 3378280"/>
              <a:gd name="connsiteX195" fmla="*/ 9774202 w 12192000"/>
              <a:gd name="connsiteY195" fmla="*/ 2671509 h 3378280"/>
              <a:gd name="connsiteX196" fmla="*/ 9793246 w 12192000"/>
              <a:gd name="connsiteY196" fmla="*/ 2675245 h 3378280"/>
              <a:gd name="connsiteX197" fmla="*/ 9890301 w 12192000"/>
              <a:gd name="connsiteY197" fmla="*/ 2700274 h 3378280"/>
              <a:gd name="connsiteX198" fmla="*/ 9915070 w 12192000"/>
              <a:gd name="connsiteY198" fmla="*/ 2699250 h 3378280"/>
              <a:gd name="connsiteX199" fmla="*/ 9976517 w 12192000"/>
              <a:gd name="connsiteY199" fmla="*/ 2732899 h 3378280"/>
              <a:gd name="connsiteX200" fmla="*/ 9990168 w 12192000"/>
              <a:gd name="connsiteY200" fmla="*/ 2737877 h 3378280"/>
              <a:gd name="connsiteX201" fmla="*/ 9995041 w 12192000"/>
              <a:gd name="connsiteY201" fmla="*/ 2741223 h 3378280"/>
              <a:gd name="connsiteX202" fmla="*/ 10012636 w 12192000"/>
              <a:gd name="connsiteY202" fmla="*/ 2729876 h 3378280"/>
              <a:gd name="connsiteX203" fmla="*/ 10044280 w 12192000"/>
              <a:gd name="connsiteY203" fmla="*/ 2726966 h 3378280"/>
              <a:gd name="connsiteX204" fmla="*/ 10057934 w 12192000"/>
              <a:gd name="connsiteY204" fmla="*/ 2735671 h 3378280"/>
              <a:gd name="connsiteX205" fmla="*/ 10148373 w 12192000"/>
              <a:gd name="connsiteY205" fmla="*/ 2778987 h 3378280"/>
              <a:gd name="connsiteX206" fmla="*/ 10176601 w 12192000"/>
              <a:gd name="connsiteY206" fmla="*/ 2791940 h 3378280"/>
              <a:gd name="connsiteX207" fmla="*/ 10235082 w 12192000"/>
              <a:gd name="connsiteY207" fmla="*/ 2816761 h 3378280"/>
              <a:gd name="connsiteX208" fmla="*/ 10421684 w 12192000"/>
              <a:gd name="connsiteY208" fmla="*/ 2833871 h 3378280"/>
              <a:gd name="connsiteX209" fmla="*/ 10507376 w 12192000"/>
              <a:gd name="connsiteY209" fmla="*/ 2822262 h 3378280"/>
              <a:gd name="connsiteX210" fmla="*/ 10738376 w 12192000"/>
              <a:gd name="connsiteY210" fmla="*/ 2833353 h 3378280"/>
              <a:gd name="connsiteX211" fmla="*/ 11043443 w 12192000"/>
              <a:gd name="connsiteY211" fmla="*/ 2803954 h 3378280"/>
              <a:gd name="connsiteX212" fmla="*/ 11115269 w 12192000"/>
              <a:gd name="connsiteY212" fmla="*/ 2823367 h 3378280"/>
              <a:gd name="connsiteX213" fmla="*/ 11147582 w 12192000"/>
              <a:gd name="connsiteY213" fmla="*/ 2822547 h 3378280"/>
              <a:gd name="connsiteX214" fmla="*/ 11201205 w 12192000"/>
              <a:gd name="connsiteY214" fmla="*/ 2818210 h 3378280"/>
              <a:gd name="connsiteX215" fmla="*/ 11391726 w 12192000"/>
              <a:gd name="connsiteY215" fmla="*/ 2826386 h 3378280"/>
              <a:gd name="connsiteX216" fmla="*/ 11507640 w 12192000"/>
              <a:gd name="connsiteY216" fmla="*/ 2824866 h 3378280"/>
              <a:gd name="connsiteX217" fmla="*/ 11718056 w 12192000"/>
              <a:gd name="connsiteY217" fmla="*/ 2821969 h 3378280"/>
              <a:gd name="connsiteX218" fmla="*/ 11937926 w 12192000"/>
              <a:gd name="connsiteY218" fmla="*/ 2817058 h 3378280"/>
              <a:gd name="connsiteX219" fmla="*/ 12035355 w 12192000"/>
              <a:gd name="connsiteY219" fmla="*/ 2813340 h 3378280"/>
              <a:gd name="connsiteX220" fmla="*/ 12179047 w 12192000"/>
              <a:gd name="connsiteY220" fmla="*/ 2788508 h 3378280"/>
              <a:gd name="connsiteX221" fmla="*/ 12192000 w 12192000"/>
              <a:gd name="connsiteY221" fmla="*/ 2788486 h 3378280"/>
              <a:gd name="connsiteX222" fmla="*/ 12192000 w 12192000"/>
              <a:gd name="connsiteY222" fmla="*/ 3378280 h 3378280"/>
              <a:gd name="connsiteX223" fmla="*/ 0 w 12192000"/>
              <a:gd name="connsiteY223" fmla="*/ 3378280 h 3378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Lst>
            <a:rect l="l" t="t" r="r" b="b"/>
            <a:pathLst>
              <a:path w="12192000" h="3378280">
                <a:moveTo>
                  <a:pt x="0" y="0"/>
                </a:moveTo>
                <a:lnTo>
                  <a:pt x="13973" y="3431"/>
                </a:lnTo>
                <a:cubicBezTo>
                  <a:pt x="48258" y="17773"/>
                  <a:pt x="68757" y="59402"/>
                  <a:pt x="86774" y="43536"/>
                </a:cubicBezTo>
                <a:cubicBezTo>
                  <a:pt x="86532" y="72023"/>
                  <a:pt x="217976" y="120568"/>
                  <a:pt x="229780" y="145557"/>
                </a:cubicBezTo>
                <a:lnTo>
                  <a:pt x="302639" y="203425"/>
                </a:lnTo>
                <a:cubicBezTo>
                  <a:pt x="312906" y="207200"/>
                  <a:pt x="342855" y="184923"/>
                  <a:pt x="348081" y="187174"/>
                </a:cubicBezTo>
                <a:lnTo>
                  <a:pt x="436950" y="184066"/>
                </a:lnTo>
                <a:lnTo>
                  <a:pt x="501693" y="233225"/>
                </a:lnTo>
                <a:lnTo>
                  <a:pt x="557201" y="312390"/>
                </a:lnTo>
                <a:cubicBezTo>
                  <a:pt x="579844" y="353675"/>
                  <a:pt x="602207" y="315301"/>
                  <a:pt x="617648" y="333897"/>
                </a:cubicBezTo>
                <a:lnTo>
                  <a:pt x="692332" y="386327"/>
                </a:lnTo>
                <a:cubicBezTo>
                  <a:pt x="715261" y="398377"/>
                  <a:pt x="770477" y="414831"/>
                  <a:pt x="802009" y="419027"/>
                </a:cubicBezTo>
                <a:cubicBezTo>
                  <a:pt x="838953" y="433876"/>
                  <a:pt x="886385" y="473956"/>
                  <a:pt x="914003" y="475419"/>
                </a:cubicBezTo>
                <a:cubicBezTo>
                  <a:pt x="923483" y="477324"/>
                  <a:pt x="931440" y="475817"/>
                  <a:pt x="938561" y="472887"/>
                </a:cubicBezTo>
                <a:lnTo>
                  <a:pt x="1035683" y="486697"/>
                </a:lnTo>
                <a:cubicBezTo>
                  <a:pt x="1035708" y="486708"/>
                  <a:pt x="1035733" y="486720"/>
                  <a:pt x="1035757" y="486731"/>
                </a:cubicBezTo>
                <a:cubicBezTo>
                  <a:pt x="1046500" y="494574"/>
                  <a:pt x="1038533" y="500311"/>
                  <a:pt x="1074336" y="494465"/>
                </a:cubicBezTo>
                <a:cubicBezTo>
                  <a:pt x="1137289" y="530436"/>
                  <a:pt x="1235340" y="545106"/>
                  <a:pt x="1285084" y="589112"/>
                </a:cubicBezTo>
                <a:cubicBezTo>
                  <a:pt x="1341251" y="608873"/>
                  <a:pt x="1367674" y="637988"/>
                  <a:pt x="1409116" y="656332"/>
                </a:cubicBezTo>
                <a:cubicBezTo>
                  <a:pt x="1471208" y="682449"/>
                  <a:pt x="1492207" y="692779"/>
                  <a:pt x="1533725" y="699179"/>
                </a:cubicBezTo>
                <a:cubicBezTo>
                  <a:pt x="1592391" y="718911"/>
                  <a:pt x="1575207" y="737633"/>
                  <a:pt x="1636242" y="741533"/>
                </a:cubicBezTo>
                <a:cubicBezTo>
                  <a:pt x="1638264" y="746130"/>
                  <a:pt x="1700806" y="766849"/>
                  <a:pt x="1704848" y="770749"/>
                </a:cubicBezTo>
                <a:lnTo>
                  <a:pt x="1718292" y="781051"/>
                </a:lnTo>
                <a:lnTo>
                  <a:pt x="1720835" y="781117"/>
                </a:lnTo>
                <a:lnTo>
                  <a:pt x="1753341" y="800301"/>
                </a:lnTo>
                <a:lnTo>
                  <a:pt x="1775454" y="815182"/>
                </a:lnTo>
                <a:lnTo>
                  <a:pt x="1781011" y="816068"/>
                </a:lnTo>
                <a:lnTo>
                  <a:pt x="1817738" y="834926"/>
                </a:lnTo>
                <a:cubicBezTo>
                  <a:pt x="1821156" y="833953"/>
                  <a:pt x="1825209" y="834074"/>
                  <a:pt x="1830702" y="836485"/>
                </a:cubicBezTo>
                <a:cubicBezTo>
                  <a:pt x="1832151" y="819591"/>
                  <a:pt x="1837883" y="832919"/>
                  <a:pt x="1853950" y="841519"/>
                </a:cubicBezTo>
                <a:cubicBezTo>
                  <a:pt x="1859780" y="817198"/>
                  <a:pt x="1899456" y="849599"/>
                  <a:pt x="1915890" y="841983"/>
                </a:cubicBezTo>
                <a:lnTo>
                  <a:pt x="1960900" y="865789"/>
                </a:lnTo>
                <a:lnTo>
                  <a:pt x="1961217" y="865662"/>
                </a:lnTo>
                <a:cubicBezTo>
                  <a:pt x="1963265" y="866017"/>
                  <a:pt x="1965977" y="867037"/>
                  <a:pt x="1969825" y="869049"/>
                </a:cubicBezTo>
                <a:lnTo>
                  <a:pt x="1975234" y="872329"/>
                </a:lnTo>
                <a:lnTo>
                  <a:pt x="1990485" y="879288"/>
                </a:lnTo>
                <a:lnTo>
                  <a:pt x="1996793" y="880361"/>
                </a:lnTo>
                <a:cubicBezTo>
                  <a:pt x="2020465" y="879540"/>
                  <a:pt x="2023446" y="845377"/>
                  <a:pt x="2055091" y="872818"/>
                </a:cubicBezTo>
                <a:cubicBezTo>
                  <a:pt x="2098055" y="882341"/>
                  <a:pt x="2125216" y="870433"/>
                  <a:pt x="2165143" y="892293"/>
                </a:cubicBezTo>
                <a:cubicBezTo>
                  <a:pt x="2205365" y="901134"/>
                  <a:pt x="2239987" y="901455"/>
                  <a:pt x="2274196" y="914768"/>
                </a:cubicBezTo>
                <a:cubicBezTo>
                  <a:pt x="2310666" y="921868"/>
                  <a:pt x="2360104" y="931320"/>
                  <a:pt x="2383986" y="934891"/>
                </a:cubicBezTo>
                <a:lnTo>
                  <a:pt x="2420278" y="933890"/>
                </a:lnTo>
                <a:lnTo>
                  <a:pt x="2426203" y="933891"/>
                </a:lnTo>
                <a:lnTo>
                  <a:pt x="2448674" y="941056"/>
                </a:lnTo>
                <a:cubicBezTo>
                  <a:pt x="2452907" y="942503"/>
                  <a:pt x="2455711" y="943098"/>
                  <a:pt x="2457640" y="943105"/>
                </a:cubicBezTo>
                <a:lnTo>
                  <a:pt x="2457852" y="942912"/>
                </a:lnTo>
                <a:lnTo>
                  <a:pt x="2466265" y="945310"/>
                </a:lnTo>
                <a:cubicBezTo>
                  <a:pt x="2480470" y="949908"/>
                  <a:pt x="2494307" y="954915"/>
                  <a:pt x="2507496" y="960111"/>
                </a:cubicBezTo>
                <a:cubicBezTo>
                  <a:pt x="2518208" y="949036"/>
                  <a:pt x="2567155" y="976345"/>
                  <a:pt x="2561127" y="949411"/>
                </a:cubicBezTo>
                <a:cubicBezTo>
                  <a:pt x="2578896" y="955660"/>
                  <a:pt x="2589900" y="968806"/>
                  <a:pt x="2583467" y="950570"/>
                </a:cubicBezTo>
                <a:cubicBezTo>
                  <a:pt x="2589300" y="952141"/>
                  <a:pt x="2592850" y="951536"/>
                  <a:pt x="2595361" y="949884"/>
                </a:cubicBezTo>
                <a:lnTo>
                  <a:pt x="2596075" y="949000"/>
                </a:lnTo>
                <a:lnTo>
                  <a:pt x="2666638" y="975095"/>
                </a:lnTo>
                <a:lnTo>
                  <a:pt x="2703393" y="989635"/>
                </a:lnTo>
                <a:lnTo>
                  <a:pt x="2705616" y="989244"/>
                </a:lnTo>
                <a:lnTo>
                  <a:pt x="2721898" y="997777"/>
                </a:lnTo>
                <a:cubicBezTo>
                  <a:pt x="2727157" y="1001198"/>
                  <a:pt x="2731840" y="1005088"/>
                  <a:pt x="2735669" y="1009612"/>
                </a:cubicBezTo>
                <a:cubicBezTo>
                  <a:pt x="2790086" y="1002732"/>
                  <a:pt x="2797958" y="1020231"/>
                  <a:pt x="2857526" y="1030627"/>
                </a:cubicBezTo>
                <a:cubicBezTo>
                  <a:pt x="2897602" y="1063034"/>
                  <a:pt x="2965720" y="1083366"/>
                  <a:pt x="3021918" y="1088093"/>
                </a:cubicBezTo>
                <a:cubicBezTo>
                  <a:pt x="3054425" y="1110664"/>
                  <a:pt x="3109014" y="1101433"/>
                  <a:pt x="3155458" y="1121618"/>
                </a:cubicBezTo>
                <a:cubicBezTo>
                  <a:pt x="3217017" y="1136576"/>
                  <a:pt x="3270135" y="1143600"/>
                  <a:pt x="3328229" y="1155903"/>
                </a:cubicBezTo>
                <a:cubicBezTo>
                  <a:pt x="3365862" y="1138978"/>
                  <a:pt x="3408797" y="1179981"/>
                  <a:pt x="3448440" y="1184343"/>
                </a:cubicBezTo>
                <a:cubicBezTo>
                  <a:pt x="3438226" y="1205566"/>
                  <a:pt x="3496361" y="1182183"/>
                  <a:pt x="3499287" y="1209472"/>
                </a:cubicBezTo>
                <a:cubicBezTo>
                  <a:pt x="3506411" y="1209402"/>
                  <a:pt x="3513215" y="1208473"/>
                  <a:pt x="3520027" y="1207338"/>
                </a:cubicBezTo>
                <a:lnTo>
                  <a:pt x="3523594" y="1206755"/>
                </a:lnTo>
                <a:lnTo>
                  <a:pt x="3538013" y="1209066"/>
                </a:lnTo>
                <a:lnTo>
                  <a:pt x="3541918" y="1203922"/>
                </a:lnTo>
                <a:cubicBezTo>
                  <a:pt x="3550592" y="1203930"/>
                  <a:pt x="3560995" y="1202529"/>
                  <a:pt x="3590082" y="1209115"/>
                </a:cubicBezTo>
                <a:cubicBezTo>
                  <a:pt x="3622244" y="1230604"/>
                  <a:pt x="3676827" y="1215544"/>
                  <a:pt x="3716445" y="1243431"/>
                </a:cubicBezTo>
                <a:cubicBezTo>
                  <a:pt x="3731486" y="1251699"/>
                  <a:pt x="3780926" y="1265146"/>
                  <a:pt x="3792028" y="1260288"/>
                </a:cubicBezTo>
                <a:cubicBezTo>
                  <a:pt x="3802696" y="1261567"/>
                  <a:pt x="3814066" y="1267606"/>
                  <a:pt x="3820707" y="1260924"/>
                </a:cubicBezTo>
                <a:cubicBezTo>
                  <a:pt x="3830836" y="1253486"/>
                  <a:pt x="3863215" y="1278527"/>
                  <a:pt x="3860784" y="1265692"/>
                </a:cubicBezTo>
                <a:lnTo>
                  <a:pt x="3997310" y="1281176"/>
                </a:lnTo>
                <a:lnTo>
                  <a:pt x="4040665" y="1291934"/>
                </a:lnTo>
                <a:lnTo>
                  <a:pt x="4046831" y="1293910"/>
                </a:lnTo>
                <a:lnTo>
                  <a:pt x="4095847" y="1316851"/>
                </a:lnTo>
                <a:cubicBezTo>
                  <a:pt x="4097518" y="1315619"/>
                  <a:pt x="4099569" y="1314612"/>
                  <a:pt x="4101945" y="1313869"/>
                </a:cubicBezTo>
                <a:lnTo>
                  <a:pt x="4119420" y="1313965"/>
                </a:lnTo>
                <a:lnTo>
                  <a:pt x="4131728" y="1322978"/>
                </a:lnTo>
                <a:lnTo>
                  <a:pt x="4193827" y="1350222"/>
                </a:lnTo>
                <a:lnTo>
                  <a:pt x="4286157" y="1385101"/>
                </a:lnTo>
                <a:lnTo>
                  <a:pt x="4298907" y="1394396"/>
                </a:lnTo>
                <a:lnTo>
                  <a:pt x="4323224" y="1403133"/>
                </a:lnTo>
                <a:lnTo>
                  <a:pt x="4404439" y="1417252"/>
                </a:lnTo>
                <a:cubicBezTo>
                  <a:pt x="4411321" y="1415560"/>
                  <a:pt x="4417679" y="1413105"/>
                  <a:pt x="4423989" y="1410448"/>
                </a:cubicBezTo>
                <a:lnTo>
                  <a:pt x="4427300" y="1409068"/>
                </a:lnTo>
                <a:lnTo>
                  <a:pt x="4441847" y="1408029"/>
                </a:lnTo>
                <a:lnTo>
                  <a:pt x="4444331" y="1402133"/>
                </a:lnTo>
                <a:cubicBezTo>
                  <a:pt x="4452739" y="1400163"/>
                  <a:pt x="4462460" y="1396428"/>
                  <a:pt x="4492293" y="1396205"/>
                </a:cubicBezTo>
                <a:cubicBezTo>
                  <a:pt x="4528861" y="1409788"/>
                  <a:pt x="4577933" y="1382688"/>
                  <a:pt x="4623335" y="1400793"/>
                </a:cubicBezTo>
                <a:cubicBezTo>
                  <a:pt x="4639986" y="1405413"/>
                  <a:pt x="4691262" y="1407228"/>
                  <a:pt x="4700790" y="1399970"/>
                </a:cubicBezTo>
                <a:cubicBezTo>
                  <a:pt x="4711447" y="1398782"/>
                  <a:pt x="4723982" y="1402066"/>
                  <a:pt x="4728732" y="1394050"/>
                </a:cubicBezTo>
                <a:cubicBezTo>
                  <a:pt x="4736666" y="1384502"/>
                  <a:pt x="4774338" y="1401491"/>
                  <a:pt x="4768749" y="1389553"/>
                </a:cubicBezTo>
                <a:cubicBezTo>
                  <a:pt x="4795495" y="1401233"/>
                  <a:pt x="4816075" y="1381410"/>
                  <a:pt x="4838227" y="1377273"/>
                </a:cubicBezTo>
                <a:lnTo>
                  <a:pt x="4904889" y="1373499"/>
                </a:lnTo>
                <a:lnTo>
                  <a:pt x="4949597" y="1374085"/>
                </a:lnTo>
                <a:lnTo>
                  <a:pt x="4956064" y="1374603"/>
                </a:lnTo>
                <a:lnTo>
                  <a:pt x="5009322" y="1385751"/>
                </a:lnTo>
                <a:cubicBezTo>
                  <a:pt x="5010629" y="1384171"/>
                  <a:pt x="5012363" y="1382724"/>
                  <a:pt x="5014476" y="1381460"/>
                </a:cubicBezTo>
                <a:lnTo>
                  <a:pt x="5031428" y="1377570"/>
                </a:lnTo>
                <a:lnTo>
                  <a:pt x="5045619" y="1383532"/>
                </a:lnTo>
                <a:lnTo>
                  <a:pt x="5112635" y="1395891"/>
                </a:lnTo>
                <a:lnTo>
                  <a:pt x="5210851" y="1408784"/>
                </a:lnTo>
                <a:lnTo>
                  <a:pt x="5225543" y="1414923"/>
                </a:lnTo>
                <a:cubicBezTo>
                  <a:pt x="5259311" y="1422389"/>
                  <a:pt x="5300520" y="1417803"/>
                  <a:pt x="5321696" y="1432414"/>
                </a:cubicBezTo>
                <a:lnTo>
                  <a:pt x="5372327" y="1436597"/>
                </a:lnTo>
                <a:lnTo>
                  <a:pt x="5378149" y="1431785"/>
                </a:lnTo>
                <a:lnTo>
                  <a:pt x="5393069" y="1433737"/>
                </a:lnTo>
                <a:lnTo>
                  <a:pt x="5527621" y="1458786"/>
                </a:lnTo>
                <a:cubicBezTo>
                  <a:pt x="5595913" y="1482782"/>
                  <a:pt x="5624062" y="1464011"/>
                  <a:pt x="5680585" y="1498233"/>
                </a:cubicBezTo>
                <a:cubicBezTo>
                  <a:pt x="5671953" y="1485766"/>
                  <a:pt x="5763880" y="1493019"/>
                  <a:pt x="5783795" y="1499932"/>
                </a:cubicBezTo>
                <a:cubicBezTo>
                  <a:pt x="5806935" y="1511749"/>
                  <a:pt x="5950173" y="1559636"/>
                  <a:pt x="6016525" y="1577292"/>
                </a:cubicBezTo>
                <a:cubicBezTo>
                  <a:pt x="6077908" y="1586145"/>
                  <a:pt x="6125458" y="1613138"/>
                  <a:pt x="6186598" y="1606065"/>
                </a:cubicBezTo>
                <a:cubicBezTo>
                  <a:pt x="6189351" y="1610205"/>
                  <a:pt x="6193226" y="1613745"/>
                  <a:pt x="6197872" y="1616845"/>
                </a:cubicBezTo>
                <a:lnTo>
                  <a:pt x="6212885" y="1624535"/>
                </a:lnTo>
                <a:lnTo>
                  <a:pt x="6319240" y="1660375"/>
                </a:lnTo>
                <a:lnTo>
                  <a:pt x="6333397" y="1658763"/>
                </a:lnTo>
                <a:cubicBezTo>
                  <a:pt x="6332062" y="1641958"/>
                  <a:pt x="6339931" y="1653989"/>
                  <a:pt x="6357266" y="1659543"/>
                </a:cubicBezTo>
                <a:cubicBezTo>
                  <a:pt x="6359058" y="1634684"/>
                  <a:pt x="6403697" y="1659337"/>
                  <a:pt x="6418740" y="1648944"/>
                </a:cubicBezTo>
                <a:cubicBezTo>
                  <a:pt x="6431434" y="1653585"/>
                  <a:pt x="6444892" y="1658041"/>
                  <a:pt x="6458877" y="1662117"/>
                </a:cubicBezTo>
                <a:lnTo>
                  <a:pt x="6467254" y="1664227"/>
                </a:lnTo>
                <a:lnTo>
                  <a:pt x="6467545" y="1664046"/>
                </a:lnTo>
                <a:cubicBezTo>
                  <a:pt x="6469635" y="1664026"/>
                  <a:pt x="6472488" y="1664540"/>
                  <a:pt x="6476635" y="1665826"/>
                </a:cubicBezTo>
                <a:lnTo>
                  <a:pt x="6482535" y="1668074"/>
                </a:lnTo>
                <a:lnTo>
                  <a:pt x="6498791" y="1672167"/>
                </a:lnTo>
                <a:lnTo>
                  <a:pt x="6505220" y="1672092"/>
                </a:lnTo>
                <a:lnTo>
                  <a:pt x="6508969" y="1669922"/>
                </a:lnTo>
                <a:lnTo>
                  <a:pt x="6544886" y="1670695"/>
                </a:lnTo>
                <a:cubicBezTo>
                  <a:pt x="6566195" y="1684748"/>
                  <a:pt x="6578985" y="1674687"/>
                  <a:pt x="6617859" y="1679453"/>
                </a:cubicBezTo>
                <a:cubicBezTo>
                  <a:pt x="6628154" y="1690316"/>
                  <a:pt x="6642041" y="1690691"/>
                  <a:pt x="6657726" y="1687906"/>
                </a:cubicBezTo>
                <a:cubicBezTo>
                  <a:pt x="6690709" y="1699790"/>
                  <a:pt x="6728158" y="1699639"/>
                  <a:pt x="6769041" y="1707304"/>
                </a:cubicBezTo>
                <a:cubicBezTo>
                  <a:pt x="6805580" y="1727028"/>
                  <a:pt x="6838723" y="1715650"/>
                  <a:pt x="6882368" y="1723914"/>
                </a:cubicBezTo>
                <a:lnTo>
                  <a:pt x="6968822" y="1723334"/>
                </a:lnTo>
                <a:lnTo>
                  <a:pt x="6973672" y="1726298"/>
                </a:lnTo>
                <a:cubicBezTo>
                  <a:pt x="6977223" y="1728111"/>
                  <a:pt x="6979851" y="1729020"/>
                  <a:pt x="6981961" y="1729324"/>
                </a:cubicBezTo>
                <a:lnTo>
                  <a:pt x="6982342" y="1729201"/>
                </a:lnTo>
                <a:lnTo>
                  <a:pt x="6989757" y="1732420"/>
                </a:lnTo>
                <a:cubicBezTo>
                  <a:pt x="7001869" y="1738303"/>
                  <a:pt x="7013262" y="1744453"/>
                  <a:pt x="7023794" y="1750660"/>
                </a:cubicBezTo>
                <a:cubicBezTo>
                  <a:pt x="7043973" y="1743394"/>
                  <a:pt x="7076983" y="1772878"/>
                  <a:pt x="7090828" y="1750287"/>
                </a:cubicBezTo>
                <a:cubicBezTo>
                  <a:pt x="7105590" y="1758041"/>
                  <a:pt x="7107688" y="1770308"/>
                  <a:pt x="7114479" y="1754649"/>
                </a:cubicBezTo>
                <a:cubicBezTo>
                  <a:pt x="7126350" y="1758420"/>
                  <a:pt x="7153167" y="1769741"/>
                  <a:pt x="7162053" y="1772908"/>
                </a:cubicBezTo>
                <a:lnTo>
                  <a:pt x="7167808" y="1773656"/>
                </a:lnTo>
                <a:lnTo>
                  <a:pt x="7187185" y="1787148"/>
                </a:lnTo>
                <a:lnTo>
                  <a:pt x="7216505" y="1804489"/>
                </a:lnTo>
                <a:lnTo>
                  <a:pt x="7219246" y="1804514"/>
                </a:lnTo>
                <a:lnTo>
                  <a:pt x="7230639" y="1813879"/>
                </a:lnTo>
                <a:cubicBezTo>
                  <a:pt x="7233815" y="1817438"/>
                  <a:pt x="7236006" y="1821285"/>
                  <a:pt x="7236776" y="1825514"/>
                </a:cubicBezTo>
                <a:cubicBezTo>
                  <a:pt x="7301762" y="1828337"/>
                  <a:pt x="7336564" y="1860417"/>
                  <a:pt x="7394082" y="1877925"/>
                </a:cubicBezTo>
                <a:cubicBezTo>
                  <a:pt x="7452342" y="1904287"/>
                  <a:pt x="7466551" y="1917411"/>
                  <a:pt x="7505820" y="1933859"/>
                </a:cubicBezTo>
                <a:cubicBezTo>
                  <a:pt x="7522528" y="1943253"/>
                  <a:pt x="7574803" y="2016599"/>
                  <a:pt x="7572147" y="2003817"/>
                </a:cubicBezTo>
                <a:cubicBezTo>
                  <a:pt x="7612486" y="2043915"/>
                  <a:pt x="7771831" y="2029022"/>
                  <a:pt x="7828975" y="2061508"/>
                </a:cubicBezTo>
                <a:lnTo>
                  <a:pt x="7886804" y="2075509"/>
                </a:lnTo>
                <a:cubicBezTo>
                  <a:pt x="7859463" y="2091010"/>
                  <a:pt x="7941076" y="2081130"/>
                  <a:pt x="7923558" y="2103529"/>
                </a:cubicBezTo>
                <a:lnTo>
                  <a:pt x="7947954" y="2104996"/>
                </a:lnTo>
                <a:lnTo>
                  <a:pt x="7952318" y="2105077"/>
                </a:lnTo>
                <a:lnTo>
                  <a:pt x="7966398" y="2109147"/>
                </a:lnTo>
                <a:lnTo>
                  <a:pt x="7974591" y="2105612"/>
                </a:lnTo>
                <a:lnTo>
                  <a:pt x="7998806" y="2108382"/>
                </a:lnTo>
                <a:cubicBezTo>
                  <a:pt x="8007224" y="2110145"/>
                  <a:pt x="8015519" y="2112885"/>
                  <a:pt x="8023544" y="2117183"/>
                </a:cubicBezTo>
                <a:cubicBezTo>
                  <a:pt x="8042536" y="2139405"/>
                  <a:pt x="8113922" y="2135674"/>
                  <a:pt x="8136247" y="2164190"/>
                </a:cubicBezTo>
                <a:cubicBezTo>
                  <a:pt x="8146485" y="2173150"/>
                  <a:pt x="8190564" y="2191557"/>
                  <a:pt x="8206445" y="2189356"/>
                </a:cubicBezTo>
                <a:cubicBezTo>
                  <a:pt x="8217189" y="2192022"/>
                  <a:pt x="8225092" y="2198625"/>
                  <a:pt x="8237464" y="2194272"/>
                </a:cubicBezTo>
                <a:cubicBezTo>
                  <a:pt x="8254235" y="2189840"/>
                  <a:pt x="8270768" y="2214957"/>
                  <a:pt x="8277853" y="2204259"/>
                </a:cubicBezTo>
                <a:cubicBezTo>
                  <a:pt x="8289971" y="2221808"/>
                  <a:pt x="8328475" y="2213978"/>
                  <a:pt x="8352501" y="2218290"/>
                </a:cubicBezTo>
                <a:cubicBezTo>
                  <a:pt x="8359916" y="2233716"/>
                  <a:pt x="8403014" y="2227555"/>
                  <a:pt x="8446938" y="2243393"/>
                </a:cubicBezTo>
                <a:cubicBezTo>
                  <a:pt x="8454511" y="2260801"/>
                  <a:pt x="8476684" y="2253935"/>
                  <a:pt x="8497138" y="2281506"/>
                </a:cubicBezTo>
                <a:cubicBezTo>
                  <a:pt x="8499906" y="2280770"/>
                  <a:pt x="8502925" y="2280276"/>
                  <a:pt x="8506096" y="2280042"/>
                </a:cubicBezTo>
                <a:cubicBezTo>
                  <a:pt x="8524529" y="2278674"/>
                  <a:pt x="8544098" y="2286123"/>
                  <a:pt x="8549806" y="2296675"/>
                </a:cubicBezTo>
                <a:cubicBezTo>
                  <a:pt x="8586026" y="2337107"/>
                  <a:pt x="8636988" y="2356250"/>
                  <a:pt x="8680256" y="2378758"/>
                </a:cubicBezTo>
                <a:cubicBezTo>
                  <a:pt x="8731302" y="2402123"/>
                  <a:pt x="8717522" y="2366494"/>
                  <a:pt x="8766301" y="2410605"/>
                </a:cubicBezTo>
                <a:cubicBezTo>
                  <a:pt x="8780965" y="2405907"/>
                  <a:pt x="8789790" y="2408871"/>
                  <a:pt x="8800492" y="2418067"/>
                </a:cubicBezTo>
                <a:cubicBezTo>
                  <a:pt x="8825856" y="2428860"/>
                  <a:pt x="8842594" y="2409144"/>
                  <a:pt x="8857555" y="2430810"/>
                </a:cubicBezTo>
                <a:cubicBezTo>
                  <a:pt x="8882799" y="2437942"/>
                  <a:pt x="8927730" y="2453942"/>
                  <a:pt x="8951967" y="2460856"/>
                </a:cubicBezTo>
                <a:cubicBezTo>
                  <a:pt x="8978331" y="2469875"/>
                  <a:pt x="8959838" y="2488515"/>
                  <a:pt x="9002970" y="2472291"/>
                </a:cubicBezTo>
                <a:cubicBezTo>
                  <a:pt x="9023997" y="2488383"/>
                  <a:pt x="9039735" y="2479669"/>
                  <a:pt x="9081613" y="2488296"/>
                </a:cubicBezTo>
                <a:lnTo>
                  <a:pt x="9091561" y="2494386"/>
                </a:lnTo>
                <a:lnTo>
                  <a:pt x="9140625" y="2486779"/>
                </a:lnTo>
                <a:cubicBezTo>
                  <a:pt x="9207053" y="2531245"/>
                  <a:pt x="9151264" y="2467994"/>
                  <a:pt x="9271105" y="2511730"/>
                </a:cubicBezTo>
                <a:cubicBezTo>
                  <a:pt x="9275764" y="2517275"/>
                  <a:pt x="9293352" y="2518083"/>
                  <a:pt x="9295023" y="2512830"/>
                </a:cubicBezTo>
                <a:cubicBezTo>
                  <a:pt x="9301933" y="2516606"/>
                  <a:pt x="9314623" y="2531276"/>
                  <a:pt x="9321673" y="2524119"/>
                </a:cubicBezTo>
                <a:cubicBezTo>
                  <a:pt x="9341881" y="2529408"/>
                  <a:pt x="9361130" y="2536033"/>
                  <a:pt x="9378975" y="2543803"/>
                </a:cubicBezTo>
                <a:lnTo>
                  <a:pt x="9414193" y="2562927"/>
                </a:lnTo>
                <a:lnTo>
                  <a:pt x="9426009" y="2558847"/>
                </a:lnTo>
                <a:cubicBezTo>
                  <a:pt x="9433598" y="2557225"/>
                  <a:pt x="9441714" y="2557145"/>
                  <a:pt x="9450634" y="2560685"/>
                </a:cubicBezTo>
                <a:cubicBezTo>
                  <a:pt x="9496298" y="2596479"/>
                  <a:pt x="9461586" y="2547391"/>
                  <a:pt x="9549097" y="2585168"/>
                </a:cubicBezTo>
                <a:cubicBezTo>
                  <a:pt x="9551956" y="2589460"/>
                  <a:pt x="9565592" y="2590888"/>
                  <a:pt x="9567633" y="2587105"/>
                </a:cubicBezTo>
                <a:cubicBezTo>
                  <a:pt x="9572507" y="2590206"/>
                  <a:pt x="9580361" y="2601581"/>
                  <a:pt x="9586878" y="2596659"/>
                </a:cubicBezTo>
                <a:lnTo>
                  <a:pt x="9589974" y="2598235"/>
                </a:lnTo>
                <a:lnTo>
                  <a:pt x="9590570" y="2598249"/>
                </a:lnTo>
                <a:lnTo>
                  <a:pt x="9591896" y="2599214"/>
                </a:lnTo>
                <a:lnTo>
                  <a:pt x="9604535" y="2605654"/>
                </a:lnTo>
                <a:lnTo>
                  <a:pt x="9610554" y="2606189"/>
                </a:lnTo>
                <a:cubicBezTo>
                  <a:pt x="9641361" y="2613359"/>
                  <a:pt x="9668752" y="2624572"/>
                  <a:pt x="9690072" y="2638745"/>
                </a:cubicBezTo>
                <a:cubicBezTo>
                  <a:pt x="9723195" y="2641319"/>
                  <a:pt x="9726446" y="2647335"/>
                  <a:pt x="9726964" y="2653728"/>
                </a:cubicBezTo>
                <a:cubicBezTo>
                  <a:pt x="9734958" y="2656403"/>
                  <a:pt x="9731670" y="2653170"/>
                  <a:pt x="9738036" y="2654794"/>
                </a:cubicBezTo>
                <a:cubicBezTo>
                  <a:pt x="9745908" y="2657757"/>
                  <a:pt x="9765000" y="2668100"/>
                  <a:pt x="9774202" y="2671509"/>
                </a:cubicBezTo>
                <a:lnTo>
                  <a:pt x="9793246" y="2675245"/>
                </a:lnTo>
                <a:cubicBezTo>
                  <a:pt x="9812596" y="2680039"/>
                  <a:pt x="9869995" y="2696274"/>
                  <a:pt x="9890301" y="2700274"/>
                </a:cubicBezTo>
                <a:cubicBezTo>
                  <a:pt x="9900631" y="2696314"/>
                  <a:pt x="9908572" y="2696560"/>
                  <a:pt x="9915070" y="2699250"/>
                </a:cubicBezTo>
                <a:lnTo>
                  <a:pt x="9976517" y="2732899"/>
                </a:lnTo>
                <a:cubicBezTo>
                  <a:pt x="9981869" y="2727000"/>
                  <a:pt x="9984699" y="2731165"/>
                  <a:pt x="9990168" y="2737877"/>
                </a:cubicBezTo>
                <a:lnTo>
                  <a:pt x="9995041" y="2741223"/>
                </a:lnTo>
                <a:lnTo>
                  <a:pt x="10012636" y="2729876"/>
                </a:lnTo>
                <a:lnTo>
                  <a:pt x="10044280" y="2726966"/>
                </a:lnTo>
                <a:lnTo>
                  <a:pt x="10057934" y="2735671"/>
                </a:lnTo>
                <a:cubicBezTo>
                  <a:pt x="10075281" y="2744341"/>
                  <a:pt x="10128594" y="2769607"/>
                  <a:pt x="10148373" y="2778987"/>
                </a:cubicBezTo>
                <a:lnTo>
                  <a:pt x="10176601" y="2791940"/>
                </a:lnTo>
                <a:cubicBezTo>
                  <a:pt x="10185319" y="2817937"/>
                  <a:pt x="10238746" y="2788423"/>
                  <a:pt x="10235082" y="2816761"/>
                </a:cubicBezTo>
                <a:cubicBezTo>
                  <a:pt x="10261478" y="2797979"/>
                  <a:pt x="10382486" y="2835579"/>
                  <a:pt x="10421684" y="2833871"/>
                </a:cubicBezTo>
                <a:cubicBezTo>
                  <a:pt x="10427369" y="2846480"/>
                  <a:pt x="10490893" y="2829473"/>
                  <a:pt x="10507376" y="2822262"/>
                </a:cubicBezTo>
                <a:cubicBezTo>
                  <a:pt x="10633551" y="2812985"/>
                  <a:pt x="10703974" y="2842678"/>
                  <a:pt x="10738376" y="2833353"/>
                </a:cubicBezTo>
                <a:cubicBezTo>
                  <a:pt x="10827719" y="2830304"/>
                  <a:pt x="10976757" y="2802522"/>
                  <a:pt x="11043443" y="2803954"/>
                </a:cubicBezTo>
                <a:cubicBezTo>
                  <a:pt x="11049567" y="2823106"/>
                  <a:pt x="11121061" y="2794142"/>
                  <a:pt x="11115269" y="2823367"/>
                </a:cubicBezTo>
                <a:cubicBezTo>
                  <a:pt x="11122168" y="2835110"/>
                  <a:pt x="11139334" y="2833959"/>
                  <a:pt x="11147582" y="2822547"/>
                </a:cubicBezTo>
                <a:cubicBezTo>
                  <a:pt x="11168093" y="2823815"/>
                  <a:pt x="11180424" y="2837446"/>
                  <a:pt x="11201205" y="2818210"/>
                </a:cubicBezTo>
                <a:cubicBezTo>
                  <a:pt x="11229430" y="2819282"/>
                  <a:pt x="11368539" y="2855696"/>
                  <a:pt x="11391726" y="2826386"/>
                </a:cubicBezTo>
                <a:cubicBezTo>
                  <a:pt x="11480791" y="2839198"/>
                  <a:pt x="11451058" y="2820936"/>
                  <a:pt x="11507640" y="2824866"/>
                </a:cubicBezTo>
                <a:cubicBezTo>
                  <a:pt x="11607733" y="2861658"/>
                  <a:pt x="11671908" y="2815146"/>
                  <a:pt x="11718056" y="2821969"/>
                </a:cubicBezTo>
                <a:cubicBezTo>
                  <a:pt x="11816707" y="2792061"/>
                  <a:pt x="11860087" y="2819031"/>
                  <a:pt x="11937926" y="2817058"/>
                </a:cubicBezTo>
                <a:cubicBezTo>
                  <a:pt x="11973607" y="2824139"/>
                  <a:pt x="11989529" y="2794506"/>
                  <a:pt x="12035355" y="2813340"/>
                </a:cubicBezTo>
                <a:cubicBezTo>
                  <a:pt x="12062147" y="2782988"/>
                  <a:pt x="12154841" y="2795794"/>
                  <a:pt x="12179047" y="2788508"/>
                </a:cubicBezTo>
                <a:lnTo>
                  <a:pt x="12192000" y="2788486"/>
                </a:lnTo>
                <a:lnTo>
                  <a:pt x="12192000" y="3378280"/>
                </a:lnTo>
                <a:lnTo>
                  <a:pt x="0" y="3378280"/>
                </a:lnTo>
                <a:close/>
              </a:path>
            </a:pathLst>
          </a:custGeom>
          <a:solidFill>
            <a:srgbClr val="82766A">
              <a:alpha val="15000"/>
            </a:srgbClr>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2" name="Titolo 1">
            <a:extLst>
              <a:ext uri="{FF2B5EF4-FFF2-40B4-BE49-F238E27FC236}">
                <a16:creationId xmlns:a16="http://schemas.microsoft.com/office/drawing/2014/main" id="{C24DA914-8B47-D076-7E24-750D646A31C5}"/>
              </a:ext>
            </a:extLst>
          </p:cNvPr>
          <p:cNvSpPr>
            <a:spLocks noGrp="1"/>
          </p:cNvSpPr>
          <p:nvPr>
            <p:ph type="ctrTitle"/>
          </p:nvPr>
        </p:nvSpPr>
        <p:spPr>
          <a:xfrm>
            <a:off x="2402114" y="2039254"/>
            <a:ext cx="7427686" cy="1223491"/>
          </a:xfrm>
        </p:spPr>
        <p:txBody>
          <a:bodyPr anchor="ctr">
            <a:normAutofit/>
          </a:bodyPr>
          <a:lstStyle/>
          <a:p>
            <a:r>
              <a:rPr lang="it-IT" sz="4400" b="1" dirty="0">
                <a:solidFill>
                  <a:schemeClr val="tx1">
                    <a:lumMod val="85000"/>
                    <a:lumOff val="15000"/>
                  </a:schemeClr>
                </a:solidFill>
                <a:latin typeface="Bierstadt" panose="020B0004020202020204" pitchFamily="34" charset="0"/>
              </a:rPr>
              <a:t>Ant </a:t>
            </a:r>
            <a:r>
              <a:rPr lang="it-IT" sz="4400" b="1" dirty="0" err="1">
                <a:solidFill>
                  <a:schemeClr val="tx1">
                    <a:lumMod val="85000"/>
                    <a:lumOff val="15000"/>
                  </a:schemeClr>
                </a:solidFill>
                <a:latin typeface="Bierstadt" panose="020B0004020202020204" pitchFamily="34" charset="0"/>
              </a:rPr>
              <a:t>colony</a:t>
            </a:r>
            <a:r>
              <a:rPr lang="it-IT" sz="4400" b="1" dirty="0">
                <a:solidFill>
                  <a:schemeClr val="tx1">
                    <a:lumMod val="85000"/>
                    <a:lumOff val="15000"/>
                  </a:schemeClr>
                </a:solidFill>
                <a:latin typeface="Bierstadt" panose="020B0004020202020204" pitchFamily="34" charset="0"/>
              </a:rPr>
              <a:t> </a:t>
            </a:r>
            <a:r>
              <a:rPr lang="it-IT" sz="4400" b="1" dirty="0" err="1">
                <a:solidFill>
                  <a:schemeClr val="tx1">
                    <a:lumMod val="85000"/>
                    <a:lumOff val="15000"/>
                  </a:schemeClr>
                </a:solidFill>
                <a:latin typeface="Bierstadt" panose="020B0004020202020204" pitchFamily="34" charset="0"/>
              </a:rPr>
              <a:t>optimization</a:t>
            </a:r>
            <a:endParaRPr lang="it-IT" sz="4400" b="1" dirty="0">
              <a:solidFill>
                <a:schemeClr val="tx1">
                  <a:lumMod val="85000"/>
                  <a:lumOff val="15000"/>
                </a:schemeClr>
              </a:solidFill>
              <a:latin typeface="Bierstadt" panose="020B0004020202020204" pitchFamily="34" charset="0"/>
            </a:endParaRPr>
          </a:p>
        </p:txBody>
      </p:sp>
      <p:sp>
        <p:nvSpPr>
          <p:cNvPr id="42" name="Freeform: Shape 41">
            <a:extLst>
              <a:ext uri="{FF2B5EF4-FFF2-40B4-BE49-F238E27FC236}">
                <a16:creationId xmlns:a16="http://schemas.microsoft.com/office/drawing/2014/main" id="{AEFD2FD1-B3A5-4E1D-BCC8-7684A5440C4C}"/>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10800000" flipH="1">
            <a:off x="4890051" y="0"/>
            <a:ext cx="7301949" cy="918344"/>
          </a:xfrm>
          <a:custGeom>
            <a:avLst/>
            <a:gdLst>
              <a:gd name="connsiteX0" fmla="*/ 4686423 w 9517857"/>
              <a:gd name="connsiteY0" fmla="*/ 247919 h 918356"/>
              <a:gd name="connsiteX1" fmla="*/ 4689051 w 9517857"/>
              <a:gd name="connsiteY1" fmla="*/ 250968 h 918356"/>
              <a:gd name="connsiteX2" fmla="*/ 4687244 w 9517857"/>
              <a:gd name="connsiteY2" fmla="*/ 251298 h 918356"/>
              <a:gd name="connsiteX3" fmla="*/ 4685225 w 9517857"/>
              <a:gd name="connsiteY3" fmla="*/ 246530 h 918356"/>
              <a:gd name="connsiteX4" fmla="*/ 4686133 w 9517857"/>
              <a:gd name="connsiteY4" fmla="*/ 246727 h 918356"/>
              <a:gd name="connsiteX5" fmla="*/ 4686423 w 9517857"/>
              <a:gd name="connsiteY5" fmla="*/ 247919 h 918356"/>
              <a:gd name="connsiteX6" fmla="*/ 9517856 w 9517857"/>
              <a:gd name="connsiteY6" fmla="*/ 0 h 918356"/>
              <a:gd name="connsiteX7" fmla="*/ 9517857 w 9517857"/>
              <a:gd name="connsiteY7" fmla="*/ 12 h 918356"/>
              <a:gd name="connsiteX8" fmla="*/ 9517857 w 9517857"/>
              <a:gd name="connsiteY8" fmla="*/ 918356 h 918356"/>
              <a:gd name="connsiteX9" fmla="*/ 14604 w 9517857"/>
              <a:gd name="connsiteY9" fmla="*/ 918356 h 918356"/>
              <a:gd name="connsiteX10" fmla="*/ 12841 w 9517857"/>
              <a:gd name="connsiteY10" fmla="*/ 917763 h 918356"/>
              <a:gd name="connsiteX11" fmla="*/ 93 w 9517857"/>
              <a:gd name="connsiteY11" fmla="*/ 912471 h 918356"/>
              <a:gd name="connsiteX12" fmla="*/ 58674 w 9517857"/>
              <a:gd name="connsiteY12" fmla="*/ 890322 h 918356"/>
              <a:gd name="connsiteX13" fmla="*/ 275005 w 9517857"/>
              <a:gd name="connsiteY13" fmla="*/ 807229 h 918356"/>
              <a:gd name="connsiteX14" fmla="*/ 587824 w 9517857"/>
              <a:gd name="connsiteY14" fmla="*/ 798195 h 918356"/>
              <a:gd name="connsiteX15" fmla="*/ 651826 w 9517857"/>
              <a:gd name="connsiteY15" fmla="*/ 738338 h 918356"/>
              <a:gd name="connsiteX16" fmla="*/ 727985 w 9517857"/>
              <a:gd name="connsiteY16" fmla="*/ 719826 h 918356"/>
              <a:gd name="connsiteX17" fmla="*/ 778982 w 9517857"/>
              <a:gd name="connsiteY17" fmla="*/ 710142 h 918356"/>
              <a:gd name="connsiteX18" fmla="*/ 849944 w 9517857"/>
              <a:gd name="connsiteY18" fmla="*/ 717987 h 918356"/>
              <a:gd name="connsiteX19" fmla="*/ 921659 w 9517857"/>
              <a:gd name="connsiteY19" fmla="*/ 712695 h 918356"/>
              <a:gd name="connsiteX20" fmla="*/ 930946 w 9517857"/>
              <a:gd name="connsiteY20" fmla="*/ 734046 h 918356"/>
              <a:gd name="connsiteX21" fmla="*/ 986250 w 9517857"/>
              <a:gd name="connsiteY21" fmla="*/ 713530 h 918356"/>
              <a:gd name="connsiteX22" fmla="*/ 1013752 w 9517857"/>
              <a:gd name="connsiteY22" fmla="*/ 713361 h 918356"/>
              <a:gd name="connsiteX23" fmla="*/ 1023734 w 9517857"/>
              <a:gd name="connsiteY23" fmla="*/ 718571 h 918356"/>
              <a:gd name="connsiteX24" fmla="*/ 1063207 w 9517857"/>
              <a:gd name="connsiteY24" fmla="*/ 715651 h 918356"/>
              <a:gd name="connsiteX25" fmla="*/ 1081980 w 9517857"/>
              <a:gd name="connsiteY25" fmla="*/ 738455 h 918356"/>
              <a:gd name="connsiteX26" fmla="*/ 1218120 w 9517857"/>
              <a:gd name="connsiteY26" fmla="*/ 713280 h 918356"/>
              <a:gd name="connsiteX27" fmla="*/ 1397459 w 9517857"/>
              <a:gd name="connsiteY27" fmla="*/ 691190 h 918356"/>
              <a:gd name="connsiteX28" fmla="*/ 1580688 w 9517857"/>
              <a:gd name="connsiteY28" fmla="*/ 693697 h 918356"/>
              <a:gd name="connsiteX29" fmla="*/ 1772334 w 9517857"/>
              <a:gd name="connsiteY29" fmla="*/ 710640 h 918356"/>
              <a:gd name="connsiteX30" fmla="*/ 2002561 w 9517857"/>
              <a:gd name="connsiteY30" fmla="*/ 659917 h 918356"/>
              <a:gd name="connsiteX31" fmla="*/ 2135144 w 9517857"/>
              <a:gd name="connsiteY31" fmla="*/ 636501 h 918356"/>
              <a:gd name="connsiteX32" fmla="*/ 2440292 w 9517857"/>
              <a:gd name="connsiteY32" fmla="*/ 593862 h 918356"/>
              <a:gd name="connsiteX33" fmla="*/ 2547829 w 9517857"/>
              <a:gd name="connsiteY33" fmla="*/ 566150 h 918356"/>
              <a:gd name="connsiteX34" fmla="*/ 2658055 w 9517857"/>
              <a:gd name="connsiteY34" fmla="*/ 578727 h 918356"/>
              <a:gd name="connsiteX35" fmla="*/ 2693698 w 9517857"/>
              <a:gd name="connsiteY35" fmla="*/ 560029 h 918356"/>
              <a:gd name="connsiteX36" fmla="*/ 2699673 w 9517857"/>
              <a:gd name="connsiteY36" fmla="*/ 556400 h 918356"/>
              <a:gd name="connsiteX37" fmla="*/ 2727306 w 9517857"/>
              <a:gd name="connsiteY37" fmla="*/ 550698 h 918356"/>
              <a:gd name="connsiteX38" fmla="*/ 2730451 w 9517857"/>
              <a:gd name="connsiteY38" fmla="*/ 538058 h 918356"/>
              <a:gd name="connsiteX39" fmla="*/ 2768713 w 9517857"/>
              <a:gd name="connsiteY39" fmla="*/ 521575 h 918356"/>
              <a:gd name="connsiteX40" fmla="*/ 2820868 w 9517857"/>
              <a:gd name="connsiteY40" fmla="*/ 514160 h 918356"/>
              <a:gd name="connsiteX41" fmla="*/ 3073635 w 9517857"/>
              <a:gd name="connsiteY41" fmla="*/ 491294 h 918356"/>
              <a:gd name="connsiteX42" fmla="*/ 3222071 w 9517857"/>
              <a:gd name="connsiteY42" fmla="*/ 470559 h 918356"/>
              <a:gd name="connsiteX43" fmla="*/ 3274069 w 9517857"/>
              <a:gd name="connsiteY43" fmla="*/ 451605 h 918356"/>
              <a:gd name="connsiteX44" fmla="*/ 3349632 w 9517857"/>
              <a:gd name="connsiteY44" fmla="*/ 432583 h 918356"/>
              <a:gd name="connsiteX45" fmla="*/ 3479593 w 9517857"/>
              <a:gd name="connsiteY45" fmla="*/ 390437 h 918356"/>
              <a:gd name="connsiteX46" fmla="*/ 3660110 w 9517857"/>
              <a:gd name="connsiteY46" fmla="*/ 348726 h 918356"/>
              <a:gd name="connsiteX47" fmla="*/ 3750023 w 9517857"/>
              <a:gd name="connsiteY47" fmla="*/ 370678 h 918356"/>
              <a:gd name="connsiteX48" fmla="*/ 3844133 w 9517857"/>
              <a:gd name="connsiteY48" fmla="*/ 360648 h 918356"/>
              <a:gd name="connsiteX49" fmla="*/ 3913545 w 9517857"/>
              <a:gd name="connsiteY49" fmla="*/ 344235 h 918356"/>
              <a:gd name="connsiteX50" fmla="*/ 4266740 w 9517857"/>
              <a:gd name="connsiteY50" fmla="*/ 361454 h 918356"/>
              <a:gd name="connsiteX51" fmla="*/ 4430770 w 9517857"/>
              <a:gd name="connsiteY51" fmla="*/ 342643 h 918356"/>
              <a:gd name="connsiteX52" fmla="*/ 4512664 w 9517857"/>
              <a:gd name="connsiteY52" fmla="*/ 319948 h 918356"/>
              <a:gd name="connsiteX53" fmla="*/ 4616423 w 9517857"/>
              <a:gd name="connsiteY53" fmla="*/ 290914 h 918356"/>
              <a:gd name="connsiteX54" fmla="*/ 4691675 w 9517857"/>
              <a:gd name="connsiteY54" fmla="*/ 254011 h 918356"/>
              <a:gd name="connsiteX55" fmla="*/ 4689051 w 9517857"/>
              <a:gd name="connsiteY55" fmla="*/ 250968 h 918356"/>
              <a:gd name="connsiteX56" fmla="*/ 4719994 w 9517857"/>
              <a:gd name="connsiteY56" fmla="*/ 245307 h 918356"/>
              <a:gd name="connsiteX57" fmla="*/ 4752894 w 9517857"/>
              <a:gd name="connsiteY57" fmla="*/ 239875 h 918356"/>
              <a:gd name="connsiteX58" fmla="*/ 4769329 w 9517857"/>
              <a:gd name="connsiteY58" fmla="*/ 233585 h 918356"/>
              <a:gd name="connsiteX59" fmla="*/ 4775634 w 9517857"/>
              <a:gd name="connsiteY59" fmla="*/ 234063 h 918356"/>
              <a:gd name="connsiteX60" fmla="*/ 4790452 w 9517857"/>
              <a:gd name="connsiteY60" fmla="*/ 233572 h 918356"/>
              <a:gd name="connsiteX61" fmla="*/ 4789062 w 9517857"/>
              <a:gd name="connsiteY61" fmla="*/ 241924 h 918356"/>
              <a:gd name="connsiteX62" fmla="*/ 4827826 w 9517857"/>
              <a:gd name="connsiteY62" fmla="*/ 246977 h 918356"/>
              <a:gd name="connsiteX63" fmla="*/ 4892569 w 9517857"/>
              <a:gd name="connsiteY63" fmla="*/ 249933 h 918356"/>
              <a:gd name="connsiteX64" fmla="*/ 4896611 w 9517857"/>
              <a:gd name="connsiteY64" fmla="*/ 240448 h 918356"/>
              <a:gd name="connsiteX65" fmla="*/ 4917286 w 9517857"/>
              <a:gd name="connsiteY65" fmla="*/ 243659 h 918356"/>
              <a:gd name="connsiteX66" fmla="*/ 4981173 w 9517857"/>
              <a:gd name="connsiteY66" fmla="*/ 247103 h 918356"/>
              <a:gd name="connsiteX67" fmla="*/ 5060397 w 9517857"/>
              <a:gd name="connsiteY67" fmla="*/ 263688 h 918356"/>
              <a:gd name="connsiteX68" fmla="*/ 5252996 w 9517857"/>
              <a:gd name="connsiteY68" fmla="*/ 270655 h 918356"/>
              <a:gd name="connsiteX69" fmla="*/ 5358056 w 9517857"/>
              <a:gd name="connsiteY69" fmla="*/ 247248 h 918356"/>
              <a:gd name="connsiteX70" fmla="*/ 5426496 w 9517857"/>
              <a:gd name="connsiteY70" fmla="*/ 235142 h 918356"/>
              <a:gd name="connsiteX71" fmla="*/ 5497161 w 9517857"/>
              <a:gd name="connsiteY71" fmla="*/ 228808 h 918356"/>
              <a:gd name="connsiteX72" fmla="*/ 5826043 w 9517857"/>
              <a:gd name="connsiteY72" fmla="*/ 148073 h 918356"/>
              <a:gd name="connsiteX73" fmla="*/ 6013415 w 9517857"/>
              <a:gd name="connsiteY73" fmla="*/ 137316 h 918356"/>
              <a:gd name="connsiteX74" fmla="*/ 6080994 w 9517857"/>
              <a:gd name="connsiteY74" fmla="*/ 142938 h 918356"/>
              <a:gd name="connsiteX75" fmla="*/ 6194152 w 9517857"/>
              <a:gd name="connsiteY75" fmla="*/ 151772 h 918356"/>
              <a:gd name="connsiteX76" fmla="*/ 6281379 w 9517857"/>
              <a:gd name="connsiteY76" fmla="*/ 181626 h 918356"/>
              <a:gd name="connsiteX77" fmla="*/ 6374947 w 9517857"/>
              <a:gd name="connsiteY77" fmla="*/ 179799 h 918356"/>
              <a:gd name="connsiteX78" fmla="*/ 6448518 w 9517857"/>
              <a:gd name="connsiteY78" fmla="*/ 164378 h 918356"/>
              <a:gd name="connsiteX79" fmla="*/ 6544700 w 9517857"/>
              <a:gd name="connsiteY79" fmla="*/ 167161 h 918356"/>
              <a:gd name="connsiteX80" fmla="*/ 6648353 w 9517857"/>
              <a:gd name="connsiteY80" fmla="*/ 172250 h 918356"/>
              <a:gd name="connsiteX81" fmla="*/ 6736227 w 9517857"/>
              <a:gd name="connsiteY81" fmla="*/ 173216 h 918356"/>
              <a:gd name="connsiteX82" fmla="*/ 6977218 w 9517857"/>
              <a:gd name="connsiteY82" fmla="*/ 184289 h 918356"/>
              <a:gd name="connsiteX83" fmla="*/ 7065221 w 9517857"/>
              <a:gd name="connsiteY83" fmla="*/ 227531 h 918356"/>
              <a:gd name="connsiteX84" fmla="*/ 7366876 w 9517857"/>
              <a:gd name="connsiteY84" fmla="*/ 248468 h 918356"/>
              <a:gd name="connsiteX85" fmla="*/ 7565449 w 9517857"/>
              <a:gd name="connsiteY85" fmla="*/ 258950 h 918356"/>
              <a:gd name="connsiteX86" fmla="*/ 7599285 w 9517857"/>
              <a:gd name="connsiteY86" fmla="*/ 266021 h 918356"/>
              <a:gd name="connsiteX87" fmla="*/ 7644411 w 9517857"/>
              <a:gd name="connsiteY87" fmla="*/ 258986 h 918356"/>
              <a:gd name="connsiteX88" fmla="*/ 7825110 w 9517857"/>
              <a:gd name="connsiteY88" fmla="*/ 229109 h 918356"/>
              <a:gd name="connsiteX89" fmla="*/ 7965804 w 9517857"/>
              <a:gd name="connsiteY89" fmla="*/ 190545 h 918356"/>
              <a:gd name="connsiteX90" fmla="*/ 8147401 w 9517857"/>
              <a:gd name="connsiteY90" fmla="*/ 205617 h 918356"/>
              <a:gd name="connsiteX91" fmla="*/ 8256033 w 9517857"/>
              <a:gd name="connsiteY91" fmla="*/ 193713 h 918356"/>
              <a:gd name="connsiteX92" fmla="*/ 8410677 w 9517857"/>
              <a:gd name="connsiteY92" fmla="*/ 172167 h 918356"/>
              <a:gd name="connsiteX93" fmla="*/ 8617841 w 9517857"/>
              <a:gd name="connsiteY93" fmla="*/ 155167 h 918356"/>
              <a:gd name="connsiteX94" fmla="*/ 8715976 w 9517857"/>
              <a:gd name="connsiteY94" fmla="*/ 178374 h 918356"/>
              <a:gd name="connsiteX95" fmla="*/ 8778827 w 9517857"/>
              <a:gd name="connsiteY95" fmla="*/ 172936 h 918356"/>
              <a:gd name="connsiteX96" fmla="*/ 8840778 w 9517857"/>
              <a:gd name="connsiteY96" fmla="*/ 143149 h 918356"/>
              <a:gd name="connsiteX97" fmla="*/ 9010380 w 9517857"/>
              <a:gd name="connsiteY97" fmla="*/ 91891 h 918356"/>
              <a:gd name="connsiteX98" fmla="*/ 9110856 w 9517857"/>
              <a:gd name="connsiteY98" fmla="*/ 70997 h 918356"/>
              <a:gd name="connsiteX99" fmla="*/ 9268817 w 9517857"/>
              <a:gd name="connsiteY99" fmla="*/ 53082 h 918356"/>
              <a:gd name="connsiteX100" fmla="*/ 9316667 w 9517857"/>
              <a:gd name="connsiteY100" fmla="*/ 45047 h 918356"/>
              <a:gd name="connsiteX101" fmla="*/ 9428209 w 9517857"/>
              <a:gd name="connsiteY101" fmla="*/ 29923 h 918356"/>
              <a:gd name="connsiteX0" fmla="*/ 4686423 w 9517857"/>
              <a:gd name="connsiteY0" fmla="*/ 247919 h 918356"/>
              <a:gd name="connsiteX1" fmla="*/ 4689051 w 9517857"/>
              <a:gd name="connsiteY1" fmla="*/ 250968 h 918356"/>
              <a:gd name="connsiteX2" fmla="*/ 4687244 w 9517857"/>
              <a:gd name="connsiteY2" fmla="*/ 251298 h 918356"/>
              <a:gd name="connsiteX3" fmla="*/ 4686423 w 9517857"/>
              <a:gd name="connsiteY3" fmla="*/ 247919 h 918356"/>
              <a:gd name="connsiteX4" fmla="*/ 4685225 w 9517857"/>
              <a:gd name="connsiteY4" fmla="*/ 246530 h 918356"/>
              <a:gd name="connsiteX5" fmla="*/ 4686133 w 9517857"/>
              <a:gd name="connsiteY5" fmla="*/ 246727 h 918356"/>
              <a:gd name="connsiteX6" fmla="*/ 4686423 w 9517857"/>
              <a:gd name="connsiteY6" fmla="*/ 247919 h 918356"/>
              <a:gd name="connsiteX7" fmla="*/ 4685225 w 9517857"/>
              <a:gd name="connsiteY7" fmla="*/ 246530 h 918356"/>
              <a:gd name="connsiteX8" fmla="*/ 9517856 w 9517857"/>
              <a:gd name="connsiteY8" fmla="*/ 0 h 918356"/>
              <a:gd name="connsiteX9" fmla="*/ 9517857 w 9517857"/>
              <a:gd name="connsiteY9" fmla="*/ 12 h 918356"/>
              <a:gd name="connsiteX10" fmla="*/ 9517857 w 9517857"/>
              <a:gd name="connsiteY10" fmla="*/ 918356 h 918356"/>
              <a:gd name="connsiteX11" fmla="*/ 14604 w 9517857"/>
              <a:gd name="connsiteY11" fmla="*/ 918356 h 918356"/>
              <a:gd name="connsiteX12" fmla="*/ 12841 w 9517857"/>
              <a:gd name="connsiteY12" fmla="*/ 917763 h 918356"/>
              <a:gd name="connsiteX13" fmla="*/ 93 w 9517857"/>
              <a:gd name="connsiteY13" fmla="*/ 912471 h 918356"/>
              <a:gd name="connsiteX14" fmla="*/ 58674 w 9517857"/>
              <a:gd name="connsiteY14" fmla="*/ 890322 h 918356"/>
              <a:gd name="connsiteX15" fmla="*/ 275005 w 9517857"/>
              <a:gd name="connsiteY15" fmla="*/ 807229 h 918356"/>
              <a:gd name="connsiteX16" fmla="*/ 587824 w 9517857"/>
              <a:gd name="connsiteY16" fmla="*/ 798195 h 918356"/>
              <a:gd name="connsiteX17" fmla="*/ 651826 w 9517857"/>
              <a:gd name="connsiteY17" fmla="*/ 738338 h 918356"/>
              <a:gd name="connsiteX18" fmla="*/ 727985 w 9517857"/>
              <a:gd name="connsiteY18" fmla="*/ 719826 h 918356"/>
              <a:gd name="connsiteX19" fmla="*/ 778982 w 9517857"/>
              <a:gd name="connsiteY19" fmla="*/ 710142 h 918356"/>
              <a:gd name="connsiteX20" fmla="*/ 849944 w 9517857"/>
              <a:gd name="connsiteY20" fmla="*/ 717987 h 918356"/>
              <a:gd name="connsiteX21" fmla="*/ 921659 w 9517857"/>
              <a:gd name="connsiteY21" fmla="*/ 712695 h 918356"/>
              <a:gd name="connsiteX22" fmla="*/ 930946 w 9517857"/>
              <a:gd name="connsiteY22" fmla="*/ 734046 h 918356"/>
              <a:gd name="connsiteX23" fmla="*/ 986250 w 9517857"/>
              <a:gd name="connsiteY23" fmla="*/ 713530 h 918356"/>
              <a:gd name="connsiteX24" fmla="*/ 1013752 w 9517857"/>
              <a:gd name="connsiteY24" fmla="*/ 713361 h 918356"/>
              <a:gd name="connsiteX25" fmla="*/ 1023734 w 9517857"/>
              <a:gd name="connsiteY25" fmla="*/ 718571 h 918356"/>
              <a:gd name="connsiteX26" fmla="*/ 1063207 w 9517857"/>
              <a:gd name="connsiteY26" fmla="*/ 715651 h 918356"/>
              <a:gd name="connsiteX27" fmla="*/ 1081980 w 9517857"/>
              <a:gd name="connsiteY27" fmla="*/ 738455 h 918356"/>
              <a:gd name="connsiteX28" fmla="*/ 1218120 w 9517857"/>
              <a:gd name="connsiteY28" fmla="*/ 713280 h 918356"/>
              <a:gd name="connsiteX29" fmla="*/ 1397459 w 9517857"/>
              <a:gd name="connsiteY29" fmla="*/ 691190 h 918356"/>
              <a:gd name="connsiteX30" fmla="*/ 1580688 w 9517857"/>
              <a:gd name="connsiteY30" fmla="*/ 693697 h 918356"/>
              <a:gd name="connsiteX31" fmla="*/ 1772334 w 9517857"/>
              <a:gd name="connsiteY31" fmla="*/ 710640 h 918356"/>
              <a:gd name="connsiteX32" fmla="*/ 2002561 w 9517857"/>
              <a:gd name="connsiteY32" fmla="*/ 659917 h 918356"/>
              <a:gd name="connsiteX33" fmla="*/ 2135144 w 9517857"/>
              <a:gd name="connsiteY33" fmla="*/ 636501 h 918356"/>
              <a:gd name="connsiteX34" fmla="*/ 2440292 w 9517857"/>
              <a:gd name="connsiteY34" fmla="*/ 593862 h 918356"/>
              <a:gd name="connsiteX35" fmla="*/ 2547829 w 9517857"/>
              <a:gd name="connsiteY35" fmla="*/ 566150 h 918356"/>
              <a:gd name="connsiteX36" fmla="*/ 2658055 w 9517857"/>
              <a:gd name="connsiteY36" fmla="*/ 578727 h 918356"/>
              <a:gd name="connsiteX37" fmla="*/ 2693698 w 9517857"/>
              <a:gd name="connsiteY37" fmla="*/ 560029 h 918356"/>
              <a:gd name="connsiteX38" fmla="*/ 2699673 w 9517857"/>
              <a:gd name="connsiteY38" fmla="*/ 556400 h 918356"/>
              <a:gd name="connsiteX39" fmla="*/ 2727306 w 9517857"/>
              <a:gd name="connsiteY39" fmla="*/ 550698 h 918356"/>
              <a:gd name="connsiteX40" fmla="*/ 2730451 w 9517857"/>
              <a:gd name="connsiteY40" fmla="*/ 538058 h 918356"/>
              <a:gd name="connsiteX41" fmla="*/ 2768713 w 9517857"/>
              <a:gd name="connsiteY41" fmla="*/ 521575 h 918356"/>
              <a:gd name="connsiteX42" fmla="*/ 2820868 w 9517857"/>
              <a:gd name="connsiteY42" fmla="*/ 514160 h 918356"/>
              <a:gd name="connsiteX43" fmla="*/ 3073635 w 9517857"/>
              <a:gd name="connsiteY43" fmla="*/ 491294 h 918356"/>
              <a:gd name="connsiteX44" fmla="*/ 3222071 w 9517857"/>
              <a:gd name="connsiteY44" fmla="*/ 470559 h 918356"/>
              <a:gd name="connsiteX45" fmla="*/ 3274069 w 9517857"/>
              <a:gd name="connsiteY45" fmla="*/ 451605 h 918356"/>
              <a:gd name="connsiteX46" fmla="*/ 3349632 w 9517857"/>
              <a:gd name="connsiteY46" fmla="*/ 432583 h 918356"/>
              <a:gd name="connsiteX47" fmla="*/ 3479593 w 9517857"/>
              <a:gd name="connsiteY47" fmla="*/ 390437 h 918356"/>
              <a:gd name="connsiteX48" fmla="*/ 3660110 w 9517857"/>
              <a:gd name="connsiteY48" fmla="*/ 348726 h 918356"/>
              <a:gd name="connsiteX49" fmla="*/ 3750023 w 9517857"/>
              <a:gd name="connsiteY49" fmla="*/ 370678 h 918356"/>
              <a:gd name="connsiteX50" fmla="*/ 3844133 w 9517857"/>
              <a:gd name="connsiteY50" fmla="*/ 360648 h 918356"/>
              <a:gd name="connsiteX51" fmla="*/ 3913545 w 9517857"/>
              <a:gd name="connsiteY51" fmla="*/ 344235 h 918356"/>
              <a:gd name="connsiteX52" fmla="*/ 4266740 w 9517857"/>
              <a:gd name="connsiteY52" fmla="*/ 361454 h 918356"/>
              <a:gd name="connsiteX53" fmla="*/ 4430770 w 9517857"/>
              <a:gd name="connsiteY53" fmla="*/ 342643 h 918356"/>
              <a:gd name="connsiteX54" fmla="*/ 4512664 w 9517857"/>
              <a:gd name="connsiteY54" fmla="*/ 319948 h 918356"/>
              <a:gd name="connsiteX55" fmla="*/ 4616423 w 9517857"/>
              <a:gd name="connsiteY55" fmla="*/ 290914 h 918356"/>
              <a:gd name="connsiteX56" fmla="*/ 4691675 w 9517857"/>
              <a:gd name="connsiteY56" fmla="*/ 254011 h 918356"/>
              <a:gd name="connsiteX57" fmla="*/ 4689051 w 9517857"/>
              <a:gd name="connsiteY57" fmla="*/ 250968 h 918356"/>
              <a:gd name="connsiteX58" fmla="*/ 4719994 w 9517857"/>
              <a:gd name="connsiteY58" fmla="*/ 245307 h 918356"/>
              <a:gd name="connsiteX59" fmla="*/ 4752894 w 9517857"/>
              <a:gd name="connsiteY59" fmla="*/ 239875 h 918356"/>
              <a:gd name="connsiteX60" fmla="*/ 4769329 w 9517857"/>
              <a:gd name="connsiteY60" fmla="*/ 233585 h 918356"/>
              <a:gd name="connsiteX61" fmla="*/ 4775634 w 9517857"/>
              <a:gd name="connsiteY61" fmla="*/ 234063 h 918356"/>
              <a:gd name="connsiteX62" fmla="*/ 4790452 w 9517857"/>
              <a:gd name="connsiteY62" fmla="*/ 233572 h 918356"/>
              <a:gd name="connsiteX63" fmla="*/ 4789062 w 9517857"/>
              <a:gd name="connsiteY63" fmla="*/ 241924 h 918356"/>
              <a:gd name="connsiteX64" fmla="*/ 4827826 w 9517857"/>
              <a:gd name="connsiteY64" fmla="*/ 246977 h 918356"/>
              <a:gd name="connsiteX65" fmla="*/ 4892569 w 9517857"/>
              <a:gd name="connsiteY65" fmla="*/ 249933 h 918356"/>
              <a:gd name="connsiteX66" fmla="*/ 4896611 w 9517857"/>
              <a:gd name="connsiteY66" fmla="*/ 240448 h 918356"/>
              <a:gd name="connsiteX67" fmla="*/ 4917286 w 9517857"/>
              <a:gd name="connsiteY67" fmla="*/ 243659 h 918356"/>
              <a:gd name="connsiteX68" fmla="*/ 4981173 w 9517857"/>
              <a:gd name="connsiteY68" fmla="*/ 247103 h 918356"/>
              <a:gd name="connsiteX69" fmla="*/ 5060397 w 9517857"/>
              <a:gd name="connsiteY69" fmla="*/ 263688 h 918356"/>
              <a:gd name="connsiteX70" fmla="*/ 5252996 w 9517857"/>
              <a:gd name="connsiteY70" fmla="*/ 270655 h 918356"/>
              <a:gd name="connsiteX71" fmla="*/ 5358056 w 9517857"/>
              <a:gd name="connsiteY71" fmla="*/ 247248 h 918356"/>
              <a:gd name="connsiteX72" fmla="*/ 5426496 w 9517857"/>
              <a:gd name="connsiteY72" fmla="*/ 235142 h 918356"/>
              <a:gd name="connsiteX73" fmla="*/ 5497161 w 9517857"/>
              <a:gd name="connsiteY73" fmla="*/ 228808 h 918356"/>
              <a:gd name="connsiteX74" fmla="*/ 5826043 w 9517857"/>
              <a:gd name="connsiteY74" fmla="*/ 148073 h 918356"/>
              <a:gd name="connsiteX75" fmla="*/ 6013415 w 9517857"/>
              <a:gd name="connsiteY75" fmla="*/ 137316 h 918356"/>
              <a:gd name="connsiteX76" fmla="*/ 6080994 w 9517857"/>
              <a:gd name="connsiteY76" fmla="*/ 142938 h 918356"/>
              <a:gd name="connsiteX77" fmla="*/ 6194152 w 9517857"/>
              <a:gd name="connsiteY77" fmla="*/ 151772 h 918356"/>
              <a:gd name="connsiteX78" fmla="*/ 6281379 w 9517857"/>
              <a:gd name="connsiteY78" fmla="*/ 181626 h 918356"/>
              <a:gd name="connsiteX79" fmla="*/ 6374947 w 9517857"/>
              <a:gd name="connsiteY79" fmla="*/ 179799 h 918356"/>
              <a:gd name="connsiteX80" fmla="*/ 6448518 w 9517857"/>
              <a:gd name="connsiteY80" fmla="*/ 164378 h 918356"/>
              <a:gd name="connsiteX81" fmla="*/ 6544700 w 9517857"/>
              <a:gd name="connsiteY81" fmla="*/ 167161 h 918356"/>
              <a:gd name="connsiteX82" fmla="*/ 6648353 w 9517857"/>
              <a:gd name="connsiteY82" fmla="*/ 172250 h 918356"/>
              <a:gd name="connsiteX83" fmla="*/ 6736227 w 9517857"/>
              <a:gd name="connsiteY83" fmla="*/ 173216 h 918356"/>
              <a:gd name="connsiteX84" fmla="*/ 6977218 w 9517857"/>
              <a:gd name="connsiteY84" fmla="*/ 184289 h 918356"/>
              <a:gd name="connsiteX85" fmla="*/ 7065221 w 9517857"/>
              <a:gd name="connsiteY85" fmla="*/ 227531 h 918356"/>
              <a:gd name="connsiteX86" fmla="*/ 7565449 w 9517857"/>
              <a:gd name="connsiteY86" fmla="*/ 258950 h 918356"/>
              <a:gd name="connsiteX87" fmla="*/ 7599285 w 9517857"/>
              <a:gd name="connsiteY87" fmla="*/ 266021 h 918356"/>
              <a:gd name="connsiteX88" fmla="*/ 7644411 w 9517857"/>
              <a:gd name="connsiteY88" fmla="*/ 258986 h 918356"/>
              <a:gd name="connsiteX89" fmla="*/ 7825110 w 9517857"/>
              <a:gd name="connsiteY89" fmla="*/ 229109 h 918356"/>
              <a:gd name="connsiteX90" fmla="*/ 7965804 w 9517857"/>
              <a:gd name="connsiteY90" fmla="*/ 190545 h 918356"/>
              <a:gd name="connsiteX91" fmla="*/ 8147401 w 9517857"/>
              <a:gd name="connsiteY91" fmla="*/ 205617 h 918356"/>
              <a:gd name="connsiteX92" fmla="*/ 8256033 w 9517857"/>
              <a:gd name="connsiteY92" fmla="*/ 193713 h 918356"/>
              <a:gd name="connsiteX93" fmla="*/ 8410677 w 9517857"/>
              <a:gd name="connsiteY93" fmla="*/ 172167 h 918356"/>
              <a:gd name="connsiteX94" fmla="*/ 8617841 w 9517857"/>
              <a:gd name="connsiteY94" fmla="*/ 155167 h 918356"/>
              <a:gd name="connsiteX95" fmla="*/ 8715976 w 9517857"/>
              <a:gd name="connsiteY95" fmla="*/ 178374 h 918356"/>
              <a:gd name="connsiteX96" fmla="*/ 8778827 w 9517857"/>
              <a:gd name="connsiteY96" fmla="*/ 172936 h 918356"/>
              <a:gd name="connsiteX97" fmla="*/ 8840778 w 9517857"/>
              <a:gd name="connsiteY97" fmla="*/ 143149 h 918356"/>
              <a:gd name="connsiteX98" fmla="*/ 9010380 w 9517857"/>
              <a:gd name="connsiteY98" fmla="*/ 91891 h 918356"/>
              <a:gd name="connsiteX99" fmla="*/ 9110856 w 9517857"/>
              <a:gd name="connsiteY99" fmla="*/ 70997 h 918356"/>
              <a:gd name="connsiteX100" fmla="*/ 9268817 w 9517857"/>
              <a:gd name="connsiteY100" fmla="*/ 53082 h 918356"/>
              <a:gd name="connsiteX101" fmla="*/ 9316667 w 9517857"/>
              <a:gd name="connsiteY101" fmla="*/ 45047 h 918356"/>
              <a:gd name="connsiteX102" fmla="*/ 9428209 w 9517857"/>
              <a:gd name="connsiteY102" fmla="*/ 29923 h 918356"/>
              <a:gd name="connsiteX103" fmla="*/ 9517856 w 9517857"/>
              <a:gd name="connsiteY103" fmla="*/ 0 h 918356"/>
              <a:gd name="connsiteX0" fmla="*/ 4686423 w 9517857"/>
              <a:gd name="connsiteY0" fmla="*/ 247919 h 918356"/>
              <a:gd name="connsiteX1" fmla="*/ 4689051 w 9517857"/>
              <a:gd name="connsiteY1" fmla="*/ 250968 h 918356"/>
              <a:gd name="connsiteX2" fmla="*/ 4687244 w 9517857"/>
              <a:gd name="connsiteY2" fmla="*/ 251298 h 918356"/>
              <a:gd name="connsiteX3" fmla="*/ 4686423 w 9517857"/>
              <a:gd name="connsiteY3" fmla="*/ 247919 h 918356"/>
              <a:gd name="connsiteX4" fmla="*/ 4685225 w 9517857"/>
              <a:gd name="connsiteY4" fmla="*/ 246530 h 918356"/>
              <a:gd name="connsiteX5" fmla="*/ 4686133 w 9517857"/>
              <a:gd name="connsiteY5" fmla="*/ 246727 h 918356"/>
              <a:gd name="connsiteX6" fmla="*/ 4686423 w 9517857"/>
              <a:gd name="connsiteY6" fmla="*/ 247919 h 918356"/>
              <a:gd name="connsiteX7" fmla="*/ 4685225 w 9517857"/>
              <a:gd name="connsiteY7" fmla="*/ 246530 h 918356"/>
              <a:gd name="connsiteX8" fmla="*/ 9517856 w 9517857"/>
              <a:gd name="connsiteY8" fmla="*/ 0 h 918356"/>
              <a:gd name="connsiteX9" fmla="*/ 9517857 w 9517857"/>
              <a:gd name="connsiteY9" fmla="*/ 12 h 918356"/>
              <a:gd name="connsiteX10" fmla="*/ 9517857 w 9517857"/>
              <a:gd name="connsiteY10" fmla="*/ 918356 h 918356"/>
              <a:gd name="connsiteX11" fmla="*/ 14604 w 9517857"/>
              <a:gd name="connsiteY11" fmla="*/ 918356 h 918356"/>
              <a:gd name="connsiteX12" fmla="*/ 12841 w 9517857"/>
              <a:gd name="connsiteY12" fmla="*/ 917763 h 918356"/>
              <a:gd name="connsiteX13" fmla="*/ 93 w 9517857"/>
              <a:gd name="connsiteY13" fmla="*/ 912471 h 918356"/>
              <a:gd name="connsiteX14" fmla="*/ 58674 w 9517857"/>
              <a:gd name="connsiteY14" fmla="*/ 890322 h 918356"/>
              <a:gd name="connsiteX15" fmla="*/ 275005 w 9517857"/>
              <a:gd name="connsiteY15" fmla="*/ 807229 h 918356"/>
              <a:gd name="connsiteX16" fmla="*/ 587824 w 9517857"/>
              <a:gd name="connsiteY16" fmla="*/ 798195 h 918356"/>
              <a:gd name="connsiteX17" fmla="*/ 651826 w 9517857"/>
              <a:gd name="connsiteY17" fmla="*/ 738338 h 918356"/>
              <a:gd name="connsiteX18" fmla="*/ 727985 w 9517857"/>
              <a:gd name="connsiteY18" fmla="*/ 719826 h 918356"/>
              <a:gd name="connsiteX19" fmla="*/ 778982 w 9517857"/>
              <a:gd name="connsiteY19" fmla="*/ 710142 h 918356"/>
              <a:gd name="connsiteX20" fmla="*/ 849944 w 9517857"/>
              <a:gd name="connsiteY20" fmla="*/ 717987 h 918356"/>
              <a:gd name="connsiteX21" fmla="*/ 921659 w 9517857"/>
              <a:gd name="connsiteY21" fmla="*/ 712695 h 918356"/>
              <a:gd name="connsiteX22" fmla="*/ 930946 w 9517857"/>
              <a:gd name="connsiteY22" fmla="*/ 734046 h 918356"/>
              <a:gd name="connsiteX23" fmla="*/ 986250 w 9517857"/>
              <a:gd name="connsiteY23" fmla="*/ 713530 h 918356"/>
              <a:gd name="connsiteX24" fmla="*/ 1013752 w 9517857"/>
              <a:gd name="connsiteY24" fmla="*/ 713361 h 918356"/>
              <a:gd name="connsiteX25" fmla="*/ 1023734 w 9517857"/>
              <a:gd name="connsiteY25" fmla="*/ 718571 h 918356"/>
              <a:gd name="connsiteX26" fmla="*/ 1063207 w 9517857"/>
              <a:gd name="connsiteY26" fmla="*/ 715651 h 918356"/>
              <a:gd name="connsiteX27" fmla="*/ 1081980 w 9517857"/>
              <a:gd name="connsiteY27" fmla="*/ 738455 h 918356"/>
              <a:gd name="connsiteX28" fmla="*/ 1218120 w 9517857"/>
              <a:gd name="connsiteY28" fmla="*/ 713280 h 918356"/>
              <a:gd name="connsiteX29" fmla="*/ 1397459 w 9517857"/>
              <a:gd name="connsiteY29" fmla="*/ 691190 h 918356"/>
              <a:gd name="connsiteX30" fmla="*/ 1580688 w 9517857"/>
              <a:gd name="connsiteY30" fmla="*/ 693697 h 918356"/>
              <a:gd name="connsiteX31" fmla="*/ 1772334 w 9517857"/>
              <a:gd name="connsiteY31" fmla="*/ 710640 h 918356"/>
              <a:gd name="connsiteX32" fmla="*/ 2002561 w 9517857"/>
              <a:gd name="connsiteY32" fmla="*/ 659917 h 918356"/>
              <a:gd name="connsiteX33" fmla="*/ 2135144 w 9517857"/>
              <a:gd name="connsiteY33" fmla="*/ 636501 h 918356"/>
              <a:gd name="connsiteX34" fmla="*/ 2440292 w 9517857"/>
              <a:gd name="connsiteY34" fmla="*/ 593862 h 918356"/>
              <a:gd name="connsiteX35" fmla="*/ 2547829 w 9517857"/>
              <a:gd name="connsiteY35" fmla="*/ 566150 h 918356"/>
              <a:gd name="connsiteX36" fmla="*/ 2658055 w 9517857"/>
              <a:gd name="connsiteY36" fmla="*/ 578727 h 918356"/>
              <a:gd name="connsiteX37" fmla="*/ 2693698 w 9517857"/>
              <a:gd name="connsiteY37" fmla="*/ 560029 h 918356"/>
              <a:gd name="connsiteX38" fmla="*/ 2699673 w 9517857"/>
              <a:gd name="connsiteY38" fmla="*/ 556400 h 918356"/>
              <a:gd name="connsiteX39" fmla="*/ 2727306 w 9517857"/>
              <a:gd name="connsiteY39" fmla="*/ 550698 h 918356"/>
              <a:gd name="connsiteX40" fmla="*/ 2730451 w 9517857"/>
              <a:gd name="connsiteY40" fmla="*/ 538058 h 918356"/>
              <a:gd name="connsiteX41" fmla="*/ 2768713 w 9517857"/>
              <a:gd name="connsiteY41" fmla="*/ 521575 h 918356"/>
              <a:gd name="connsiteX42" fmla="*/ 2820868 w 9517857"/>
              <a:gd name="connsiteY42" fmla="*/ 514160 h 918356"/>
              <a:gd name="connsiteX43" fmla="*/ 3073635 w 9517857"/>
              <a:gd name="connsiteY43" fmla="*/ 491294 h 918356"/>
              <a:gd name="connsiteX44" fmla="*/ 3222071 w 9517857"/>
              <a:gd name="connsiteY44" fmla="*/ 470559 h 918356"/>
              <a:gd name="connsiteX45" fmla="*/ 3274069 w 9517857"/>
              <a:gd name="connsiteY45" fmla="*/ 451605 h 918356"/>
              <a:gd name="connsiteX46" fmla="*/ 3349632 w 9517857"/>
              <a:gd name="connsiteY46" fmla="*/ 432583 h 918356"/>
              <a:gd name="connsiteX47" fmla="*/ 3479593 w 9517857"/>
              <a:gd name="connsiteY47" fmla="*/ 390437 h 918356"/>
              <a:gd name="connsiteX48" fmla="*/ 3660110 w 9517857"/>
              <a:gd name="connsiteY48" fmla="*/ 348726 h 918356"/>
              <a:gd name="connsiteX49" fmla="*/ 3750023 w 9517857"/>
              <a:gd name="connsiteY49" fmla="*/ 370678 h 918356"/>
              <a:gd name="connsiteX50" fmla="*/ 3844133 w 9517857"/>
              <a:gd name="connsiteY50" fmla="*/ 360648 h 918356"/>
              <a:gd name="connsiteX51" fmla="*/ 3913545 w 9517857"/>
              <a:gd name="connsiteY51" fmla="*/ 344235 h 918356"/>
              <a:gd name="connsiteX52" fmla="*/ 4266740 w 9517857"/>
              <a:gd name="connsiteY52" fmla="*/ 361454 h 918356"/>
              <a:gd name="connsiteX53" fmla="*/ 4430770 w 9517857"/>
              <a:gd name="connsiteY53" fmla="*/ 342643 h 918356"/>
              <a:gd name="connsiteX54" fmla="*/ 4512664 w 9517857"/>
              <a:gd name="connsiteY54" fmla="*/ 319948 h 918356"/>
              <a:gd name="connsiteX55" fmla="*/ 4616423 w 9517857"/>
              <a:gd name="connsiteY55" fmla="*/ 290914 h 918356"/>
              <a:gd name="connsiteX56" fmla="*/ 4691675 w 9517857"/>
              <a:gd name="connsiteY56" fmla="*/ 254011 h 918356"/>
              <a:gd name="connsiteX57" fmla="*/ 4689051 w 9517857"/>
              <a:gd name="connsiteY57" fmla="*/ 250968 h 918356"/>
              <a:gd name="connsiteX58" fmla="*/ 4719994 w 9517857"/>
              <a:gd name="connsiteY58" fmla="*/ 245307 h 918356"/>
              <a:gd name="connsiteX59" fmla="*/ 4752894 w 9517857"/>
              <a:gd name="connsiteY59" fmla="*/ 239875 h 918356"/>
              <a:gd name="connsiteX60" fmla="*/ 4769329 w 9517857"/>
              <a:gd name="connsiteY60" fmla="*/ 233585 h 918356"/>
              <a:gd name="connsiteX61" fmla="*/ 4775634 w 9517857"/>
              <a:gd name="connsiteY61" fmla="*/ 234063 h 918356"/>
              <a:gd name="connsiteX62" fmla="*/ 4790452 w 9517857"/>
              <a:gd name="connsiteY62" fmla="*/ 233572 h 918356"/>
              <a:gd name="connsiteX63" fmla="*/ 4789062 w 9517857"/>
              <a:gd name="connsiteY63" fmla="*/ 241924 h 918356"/>
              <a:gd name="connsiteX64" fmla="*/ 4827826 w 9517857"/>
              <a:gd name="connsiteY64" fmla="*/ 246977 h 918356"/>
              <a:gd name="connsiteX65" fmla="*/ 4892569 w 9517857"/>
              <a:gd name="connsiteY65" fmla="*/ 249933 h 918356"/>
              <a:gd name="connsiteX66" fmla="*/ 4896611 w 9517857"/>
              <a:gd name="connsiteY66" fmla="*/ 240448 h 918356"/>
              <a:gd name="connsiteX67" fmla="*/ 4917286 w 9517857"/>
              <a:gd name="connsiteY67" fmla="*/ 243659 h 918356"/>
              <a:gd name="connsiteX68" fmla="*/ 4981173 w 9517857"/>
              <a:gd name="connsiteY68" fmla="*/ 247103 h 918356"/>
              <a:gd name="connsiteX69" fmla="*/ 5060397 w 9517857"/>
              <a:gd name="connsiteY69" fmla="*/ 263688 h 918356"/>
              <a:gd name="connsiteX70" fmla="*/ 5252996 w 9517857"/>
              <a:gd name="connsiteY70" fmla="*/ 270655 h 918356"/>
              <a:gd name="connsiteX71" fmla="*/ 5358056 w 9517857"/>
              <a:gd name="connsiteY71" fmla="*/ 247248 h 918356"/>
              <a:gd name="connsiteX72" fmla="*/ 5426496 w 9517857"/>
              <a:gd name="connsiteY72" fmla="*/ 235142 h 918356"/>
              <a:gd name="connsiteX73" fmla="*/ 5497161 w 9517857"/>
              <a:gd name="connsiteY73" fmla="*/ 228808 h 918356"/>
              <a:gd name="connsiteX74" fmla="*/ 5826043 w 9517857"/>
              <a:gd name="connsiteY74" fmla="*/ 148073 h 918356"/>
              <a:gd name="connsiteX75" fmla="*/ 6013415 w 9517857"/>
              <a:gd name="connsiteY75" fmla="*/ 137316 h 918356"/>
              <a:gd name="connsiteX76" fmla="*/ 6080994 w 9517857"/>
              <a:gd name="connsiteY76" fmla="*/ 142938 h 918356"/>
              <a:gd name="connsiteX77" fmla="*/ 6194152 w 9517857"/>
              <a:gd name="connsiteY77" fmla="*/ 151772 h 918356"/>
              <a:gd name="connsiteX78" fmla="*/ 6281379 w 9517857"/>
              <a:gd name="connsiteY78" fmla="*/ 181626 h 918356"/>
              <a:gd name="connsiteX79" fmla="*/ 6374947 w 9517857"/>
              <a:gd name="connsiteY79" fmla="*/ 179799 h 918356"/>
              <a:gd name="connsiteX80" fmla="*/ 6448518 w 9517857"/>
              <a:gd name="connsiteY80" fmla="*/ 164378 h 918356"/>
              <a:gd name="connsiteX81" fmla="*/ 6544700 w 9517857"/>
              <a:gd name="connsiteY81" fmla="*/ 167161 h 918356"/>
              <a:gd name="connsiteX82" fmla="*/ 6648353 w 9517857"/>
              <a:gd name="connsiteY82" fmla="*/ 172250 h 918356"/>
              <a:gd name="connsiteX83" fmla="*/ 6736227 w 9517857"/>
              <a:gd name="connsiteY83" fmla="*/ 173216 h 918356"/>
              <a:gd name="connsiteX84" fmla="*/ 6977218 w 9517857"/>
              <a:gd name="connsiteY84" fmla="*/ 184289 h 918356"/>
              <a:gd name="connsiteX85" fmla="*/ 7065221 w 9517857"/>
              <a:gd name="connsiteY85" fmla="*/ 227531 h 918356"/>
              <a:gd name="connsiteX86" fmla="*/ 7565449 w 9517857"/>
              <a:gd name="connsiteY86" fmla="*/ 258950 h 918356"/>
              <a:gd name="connsiteX87" fmla="*/ 7599285 w 9517857"/>
              <a:gd name="connsiteY87" fmla="*/ 266021 h 918356"/>
              <a:gd name="connsiteX88" fmla="*/ 7644411 w 9517857"/>
              <a:gd name="connsiteY88" fmla="*/ 258986 h 918356"/>
              <a:gd name="connsiteX89" fmla="*/ 7825110 w 9517857"/>
              <a:gd name="connsiteY89" fmla="*/ 229109 h 918356"/>
              <a:gd name="connsiteX90" fmla="*/ 7965804 w 9517857"/>
              <a:gd name="connsiteY90" fmla="*/ 190545 h 918356"/>
              <a:gd name="connsiteX91" fmla="*/ 8147401 w 9517857"/>
              <a:gd name="connsiteY91" fmla="*/ 205617 h 918356"/>
              <a:gd name="connsiteX92" fmla="*/ 8256033 w 9517857"/>
              <a:gd name="connsiteY92" fmla="*/ 193713 h 918356"/>
              <a:gd name="connsiteX93" fmla="*/ 8617841 w 9517857"/>
              <a:gd name="connsiteY93" fmla="*/ 155167 h 918356"/>
              <a:gd name="connsiteX94" fmla="*/ 8715976 w 9517857"/>
              <a:gd name="connsiteY94" fmla="*/ 178374 h 918356"/>
              <a:gd name="connsiteX95" fmla="*/ 8778827 w 9517857"/>
              <a:gd name="connsiteY95" fmla="*/ 172936 h 918356"/>
              <a:gd name="connsiteX96" fmla="*/ 8840778 w 9517857"/>
              <a:gd name="connsiteY96" fmla="*/ 143149 h 918356"/>
              <a:gd name="connsiteX97" fmla="*/ 9010380 w 9517857"/>
              <a:gd name="connsiteY97" fmla="*/ 91891 h 918356"/>
              <a:gd name="connsiteX98" fmla="*/ 9110856 w 9517857"/>
              <a:gd name="connsiteY98" fmla="*/ 70997 h 918356"/>
              <a:gd name="connsiteX99" fmla="*/ 9268817 w 9517857"/>
              <a:gd name="connsiteY99" fmla="*/ 53082 h 918356"/>
              <a:gd name="connsiteX100" fmla="*/ 9316667 w 9517857"/>
              <a:gd name="connsiteY100" fmla="*/ 45047 h 918356"/>
              <a:gd name="connsiteX101" fmla="*/ 9428209 w 9517857"/>
              <a:gd name="connsiteY101" fmla="*/ 29923 h 918356"/>
              <a:gd name="connsiteX102" fmla="*/ 9517856 w 9517857"/>
              <a:gd name="connsiteY102" fmla="*/ 0 h 918356"/>
              <a:gd name="connsiteX0" fmla="*/ 4686423 w 9517857"/>
              <a:gd name="connsiteY0" fmla="*/ 247919 h 918356"/>
              <a:gd name="connsiteX1" fmla="*/ 4689051 w 9517857"/>
              <a:gd name="connsiteY1" fmla="*/ 250968 h 918356"/>
              <a:gd name="connsiteX2" fmla="*/ 4687244 w 9517857"/>
              <a:gd name="connsiteY2" fmla="*/ 251298 h 918356"/>
              <a:gd name="connsiteX3" fmla="*/ 4686423 w 9517857"/>
              <a:gd name="connsiteY3" fmla="*/ 247919 h 918356"/>
              <a:gd name="connsiteX4" fmla="*/ 4685225 w 9517857"/>
              <a:gd name="connsiteY4" fmla="*/ 246530 h 918356"/>
              <a:gd name="connsiteX5" fmla="*/ 4686133 w 9517857"/>
              <a:gd name="connsiteY5" fmla="*/ 246727 h 918356"/>
              <a:gd name="connsiteX6" fmla="*/ 4686423 w 9517857"/>
              <a:gd name="connsiteY6" fmla="*/ 247919 h 918356"/>
              <a:gd name="connsiteX7" fmla="*/ 4685225 w 9517857"/>
              <a:gd name="connsiteY7" fmla="*/ 246530 h 918356"/>
              <a:gd name="connsiteX8" fmla="*/ 9517856 w 9517857"/>
              <a:gd name="connsiteY8" fmla="*/ 0 h 918356"/>
              <a:gd name="connsiteX9" fmla="*/ 9517857 w 9517857"/>
              <a:gd name="connsiteY9" fmla="*/ 12 h 918356"/>
              <a:gd name="connsiteX10" fmla="*/ 9517857 w 9517857"/>
              <a:gd name="connsiteY10" fmla="*/ 918356 h 918356"/>
              <a:gd name="connsiteX11" fmla="*/ 14604 w 9517857"/>
              <a:gd name="connsiteY11" fmla="*/ 918356 h 918356"/>
              <a:gd name="connsiteX12" fmla="*/ 12841 w 9517857"/>
              <a:gd name="connsiteY12" fmla="*/ 917763 h 918356"/>
              <a:gd name="connsiteX13" fmla="*/ 93 w 9517857"/>
              <a:gd name="connsiteY13" fmla="*/ 912471 h 918356"/>
              <a:gd name="connsiteX14" fmla="*/ 58674 w 9517857"/>
              <a:gd name="connsiteY14" fmla="*/ 890322 h 918356"/>
              <a:gd name="connsiteX15" fmla="*/ 275005 w 9517857"/>
              <a:gd name="connsiteY15" fmla="*/ 807229 h 918356"/>
              <a:gd name="connsiteX16" fmla="*/ 587824 w 9517857"/>
              <a:gd name="connsiteY16" fmla="*/ 798195 h 918356"/>
              <a:gd name="connsiteX17" fmla="*/ 651826 w 9517857"/>
              <a:gd name="connsiteY17" fmla="*/ 738338 h 918356"/>
              <a:gd name="connsiteX18" fmla="*/ 727985 w 9517857"/>
              <a:gd name="connsiteY18" fmla="*/ 719826 h 918356"/>
              <a:gd name="connsiteX19" fmla="*/ 778982 w 9517857"/>
              <a:gd name="connsiteY19" fmla="*/ 710142 h 918356"/>
              <a:gd name="connsiteX20" fmla="*/ 849944 w 9517857"/>
              <a:gd name="connsiteY20" fmla="*/ 717987 h 918356"/>
              <a:gd name="connsiteX21" fmla="*/ 921659 w 9517857"/>
              <a:gd name="connsiteY21" fmla="*/ 712695 h 918356"/>
              <a:gd name="connsiteX22" fmla="*/ 930946 w 9517857"/>
              <a:gd name="connsiteY22" fmla="*/ 734046 h 918356"/>
              <a:gd name="connsiteX23" fmla="*/ 986250 w 9517857"/>
              <a:gd name="connsiteY23" fmla="*/ 713530 h 918356"/>
              <a:gd name="connsiteX24" fmla="*/ 1013752 w 9517857"/>
              <a:gd name="connsiteY24" fmla="*/ 713361 h 918356"/>
              <a:gd name="connsiteX25" fmla="*/ 1023734 w 9517857"/>
              <a:gd name="connsiteY25" fmla="*/ 718571 h 918356"/>
              <a:gd name="connsiteX26" fmla="*/ 1063207 w 9517857"/>
              <a:gd name="connsiteY26" fmla="*/ 715651 h 918356"/>
              <a:gd name="connsiteX27" fmla="*/ 1081980 w 9517857"/>
              <a:gd name="connsiteY27" fmla="*/ 738455 h 918356"/>
              <a:gd name="connsiteX28" fmla="*/ 1218120 w 9517857"/>
              <a:gd name="connsiteY28" fmla="*/ 713280 h 918356"/>
              <a:gd name="connsiteX29" fmla="*/ 1397459 w 9517857"/>
              <a:gd name="connsiteY29" fmla="*/ 691190 h 918356"/>
              <a:gd name="connsiteX30" fmla="*/ 1580688 w 9517857"/>
              <a:gd name="connsiteY30" fmla="*/ 693697 h 918356"/>
              <a:gd name="connsiteX31" fmla="*/ 1772334 w 9517857"/>
              <a:gd name="connsiteY31" fmla="*/ 710640 h 918356"/>
              <a:gd name="connsiteX32" fmla="*/ 2002561 w 9517857"/>
              <a:gd name="connsiteY32" fmla="*/ 659917 h 918356"/>
              <a:gd name="connsiteX33" fmla="*/ 2135144 w 9517857"/>
              <a:gd name="connsiteY33" fmla="*/ 636501 h 918356"/>
              <a:gd name="connsiteX34" fmla="*/ 2440292 w 9517857"/>
              <a:gd name="connsiteY34" fmla="*/ 593862 h 918356"/>
              <a:gd name="connsiteX35" fmla="*/ 2547829 w 9517857"/>
              <a:gd name="connsiteY35" fmla="*/ 566150 h 918356"/>
              <a:gd name="connsiteX36" fmla="*/ 2658055 w 9517857"/>
              <a:gd name="connsiteY36" fmla="*/ 578727 h 918356"/>
              <a:gd name="connsiteX37" fmla="*/ 2693698 w 9517857"/>
              <a:gd name="connsiteY37" fmla="*/ 560029 h 918356"/>
              <a:gd name="connsiteX38" fmla="*/ 2699673 w 9517857"/>
              <a:gd name="connsiteY38" fmla="*/ 556400 h 918356"/>
              <a:gd name="connsiteX39" fmla="*/ 2727306 w 9517857"/>
              <a:gd name="connsiteY39" fmla="*/ 550698 h 918356"/>
              <a:gd name="connsiteX40" fmla="*/ 2730451 w 9517857"/>
              <a:gd name="connsiteY40" fmla="*/ 538058 h 918356"/>
              <a:gd name="connsiteX41" fmla="*/ 2768713 w 9517857"/>
              <a:gd name="connsiteY41" fmla="*/ 521575 h 918356"/>
              <a:gd name="connsiteX42" fmla="*/ 2820868 w 9517857"/>
              <a:gd name="connsiteY42" fmla="*/ 514160 h 918356"/>
              <a:gd name="connsiteX43" fmla="*/ 3073635 w 9517857"/>
              <a:gd name="connsiteY43" fmla="*/ 491294 h 918356"/>
              <a:gd name="connsiteX44" fmla="*/ 3222071 w 9517857"/>
              <a:gd name="connsiteY44" fmla="*/ 470559 h 918356"/>
              <a:gd name="connsiteX45" fmla="*/ 3274069 w 9517857"/>
              <a:gd name="connsiteY45" fmla="*/ 451605 h 918356"/>
              <a:gd name="connsiteX46" fmla="*/ 3349632 w 9517857"/>
              <a:gd name="connsiteY46" fmla="*/ 432583 h 918356"/>
              <a:gd name="connsiteX47" fmla="*/ 3479593 w 9517857"/>
              <a:gd name="connsiteY47" fmla="*/ 390437 h 918356"/>
              <a:gd name="connsiteX48" fmla="*/ 3660110 w 9517857"/>
              <a:gd name="connsiteY48" fmla="*/ 348726 h 918356"/>
              <a:gd name="connsiteX49" fmla="*/ 3750023 w 9517857"/>
              <a:gd name="connsiteY49" fmla="*/ 370678 h 918356"/>
              <a:gd name="connsiteX50" fmla="*/ 3844133 w 9517857"/>
              <a:gd name="connsiteY50" fmla="*/ 360648 h 918356"/>
              <a:gd name="connsiteX51" fmla="*/ 3913545 w 9517857"/>
              <a:gd name="connsiteY51" fmla="*/ 344235 h 918356"/>
              <a:gd name="connsiteX52" fmla="*/ 4266740 w 9517857"/>
              <a:gd name="connsiteY52" fmla="*/ 361454 h 918356"/>
              <a:gd name="connsiteX53" fmla="*/ 4430770 w 9517857"/>
              <a:gd name="connsiteY53" fmla="*/ 342643 h 918356"/>
              <a:gd name="connsiteX54" fmla="*/ 4512664 w 9517857"/>
              <a:gd name="connsiteY54" fmla="*/ 319948 h 918356"/>
              <a:gd name="connsiteX55" fmla="*/ 4616423 w 9517857"/>
              <a:gd name="connsiteY55" fmla="*/ 290914 h 918356"/>
              <a:gd name="connsiteX56" fmla="*/ 4691675 w 9517857"/>
              <a:gd name="connsiteY56" fmla="*/ 254011 h 918356"/>
              <a:gd name="connsiteX57" fmla="*/ 4689051 w 9517857"/>
              <a:gd name="connsiteY57" fmla="*/ 250968 h 918356"/>
              <a:gd name="connsiteX58" fmla="*/ 4719994 w 9517857"/>
              <a:gd name="connsiteY58" fmla="*/ 245307 h 918356"/>
              <a:gd name="connsiteX59" fmla="*/ 4752894 w 9517857"/>
              <a:gd name="connsiteY59" fmla="*/ 239875 h 918356"/>
              <a:gd name="connsiteX60" fmla="*/ 4769329 w 9517857"/>
              <a:gd name="connsiteY60" fmla="*/ 233585 h 918356"/>
              <a:gd name="connsiteX61" fmla="*/ 4775634 w 9517857"/>
              <a:gd name="connsiteY61" fmla="*/ 234063 h 918356"/>
              <a:gd name="connsiteX62" fmla="*/ 4790452 w 9517857"/>
              <a:gd name="connsiteY62" fmla="*/ 233572 h 918356"/>
              <a:gd name="connsiteX63" fmla="*/ 4789062 w 9517857"/>
              <a:gd name="connsiteY63" fmla="*/ 241924 h 918356"/>
              <a:gd name="connsiteX64" fmla="*/ 4827826 w 9517857"/>
              <a:gd name="connsiteY64" fmla="*/ 246977 h 918356"/>
              <a:gd name="connsiteX65" fmla="*/ 4892569 w 9517857"/>
              <a:gd name="connsiteY65" fmla="*/ 249933 h 918356"/>
              <a:gd name="connsiteX66" fmla="*/ 4896611 w 9517857"/>
              <a:gd name="connsiteY66" fmla="*/ 240448 h 918356"/>
              <a:gd name="connsiteX67" fmla="*/ 4917286 w 9517857"/>
              <a:gd name="connsiteY67" fmla="*/ 243659 h 918356"/>
              <a:gd name="connsiteX68" fmla="*/ 4981173 w 9517857"/>
              <a:gd name="connsiteY68" fmla="*/ 247103 h 918356"/>
              <a:gd name="connsiteX69" fmla="*/ 5060397 w 9517857"/>
              <a:gd name="connsiteY69" fmla="*/ 263688 h 918356"/>
              <a:gd name="connsiteX70" fmla="*/ 5252996 w 9517857"/>
              <a:gd name="connsiteY70" fmla="*/ 270655 h 918356"/>
              <a:gd name="connsiteX71" fmla="*/ 5358056 w 9517857"/>
              <a:gd name="connsiteY71" fmla="*/ 247248 h 918356"/>
              <a:gd name="connsiteX72" fmla="*/ 5426496 w 9517857"/>
              <a:gd name="connsiteY72" fmla="*/ 235142 h 918356"/>
              <a:gd name="connsiteX73" fmla="*/ 5497161 w 9517857"/>
              <a:gd name="connsiteY73" fmla="*/ 228808 h 918356"/>
              <a:gd name="connsiteX74" fmla="*/ 5826043 w 9517857"/>
              <a:gd name="connsiteY74" fmla="*/ 148073 h 918356"/>
              <a:gd name="connsiteX75" fmla="*/ 6013415 w 9517857"/>
              <a:gd name="connsiteY75" fmla="*/ 137316 h 918356"/>
              <a:gd name="connsiteX76" fmla="*/ 6080994 w 9517857"/>
              <a:gd name="connsiteY76" fmla="*/ 142938 h 918356"/>
              <a:gd name="connsiteX77" fmla="*/ 6194152 w 9517857"/>
              <a:gd name="connsiteY77" fmla="*/ 151772 h 918356"/>
              <a:gd name="connsiteX78" fmla="*/ 6281379 w 9517857"/>
              <a:gd name="connsiteY78" fmla="*/ 181626 h 918356"/>
              <a:gd name="connsiteX79" fmla="*/ 6374947 w 9517857"/>
              <a:gd name="connsiteY79" fmla="*/ 179799 h 918356"/>
              <a:gd name="connsiteX80" fmla="*/ 6448518 w 9517857"/>
              <a:gd name="connsiteY80" fmla="*/ 164378 h 918356"/>
              <a:gd name="connsiteX81" fmla="*/ 6544700 w 9517857"/>
              <a:gd name="connsiteY81" fmla="*/ 167161 h 918356"/>
              <a:gd name="connsiteX82" fmla="*/ 6648353 w 9517857"/>
              <a:gd name="connsiteY82" fmla="*/ 172250 h 918356"/>
              <a:gd name="connsiteX83" fmla="*/ 6736227 w 9517857"/>
              <a:gd name="connsiteY83" fmla="*/ 173216 h 918356"/>
              <a:gd name="connsiteX84" fmla="*/ 6977218 w 9517857"/>
              <a:gd name="connsiteY84" fmla="*/ 184289 h 918356"/>
              <a:gd name="connsiteX85" fmla="*/ 7065221 w 9517857"/>
              <a:gd name="connsiteY85" fmla="*/ 227531 h 918356"/>
              <a:gd name="connsiteX86" fmla="*/ 7565449 w 9517857"/>
              <a:gd name="connsiteY86" fmla="*/ 258950 h 918356"/>
              <a:gd name="connsiteX87" fmla="*/ 7599285 w 9517857"/>
              <a:gd name="connsiteY87" fmla="*/ 266021 h 918356"/>
              <a:gd name="connsiteX88" fmla="*/ 7644411 w 9517857"/>
              <a:gd name="connsiteY88" fmla="*/ 258986 h 918356"/>
              <a:gd name="connsiteX89" fmla="*/ 7825110 w 9517857"/>
              <a:gd name="connsiteY89" fmla="*/ 229109 h 918356"/>
              <a:gd name="connsiteX90" fmla="*/ 7965804 w 9517857"/>
              <a:gd name="connsiteY90" fmla="*/ 190545 h 918356"/>
              <a:gd name="connsiteX91" fmla="*/ 8147401 w 9517857"/>
              <a:gd name="connsiteY91" fmla="*/ 205617 h 918356"/>
              <a:gd name="connsiteX92" fmla="*/ 8256033 w 9517857"/>
              <a:gd name="connsiteY92" fmla="*/ 193713 h 918356"/>
              <a:gd name="connsiteX93" fmla="*/ 8551625 w 9517857"/>
              <a:gd name="connsiteY93" fmla="*/ 161517 h 918356"/>
              <a:gd name="connsiteX94" fmla="*/ 8715976 w 9517857"/>
              <a:gd name="connsiteY94" fmla="*/ 178374 h 918356"/>
              <a:gd name="connsiteX95" fmla="*/ 8778827 w 9517857"/>
              <a:gd name="connsiteY95" fmla="*/ 172936 h 918356"/>
              <a:gd name="connsiteX96" fmla="*/ 8840778 w 9517857"/>
              <a:gd name="connsiteY96" fmla="*/ 143149 h 918356"/>
              <a:gd name="connsiteX97" fmla="*/ 9010380 w 9517857"/>
              <a:gd name="connsiteY97" fmla="*/ 91891 h 918356"/>
              <a:gd name="connsiteX98" fmla="*/ 9110856 w 9517857"/>
              <a:gd name="connsiteY98" fmla="*/ 70997 h 918356"/>
              <a:gd name="connsiteX99" fmla="*/ 9268817 w 9517857"/>
              <a:gd name="connsiteY99" fmla="*/ 53082 h 918356"/>
              <a:gd name="connsiteX100" fmla="*/ 9316667 w 9517857"/>
              <a:gd name="connsiteY100" fmla="*/ 45047 h 918356"/>
              <a:gd name="connsiteX101" fmla="*/ 9428209 w 9517857"/>
              <a:gd name="connsiteY101" fmla="*/ 29923 h 918356"/>
              <a:gd name="connsiteX102" fmla="*/ 9517856 w 9517857"/>
              <a:gd name="connsiteY102" fmla="*/ 0 h 918356"/>
              <a:gd name="connsiteX0" fmla="*/ 4686423 w 9517857"/>
              <a:gd name="connsiteY0" fmla="*/ 247907 h 918344"/>
              <a:gd name="connsiteX1" fmla="*/ 4689051 w 9517857"/>
              <a:gd name="connsiteY1" fmla="*/ 250956 h 918344"/>
              <a:gd name="connsiteX2" fmla="*/ 4687244 w 9517857"/>
              <a:gd name="connsiteY2" fmla="*/ 251286 h 918344"/>
              <a:gd name="connsiteX3" fmla="*/ 4686423 w 9517857"/>
              <a:gd name="connsiteY3" fmla="*/ 247907 h 918344"/>
              <a:gd name="connsiteX4" fmla="*/ 4685225 w 9517857"/>
              <a:gd name="connsiteY4" fmla="*/ 246518 h 918344"/>
              <a:gd name="connsiteX5" fmla="*/ 4686133 w 9517857"/>
              <a:gd name="connsiteY5" fmla="*/ 246715 h 918344"/>
              <a:gd name="connsiteX6" fmla="*/ 4686423 w 9517857"/>
              <a:gd name="connsiteY6" fmla="*/ 247907 h 918344"/>
              <a:gd name="connsiteX7" fmla="*/ 4685225 w 9517857"/>
              <a:gd name="connsiteY7" fmla="*/ 246518 h 918344"/>
              <a:gd name="connsiteX8" fmla="*/ 9428209 w 9517857"/>
              <a:gd name="connsiteY8" fmla="*/ 29911 h 918344"/>
              <a:gd name="connsiteX9" fmla="*/ 9517857 w 9517857"/>
              <a:gd name="connsiteY9" fmla="*/ 0 h 918344"/>
              <a:gd name="connsiteX10" fmla="*/ 9517857 w 9517857"/>
              <a:gd name="connsiteY10" fmla="*/ 918344 h 918344"/>
              <a:gd name="connsiteX11" fmla="*/ 14604 w 9517857"/>
              <a:gd name="connsiteY11" fmla="*/ 918344 h 918344"/>
              <a:gd name="connsiteX12" fmla="*/ 12841 w 9517857"/>
              <a:gd name="connsiteY12" fmla="*/ 917751 h 918344"/>
              <a:gd name="connsiteX13" fmla="*/ 93 w 9517857"/>
              <a:gd name="connsiteY13" fmla="*/ 912459 h 918344"/>
              <a:gd name="connsiteX14" fmla="*/ 58674 w 9517857"/>
              <a:gd name="connsiteY14" fmla="*/ 890310 h 918344"/>
              <a:gd name="connsiteX15" fmla="*/ 275005 w 9517857"/>
              <a:gd name="connsiteY15" fmla="*/ 807217 h 918344"/>
              <a:gd name="connsiteX16" fmla="*/ 587824 w 9517857"/>
              <a:gd name="connsiteY16" fmla="*/ 798183 h 918344"/>
              <a:gd name="connsiteX17" fmla="*/ 651826 w 9517857"/>
              <a:gd name="connsiteY17" fmla="*/ 738326 h 918344"/>
              <a:gd name="connsiteX18" fmla="*/ 727985 w 9517857"/>
              <a:gd name="connsiteY18" fmla="*/ 719814 h 918344"/>
              <a:gd name="connsiteX19" fmla="*/ 778982 w 9517857"/>
              <a:gd name="connsiteY19" fmla="*/ 710130 h 918344"/>
              <a:gd name="connsiteX20" fmla="*/ 849944 w 9517857"/>
              <a:gd name="connsiteY20" fmla="*/ 717975 h 918344"/>
              <a:gd name="connsiteX21" fmla="*/ 921659 w 9517857"/>
              <a:gd name="connsiteY21" fmla="*/ 712683 h 918344"/>
              <a:gd name="connsiteX22" fmla="*/ 930946 w 9517857"/>
              <a:gd name="connsiteY22" fmla="*/ 734034 h 918344"/>
              <a:gd name="connsiteX23" fmla="*/ 986250 w 9517857"/>
              <a:gd name="connsiteY23" fmla="*/ 713518 h 918344"/>
              <a:gd name="connsiteX24" fmla="*/ 1013752 w 9517857"/>
              <a:gd name="connsiteY24" fmla="*/ 713349 h 918344"/>
              <a:gd name="connsiteX25" fmla="*/ 1023734 w 9517857"/>
              <a:gd name="connsiteY25" fmla="*/ 718559 h 918344"/>
              <a:gd name="connsiteX26" fmla="*/ 1063207 w 9517857"/>
              <a:gd name="connsiteY26" fmla="*/ 715639 h 918344"/>
              <a:gd name="connsiteX27" fmla="*/ 1081980 w 9517857"/>
              <a:gd name="connsiteY27" fmla="*/ 738443 h 918344"/>
              <a:gd name="connsiteX28" fmla="*/ 1218120 w 9517857"/>
              <a:gd name="connsiteY28" fmla="*/ 713268 h 918344"/>
              <a:gd name="connsiteX29" fmla="*/ 1397459 w 9517857"/>
              <a:gd name="connsiteY29" fmla="*/ 691178 h 918344"/>
              <a:gd name="connsiteX30" fmla="*/ 1580688 w 9517857"/>
              <a:gd name="connsiteY30" fmla="*/ 693685 h 918344"/>
              <a:gd name="connsiteX31" fmla="*/ 1772334 w 9517857"/>
              <a:gd name="connsiteY31" fmla="*/ 710628 h 918344"/>
              <a:gd name="connsiteX32" fmla="*/ 2002561 w 9517857"/>
              <a:gd name="connsiteY32" fmla="*/ 659905 h 918344"/>
              <a:gd name="connsiteX33" fmla="*/ 2135144 w 9517857"/>
              <a:gd name="connsiteY33" fmla="*/ 636489 h 918344"/>
              <a:gd name="connsiteX34" fmla="*/ 2440292 w 9517857"/>
              <a:gd name="connsiteY34" fmla="*/ 593850 h 918344"/>
              <a:gd name="connsiteX35" fmla="*/ 2547829 w 9517857"/>
              <a:gd name="connsiteY35" fmla="*/ 566138 h 918344"/>
              <a:gd name="connsiteX36" fmla="*/ 2658055 w 9517857"/>
              <a:gd name="connsiteY36" fmla="*/ 578715 h 918344"/>
              <a:gd name="connsiteX37" fmla="*/ 2693698 w 9517857"/>
              <a:gd name="connsiteY37" fmla="*/ 560017 h 918344"/>
              <a:gd name="connsiteX38" fmla="*/ 2699673 w 9517857"/>
              <a:gd name="connsiteY38" fmla="*/ 556388 h 918344"/>
              <a:gd name="connsiteX39" fmla="*/ 2727306 w 9517857"/>
              <a:gd name="connsiteY39" fmla="*/ 550686 h 918344"/>
              <a:gd name="connsiteX40" fmla="*/ 2730451 w 9517857"/>
              <a:gd name="connsiteY40" fmla="*/ 538046 h 918344"/>
              <a:gd name="connsiteX41" fmla="*/ 2768713 w 9517857"/>
              <a:gd name="connsiteY41" fmla="*/ 521563 h 918344"/>
              <a:gd name="connsiteX42" fmla="*/ 2820868 w 9517857"/>
              <a:gd name="connsiteY42" fmla="*/ 514148 h 918344"/>
              <a:gd name="connsiteX43" fmla="*/ 3073635 w 9517857"/>
              <a:gd name="connsiteY43" fmla="*/ 491282 h 918344"/>
              <a:gd name="connsiteX44" fmla="*/ 3222071 w 9517857"/>
              <a:gd name="connsiteY44" fmla="*/ 470547 h 918344"/>
              <a:gd name="connsiteX45" fmla="*/ 3274069 w 9517857"/>
              <a:gd name="connsiteY45" fmla="*/ 451593 h 918344"/>
              <a:gd name="connsiteX46" fmla="*/ 3349632 w 9517857"/>
              <a:gd name="connsiteY46" fmla="*/ 432571 h 918344"/>
              <a:gd name="connsiteX47" fmla="*/ 3479593 w 9517857"/>
              <a:gd name="connsiteY47" fmla="*/ 390425 h 918344"/>
              <a:gd name="connsiteX48" fmla="*/ 3660110 w 9517857"/>
              <a:gd name="connsiteY48" fmla="*/ 348714 h 918344"/>
              <a:gd name="connsiteX49" fmla="*/ 3750023 w 9517857"/>
              <a:gd name="connsiteY49" fmla="*/ 370666 h 918344"/>
              <a:gd name="connsiteX50" fmla="*/ 3844133 w 9517857"/>
              <a:gd name="connsiteY50" fmla="*/ 360636 h 918344"/>
              <a:gd name="connsiteX51" fmla="*/ 3913545 w 9517857"/>
              <a:gd name="connsiteY51" fmla="*/ 344223 h 918344"/>
              <a:gd name="connsiteX52" fmla="*/ 4266740 w 9517857"/>
              <a:gd name="connsiteY52" fmla="*/ 361442 h 918344"/>
              <a:gd name="connsiteX53" fmla="*/ 4430770 w 9517857"/>
              <a:gd name="connsiteY53" fmla="*/ 342631 h 918344"/>
              <a:gd name="connsiteX54" fmla="*/ 4512664 w 9517857"/>
              <a:gd name="connsiteY54" fmla="*/ 319936 h 918344"/>
              <a:gd name="connsiteX55" fmla="*/ 4616423 w 9517857"/>
              <a:gd name="connsiteY55" fmla="*/ 290902 h 918344"/>
              <a:gd name="connsiteX56" fmla="*/ 4691675 w 9517857"/>
              <a:gd name="connsiteY56" fmla="*/ 253999 h 918344"/>
              <a:gd name="connsiteX57" fmla="*/ 4689051 w 9517857"/>
              <a:gd name="connsiteY57" fmla="*/ 250956 h 918344"/>
              <a:gd name="connsiteX58" fmla="*/ 4719994 w 9517857"/>
              <a:gd name="connsiteY58" fmla="*/ 245295 h 918344"/>
              <a:gd name="connsiteX59" fmla="*/ 4752894 w 9517857"/>
              <a:gd name="connsiteY59" fmla="*/ 239863 h 918344"/>
              <a:gd name="connsiteX60" fmla="*/ 4769329 w 9517857"/>
              <a:gd name="connsiteY60" fmla="*/ 233573 h 918344"/>
              <a:gd name="connsiteX61" fmla="*/ 4775634 w 9517857"/>
              <a:gd name="connsiteY61" fmla="*/ 234051 h 918344"/>
              <a:gd name="connsiteX62" fmla="*/ 4790452 w 9517857"/>
              <a:gd name="connsiteY62" fmla="*/ 233560 h 918344"/>
              <a:gd name="connsiteX63" fmla="*/ 4789062 w 9517857"/>
              <a:gd name="connsiteY63" fmla="*/ 241912 h 918344"/>
              <a:gd name="connsiteX64" fmla="*/ 4827826 w 9517857"/>
              <a:gd name="connsiteY64" fmla="*/ 246965 h 918344"/>
              <a:gd name="connsiteX65" fmla="*/ 4892569 w 9517857"/>
              <a:gd name="connsiteY65" fmla="*/ 249921 h 918344"/>
              <a:gd name="connsiteX66" fmla="*/ 4896611 w 9517857"/>
              <a:gd name="connsiteY66" fmla="*/ 240436 h 918344"/>
              <a:gd name="connsiteX67" fmla="*/ 4917286 w 9517857"/>
              <a:gd name="connsiteY67" fmla="*/ 243647 h 918344"/>
              <a:gd name="connsiteX68" fmla="*/ 4981173 w 9517857"/>
              <a:gd name="connsiteY68" fmla="*/ 247091 h 918344"/>
              <a:gd name="connsiteX69" fmla="*/ 5060397 w 9517857"/>
              <a:gd name="connsiteY69" fmla="*/ 263676 h 918344"/>
              <a:gd name="connsiteX70" fmla="*/ 5252996 w 9517857"/>
              <a:gd name="connsiteY70" fmla="*/ 270643 h 918344"/>
              <a:gd name="connsiteX71" fmla="*/ 5358056 w 9517857"/>
              <a:gd name="connsiteY71" fmla="*/ 247236 h 918344"/>
              <a:gd name="connsiteX72" fmla="*/ 5426496 w 9517857"/>
              <a:gd name="connsiteY72" fmla="*/ 235130 h 918344"/>
              <a:gd name="connsiteX73" fmla="*/ 5497161 w 9517857"/>
              <a:gd name="connsiteY73" fmla="*/ 228796 h 918344"/>
              <a:gd name="connsiteX74" fmla="*/ 5826043 w 9517857"/>
              <a:gd name="connsiteY74" fmla="*/ 148061 h 918344"/>
              <a:gd name="connsiteX75" fmla="*/ 6013415 w 9517857"/>
              <a:gd name="connsiteY75" fmla="*/ 137304 h 918344"/>
              <a:gd name="connsiteX76" fmla="*/ 6080994 w 9517857"/>
              <a:gd name="connsiteY76" fmla="*/ 142926 h 918344"/>
              <a:gd name="connsiteX77" fmla="*/ 6194152 w 9517857"/>
              <a:gd name="connsiteY77" fmla="*/ 151760 h 918344"/>
              <a:gd name="connsiteX78" fmla="*/ 6281379 w 9517857"/>
              <a:gd name="connsiteY78" fmla="*/ 181614 h 918344"/>
              <a:gd name="connsiteX79" fmla="*/ 6374947 w 9517857"/>
              <a:gd name="connsiteY79" fmla="*/ 179787 h 918344"/>
              <a:gd name="connsiteX80" fmla="*/ 6448518 w 9517857"/>
              <a:gd name="connsiteY80" fmla="*/ 164366 h 918344"/>
              <a:gd name="connsiteX81" fmla="*/ 6544700 w 9517857"/>
              <a:gd name="connsiteY81" fmla="*/ 167149 h 918344"/>
              <a:gd name="connsiteX82" fmla="*/ 6648353 w 9517857"/>
              <a:gd name="connsiteY82" fmla="*/ 172238 h 918344"/>
              <a:gd name="connsiteX83" fmla="*/ 6736227 w 9517857"/>
              <a:gd name="connsiteY83" fmla="*/ 173204 h 918344"/>
              <a:gd name="connsiteX84" fmla="*/ 6977218 w 9517857"/>
              <a:gd name="connsiteY84" fmla="*/ 184277 h 918344"/>
              <a:gd name="connsiteX85" fmla="*/ 7065221 w 9517857"/>
              <a:gd name="connsiteY85" fmla="*/ 227519 h 918344"/>
              <a:gd name="connsiteX86" fmla="*/ 7565449 w 9517857"/>
              <a:gd name="connsiteY86" fmla="*/ 258938 h 918344"/>
              <a:gd name="connsiteX87" fmla="*/ 7599285 w 9517857"/>
              <a:gd name="connsiteY87" fmla="*/ 266009 h 918344"/>
              <a:gd name="connsiteX88" fmla="*/ 7644411 w 9517857"/>
              <a:gd name="connsiteY88" fmla="*/ 258974 h 918344"/>
              <a:gd name="connsiteX89" fmla="*/ 7825110 w 9517857"/>
              <a:gd name="connsiteY89" fmla="*/ 229097 h 918344"/>
              <a:gd name="connsiteX90" fmla="*/ 7965804 w 9517857"/>
              <a:gd name="connsiteY90" fmla="*/ 190533 h 918344"/>
              <a:gd name="connsiteX91" fmla="*/ 8147401 w 9517857"/>
              <a:gd name="connsiteY91" fmla="*/ 205605 h 918344"/>
              <a:gd name="connsiteX92" fmla="*/ 8256033 w 9517857"/>
              <a:gd name="connsiteY92" fmla="*/ 193701 h 918344"/>
              <a:gd name="connsiteX93" fmla="*/ 8551625 w 9517857"/>
              <a:gd name="connsiteY93" fmla="*/ 161505 h 918344"/>
              <a:gd name="connsiteX94" fmla="*/ 8715976 w 9517857"/>
              <a:gd name="connsiteY94" fmla="*/ 178362 h 918344"/>
              <a:gd name="connsiteX95" fmla="*/ 8778827 w 9517857"/>
              <a:gd name="connsiteY95" fmla="*/ 172924 h 918344"/>
              <a:gd name="connsiteX96" fmla="*/ 8840778 w 9517857"/>
              <a:gd name="connsiteY96" fmla="*/ 143137 h 918344"/>
              <a:gd name="connsiteX97" fmla="*/ 9010380 w 9517857"/>
              <a:gd name="connsiteY97" fmla="*/ 91879 h 918344"/>
              <a:gd name="connsiteX98" fmla="*/ 9110856 w 9517857"/>
              <a:gd name="connsiteY98" fmla="*/ 70985 h 918344"/>
              <a:gd name="connsiteX99" fmla="*/ 9268817 w 9517857"/>
              <a:gd name="connsiteY99" fmla="*/ 53070 h 918344"/>
              <a:gd name="connsiteX100" fmla="*/ 9316667 w 9517857"/>
              <a:gd name="connsiteY100" fmla="*/ 45035 h 918344"/>
              <a:gd name="connsiteX101" fmla="*/ 9428209 w 9517857"/>
              <a:gd name="connsiteY101" fmla="*/ 29911 h 918344"/>
              <a:gd name="connsiteX0" fmla="*/ 4686423 w 9517857"/>
              <a:gd name="connsiteY0" fmla="*/ 247907 h 918344"/>
              <a:gd name="connsiteX1" fmla="*/ 4689051 w 9517857"/>
              <a:gd name="connsiteY1" fmla="*/ 250956 h 918344"/>
              <a:gd name="connsiteX2" fmla="*/ 4687244 w 9517857"/>
              <a:gd name="connsiteY2" fmla="*/ 251286 h 918344"/>
              <a:gd name="connsiteX3" fmla="*/ 4686423 w 9517857"/>
              <a:gd name="connsiteY3" fmla="*/ 247907 h 918344"/>
              <a:gd name="connsiteX4" fmla="*/ 4685225 w 9517857"/>
              <a:gd name="connsiteY4" fmla="*/ 246518 h 918344"/>
              <a:gd name="connsiteX5" fmla="*/ 4686133 w 9517857"/>
              <a:gd name="connsiteY5" fmla="*/ 246715 h 918344"/>
              <a:gd name="connsiteX6" fmla="*/ 4686423 w 9517857"/>
              <a:gd name="connsiteY6" fmla="*/ 247907 h 918344"/>
              <a:gd name="connsiteX7" fmla="*/ 4685225 w 9517857"/>
              <a:gd name="connsiteY7" fmla="*/ 246518 h 918344"/>
              <a:gd name="connsiteX8" fmla="*/ 9428209 w 9517857"/>
              <a:gd name="connsiteY8" fmla="*/ 29911 h 918344"/>
              <a:gd name="connsiteX9" fmla="*/ 9517857 w 9517857"/>
              <a:gd name="connsiteY9" fmla="*/ 0 h 918344"/>
              <a:gd name="connsiteX10" fmla="*/ 9517857 w 9517857"/>
              <a:gd name="connsiteY10" fmla="*/ 918344 h 918344"/>
              <a:gd name="connsiteX11" fmla="*/ 14604 w 9517857"/>
              <a:gd name="connsiteY11" fmla="*/ 918344 h 918344"/>
              <a:gd name="connsiteX12" fmla="*/ 12841 w 9517857"/>
              <a:gd name="connsiteY12" fmla="*/ 917751 h 918344"/>
              <a:gd name="connsiteX13" fmla="*/ 93 w 9517857"/>
              <a:gd name="connsiteY13" fmla="*/ 912459 h 918344"/>
              <a:gd name="connsiteX14" fmla="*/ 58674 w 9517857"/>
              <a:gd name="connsiteY14" fmla="*/ 890310 h 918344"/>
              <a:gd name="connsiteX15" fmla="*/ 275005 w 9517857"/>
              <a:gd name="connsiteY15" fmla="*/ 807217 h 918344"/>
              <a:gd name="connsiteX16" fmla="*/ 587824 w 9517857"/>
              <a:gd name="connsiteY16" fmla="*/ 798183 h 918344"/>
              <a:gd name="connsiteX17" fmla="*/ 651826 w 9517857"/>
              <a:gd name="connsiteY17" fmla="*/ 738326 h 918344"/>
              <a:gd name="connsiteX18" fmla="*/ 727985 w 9517857"/>
              <a:gd name="connsiteY18" fmla="*/ 719814 h 918344"/>
              <a:gd name="connsiteX19" fmla="*/ 778982 w 9517857"/>
              <a:gd name="connsiteY19" fmla="*/ 710130 h 918344"/>
              <a:gd name="connsiteX20" fmla="*/ 849944 w 9517857"/>
              <a:gd name="connsiteY20" fmla="*/ 717975 h 918344"/>
              <a:gd name="connsiteX21" fmla="*/ 921659 w 9517857"/>
              <a:gd name="connsiteY21" fmla="*/ 712683 h 918344"/>
              <a:gd name="connsiteX22" fmla="*/ 930946 w 9517857"/>
              <a:gd name="connsiteY22" fmla="*/ 734034 h 918344"/>
              <a:gd name="connsiteX23" fmla="*/ 986250 w 9517857"/>
              <a:gd name="connsiteY23" fmla="*/ 713518 h 918344"/>
              <a:gd name="connsiteX24" fmla="*/ 1013752 w 9517857"/>
              <a:gd name="connsiteY24" fmla="*/ 713349 h 918344"/>
              <a:gd name="connsiteX25" fmla="*/ 1023734 w 9517857"/>
              <a:gd name="connsiteY25" fmla="*/ 718559 h 918344"/>
              <a:gd name="connsiteX26" fmla="*/ 1063207 w 9517857"/>
              <a:gd name="connsiteY26" fmla="*/ 715639 h 918344"/>
              <a:gd name="connsiteX27" fmla="*/ 1081980 w 9517857"/>
              <a:gd name="connsiteY27" fmla="*/ 738443 h 918344"/>
              <a:gd name="connsiteX28" fmla="*/ 1218120 w 9517857"/>
              <a:gd name="connsiteY28" fmla="*/ 713268 h 918344"/>
              <a:gd name="connsiteX29" fmla="*/ 1397459 w 9517857"/>
              <a:gd name="connsiteY29" fmla="*/ 691178 h 918344"/>
              <a:gd name="connsiteX30" fmla="*/ 1580688 w 9517857"/>
              <a:gd name="connsiteY30" fmla="*/ 693685 h 918344"/>
              <a:gd name="connsiteX31" fmla="*/ 1772334 w 9517857"/>
              <a:gd name="connsiteY31" fmla="*/ 710628 h 918344"/>
              <a:gd name="connsiteX32" fmla="*/ 2002561 w 9517857"/>
              <a:gd name="connsiteY32" fmla="*/ 659905 h 918344"/>
              <a:gd name="connsiteX33" fmla="*/ 2135144 w 9517857"/>
              <a:gd name="connsiteY33" fmla="*/ 636489 h 918344"/>
              <a:gd name="connsiteX34" fmla="*/ 2440292 w 9517857"/>
              <a:gd name="connsiteY34" fmla="*/ 593850 h 918344"/>
              <a:gd name="connsiteX35" fmla="*/ 2547829 w 9517857"/>
              <a:gd name="connsiteY35" fmla="*/ 566138 h 918344"/>
              <a:gd name="connsiteX36" fmla="*/ 2658055 w 9517857"/>
              <a:gd name="connsiteY36" fmla="*/ 578715 h 918344"/>
              <a:gd name="connsiteX37" fmla="*/ 2693698 w 9517857"/>
              <a:gd name="connsiteY37" fmla="*/ 560017 h 918344"/>
              <a:gd name="connsiteX38" fmla="*/ 2699673 w 9517857"/>
              <a:gd name="connsiteY38" fmla="*/ 556388 h 918344"/>
              <a:gd name="connsiteX39" fmla="*/ 2727306 w 9517857"/>
              <a:gd name="connsiteY39" fmla="*/ 550686 h 918344"/>
              <a:gd name="connsiteX40" fmla="*/ 2730451 w 9517857"/>
              <a:gd name="connsiteY40" fmla="*/ 538046 h 918344"/>
              <a:gd name="connsiteX41" fmla="*/ 2768713 w 9517857"/>
              <a:gd name="connsiteY41" fmla="*/ 521563 h 918344"/>
              <a:gd name="connsiteX42" fmla="*/ 2820868 w 9517857"/>
              <a:gd name="connsiteY42" fmla="*/ 514148 h 918344"/>
              <a:gd name="connsiteX43" fmla="*/ 3073635 w 9517857"/>
              <a:gd name="connsiteY43" fmla="*/ 491282 h 918344"/>
              <a:gd name="connsiteX44" fmla="*/ 3222071 w 9517857"/>
              <a:gd name="connsiteY44" fmla="*/ 470547 h 918344"/>
              <a:gd name="connsiteX45" fmla="*/ 3274069 w 9517857"/>
              <a:gd name="connsiteY45" fmla="*/ 451593 h 918344"/>
              <a:gd name="connsiteX46" fmla="*/ 3349632 w 9517857"/>
              <a:gd name="connsiteY46" fmla="*/ 432571 h 918344"/>
              <a:gd name="connsiteX47" fmla="*/ 3479593 w 9517857"/>
              <a:gd name="connsiteY47" fmla="*/ 390425 h 918344"/>
              <a:gd name="connsiteX48" fmla="*/ 3660110 w 9517857"/>
              <a:gd name="connsiteY48" fmla="*/ 348714 h 918344"/>
              <a:gd name="connsiteX49" fmla="*/ 3750023 w 9517857"/>
              <a:gd name="connsiteY49" fmla="*/ 370666 h 918344"/>
              <a:gd name="connsiteX50" fmla="*/ 3844133 w 9517857"/>
              <a:gd name="connsiteY50" fmla="*/ 360636 h 918344"/>
              <a:gd name="connsiteX51" fmla="*/ 3913545 w 9517857"/>
              <a:gd name="connsiteY51" fmla="*/ 344223 h 918344"/>
              <a:gd name="connsiteX52" fmla="*/ 4266740 w 9517857"/>
              <a:gd name="connsiteY52" fmla="*/ 361442 h 918344"/>
              <a:gd name="connsiteX53" fmla="*/ 4430770 w 9517857"/>
              <a:gd name="connsiteY53" fmla="*/ 342631 h 918344"/>
              <a:gd name="connsiteX54" fmla="*/ 4512664 w 9517857"/>
              <a:gd name="connsiteY54" fmla="*/ 319936 h 918344"/>
              <a:gd name="connsiteX55" fmla="*/ 4616423 w 9517857"/>
              <a:gd name="connsiteY55" fmla="*/ 290902 h 918344"/>
              <a:gd name="connsiteX56" fmla="*/ 4691675 w 9517857"/>
              <a:gd name="connsiteY56" fmla="*/ 253999 h 918344"/>
              <a:gd name="connsiteX57" fmla="*/ 4689051 w 9517857"/>
              <a:gd name="connsiteY57" fmla="*/ 250956 h 918344"/>
              <a:gd name="connsiteX58" fmla="*/ 4719994 w 9517857"/>
              <a:gd name="connsiteY58" fmla="*/ 245295 h 918344"/>
              <a:gd name="connsiteX59" fmla="*/ 4752894 w 9517857"/>
              <a:gd name="connsiteY59" fmla="*/ 239863 h 918344"/>
              <a:gd name="connsiteX60" fmla="*/ 4769329 w 9517857"/>
              <a:gd name="connsiteY60" fmla="*/ 233573 h 918344"/>
              <a:gd name="connsiteX61" fmla="*/ 4775634 w 9517857"/>
              <a:gd name="connsiteY61" fmla="*/ 234051 h 918344"/>
              <a:gd name="connsiteX62" fmla="*/ 4790452 w 9517857"/>
              <a:gd name="connsiteY62" fmla="*/ 233560 h 918344"/>
              <a:gd name="connsiteX63" fmla="*/ 4789062 w 9517857"/>
              <a:gd name="connsiteY63" fmla="*/ 241912 h 918344"/>
              <a:gd name="connsiteX64" fmla="*/ 4827826 w 9517857"/>
              <a:gd name="connsiteY64" fmla="*/ 246965 h 918344"/>
              <a:gd name="connsiteX65" fmla="*/ 4892569 w 9517857"/>
              <a:gd name="connsiteY65" fmla="*/ 249921 h 918344"/>
              <a:gd name="connsiteX66" fmla="*/ 4896611 w 9517857"/>
              <a:gd name="connsiteY66" fmla="*/ 240436 h 918344"/>
              <a:gd name="connsiteX67" fmla="*/ 4917286 w 9517857"/>
              <a:gd name="connsiteY67" fmla="*/ 243647 h 918344"/>
              <a:gd name="connsiteX68" fmla="*/ 5060397 w 9517857"/>
              <a:gd name="connsiteY68" fmla="*/ 263676 h 918344"/>
              <a:gd name="connsiteX69" fmla="*/ 5252996 w 9517857"/>
              <a:gd name="connsiteY69" fmla="*/ 270643 h 918344"/>
              <a:gd name="connsiteX70" fmla="*/ 5358056 w 9517857"/>
              <a:gd name="connsiteY70" fmla="*/ 247236 h 918344"/>
              <a:gd name="connsiteX71" fmla="*/ 5426496 w 9517857"/>
              <a:gd name="connsiteY71" fmla="*/ 235130 h 918344"/>
              <a:gd name="connsiteX72" fmla="*/ 5497161 w 9517857"/>
              <a:gd name="connsiteY72" fmla="*/ 228796 h 918344"/>
              <a:gd name="connsiteX73" fmla="*/ 5826043 w 9517857"/>
              <a:gd name="connsiteY73" fmla="*/ 148061 h 918344"/>
              <a:gd name="connsiteX74" fmla="*/ 6013415 w 9517857"/>
              <a:gd name="connsiteY74" fmla="*/ 137304 h 918344"/>
              <a:gd name="connsiteX75" fmla="*/ 6080994 w 9517857"/>
              <a:gd name="connsiteY75" fmla="*/ 142926 h 918344"/>
              <a:gd name="connsiteX76" fmla="*/ 6194152 w 9517857"/>
              <a:gd name="connsiteY76" fmla="*/ 151760 h 918344"/>
              <a:gd name="connsiteX77" fmla="*/ 6281379 w 9517857"/>
              <a:gd name="connsiteY77" fmla="*/ 181614 h 918344"/>
              <a:gd name="connsiteX78" fmla="*/ 6374947 w 9517857"/>
              <a:gd name="connsiteY78" fmla="*/ 179787 h 918344"/>
              <a:gd name="connsiteX79" fmla="*/ 6448518 w 9517857"/>
              <a:gd name="connsiteY79" fmla="*/ 164366 h 918344"/>
              <a:gd name="connsiteX80" fmla="*/ 6544700 w 9517857"/>
              <a:gd name="connsiteY80" fmla="*/ 167149 h 918344"/>
              <a:gd name="connsiteX81" fmla="*/ 6648353 w 9517857"/>
              <a:gd name="connsiteY81" fmla="*/ 172238 h 918344"/>
              <a:gd name="connsiteX82" fmla="*/ 6736227 w 9517857"/>
              <a:gd name="connsiteY82" fmla="*/ 173204 h 918344"/>
              <a:gd name="connsiteX83" fmla="*/ 6977218 w 9517857"/>
              <a:gd name="connsiteY83" fmla="*/ 184277 h 918344"/>
              <a:gd name="connsiteX84" fmla="*/ 7065221 w 9517857"/>
              <a:gd name="connsiteY84" fmla="*/ 227519 h 918344"/>
              <a:gd name="connsiteX85" fmla="*/ 7565449 w 9517857"/>
              <a:gd name="connsiteY85" fmla="*/ 258938 h 918344"/>
              <a:gd name="connsiteX86" fmla="*/ 7599285 w 9517857"/>
              <a:gd name="connsiteY86" fmla="*/ 266009 h 918344"/>
              <a:gd name="connsiteX87" fmla="*/ 7644411 w 9517857"/>
              <a:gd name="connsiteY87" fmla="*/ 258974 h 918344"/>
              <a:gd name="connsiteX88" fmla="*/ 7825110 w 9517857"/>
              <a:gd name="connsiteY88" fmla="*/ 229097 h 918344"/>
              <a:gd name="connsiteX89" fmla="*/ 7965804 w 9517857"/>
              <a:gd name="connsiteY89" fmla="*/ 190533 h 918344"/>
              <a:gd name="connsiteX90" fmla="*/ 8147401 w 9517857"/>
              <a:gd name="connsiteY90" fmla="*/ 205605 h 918344"/>
              <a:gd name="connsiteX91" fmla="*/ 8256033 w 9517857"/>
              <a:gd name="connsiteY91" fmla="*/ 193701 h 918344"/>
              <a:gd name="connsiteX92" fmla="*/ 8551625 w 9517857"/>
              <a:gd name="connsiteY92" fmla="*/ 161505 h 918344"/>
              <a:gd name="connsiteX93" fmla="*/ 8715976 w 9517857"/>
              <a:gd name="connsiteY93" fmla="*/ 178362 h 918344"/>
              <a:gd name="connsiteX94" fmla="*/ 8778827 w 9517857"/>
              <a:gd name="connsiteY94" fmla="*/ 172924 h 918344"/>
              <a:gd name="connsiteX95" fmla="*/ 8840778 w 9517857"/>
              <a:gd name="connsiteY95" fmla="*/ 143137 h 918344"/>
              <a:gd name="connsiteX96" fmla="*/ 9010380 w 9517857"/>
              <a:gd name="connsiteY96" fmla="*/ 91879 h 918344"/>
              <a:gd name="connsiteX97" fmla="*/ 9110856 w 9517857"/>
              <a:gd name="connsiteY97" fmla="*/ 70985 h 918344"/>
              <a:gd name="connsiteX98" fmla="*/ 9268817 w 9517857"/>
              <a:gd name="connsiteY98" fmla="*/ 53070 h 918344"/>
              <a:gd name="connsiteX99" fmla="*/ 9316667 w 9517857"/>
              <a:gd name="connsiteY99" fmla="*/ 45035 h 918344"/>
              <a:gd name="connsiteX100" fmla="*/ 9428209 w 9517857"/>
              <a:gd name="connsiteY100" fmla="*/ 29911 h 918344"/>
              <a:gd name="connsiteX0" fmla="*/ 4686423 w 9517857"/>
              <a:gd name="connsiteY0" fmla="*/ 247907 h 918344"/>
              <a:gd name="connsiteX1" fmla="*/ 4689051 w 9517857"/>
              <a:gd name="connsiteY1" fmla="*/ 250956 h 918344"/>
              <a:gd name="connsiteX2" fmla="*/ 4687244 w 9517857"/>
              <a:gd name="connsiteY2" fmla="*/ 251286 h 918344"/>
              <a:gd name="connsiteX3" fmla="*/ 4686423 w 9517857"/>
              <a:gd name="connsiteY3" fmla="*/ 247907 h 918344"/>
              <a:gd name="connsiteX4" fmla="*/ 4685225 w 9517857"/>
              <a:gd name="connsiteY4" fmla="*/ 246518 h 918344"/>
              <a:gd name="connsiteX5" fmla="*/ 4686133 w 9517857"/>
              <a:gd name="connsiteY5" fmla="*/ 246715 h 918344"/>
              <a:gd name="connsiteX6" fmla="*/ 4686423 w 9517857"/>
              <a:gd name="connsiteY6" fmla="*/ 247907 h 918344"/>
              <a:gd name="connsiteX7" fmla="*/ 4685225 w 9517857"/>
              <a:gd name="connsiteY7" fmla="*/ 246518 h 918344"/>
              <a:gd name="connsiteX8" fmla="*/ 9428209 w 9517857"/>
              <a:gd name="connsiteY8" fmla="*/ 29911 h 918344"/>
              <a:gd name="connsiteX9" fmla="*/ 9517857 w 9517857"/>
              <a:gd name="connsiteY9" fmla="*/ 0 h 918344"/>
              <a:gd name="connsiteX10" fmla="*/ 9517857 w 9517857"/>
              <a:gd name="connsiteY10" fmla="*/ 918344 h 918344"/>
              <a:gd name="connsiteX11" fmla="*/ 14604 w 9517857"/>
              <a:gd name="connsiteY11" fmla="*/ 918344 h 918344"/>
              <a:gd name="connsiteX12" fmla="*/ 12841 w 9517857"/>
              <a:gd name="connsiteY12" fmla="*/ 917751 h 918344"/>
              <a:gd name="connsiteX13" fmla="*/ 93 w 9517857"/>
              <a:gd name="connsiteY13" fmla="*/ 912459 h 918344"/>
              <a:gd name="connsiteX14" fmla="*/ 58674 w 9517857"/>
              <a:gd name="connsiteY14" fmla="*/ 890310 h 918344"/>
              <a:gd name="connsiteX15" fmla="*/ 275005 w 9517857"/>
              <a:gd name="connsiteY15" fmla="*/ 807217 h 918344"/>
              <a:gd name="connsiteX16" fmla="*/ 587824 w 9517857"/>
              <a:gd name="connsiteY16" fmla="*/ 798183 h 918344"/>
              <a:gd name="connsiteX17" fmla="*/ 651826 w 9517857"/>
              <a:gd name="connsiteY17" fmla="*/ 738326 h 918344"/>
              <a:gd name="connsiteX18" fmla="*/ 727985 w 9517857"/>
              <a:gd name="connsiteY18" fmla="*/ 719814 h 918344"/>
              <a:gd name="connsiteX19" fmla="*/ 778982 w 9517857"/>
              <a:gd name="connsiteY19" fmla="*/ 710130 h 918344"/>
              <a:gd name="connsiteX20" fmla="*/ 849944 w 9517857"/>
              <a:gd name="connsiteY20" fmla="*/ 717975 h 918344"/>
              <a:gd name="connsiteX21" fmla="*/ 921659 w 9517857"/>
              <a:gd name="connsiteY21" fmla="*/ 712683 h 918344"/>
              <a:gd name="connsiteX22" fmla="*/ 930946 w 9517857"/>
              <a:gd name="connsiteY22" fmla="*/ 734034 h 918344"/>
              <a:gd name="connsiteX23" fmla="*/ 986250 w 9517857"/>
              <a:gd name="connsiteY23" fmla="*/ 713518 h 918344"/>
              <a:gd name="connsiteX24" fmla="*/ 1013752 w 9517857"/>
              <a:gd name="connsiteY24" fmla="*/ 713349 h 918344"/>
              <a:gd name="connsiteX25" fmla="*/ 1023734 w 9517857"/>
              <a:gd name="connsiteY25" fmla="*/ 718559 h 918344"/>
              <a:gd name="connsiteX26" fmla="*/ 1063207 w 9517857"/>
              <a:gd name="connsiteY26" fmla="*/ 715639 h 918344"/>
              <a:gd name="connsiteX27" fmla="*/ 1081980 w 9517857"/>
              <a:gd name="connsiteY27" fmla="*/ 738443 h 918344"/>
              <a:gd name="connsiteX28" fmla="*/ 1218120 w 9517857"/>
              <a:gd name="connsiteY28" fmla="*/ 713268 h 918344"/>
              <a:gd name="connsiteX29" fmla="*/ 1397459 w 9517857"/>
              <a:gd name="connsiteY29" fmla="*/ 691178 h 918344"/>
              <a:gd name="connsiteX30" fmla="*/ 1580688 w 9517857"/>
              <a:gd name="connsiteY30" fmla="*/ 693685 h 918344"/>
              <a:gd name="connsiteX31" fmla="*/ 1772334 w 9517857"/>
              <a:gd name="connsiteY31" fmla="*/ 710628 h 918344"/>
              <a:gd name="connsiteX32" fmla="*/ 2002561 w 9517857"/>
              <a:gd name="connsiteY32" fmla="*/ 659905 h 918344"/>
              <a:gd name="connsiteX33" fmla="*/ 2135144 w 9517857"/>
              <a:gd name="connsiteY33" fmla="*/ 636489 h 918344"/>
              <a:gd name="connsiteX34" fmla="*/ 2440292 w 9517857"/>
              <a:gd name="connsiteY34" fmla="*/ 593850 h 918344"/>
              <a:gd name="connsiteX35" fmla="*/ 2547829 w 9517857"/>
              <a:gd name="connsiteY35" fmla="*/ 566138 h 918344"/>
              <a:gd name="connsiteX36" fmla="*/ 2658055 w 9517857"/>
              <a:gd name="connsiteY36" fmla="*/ 578715 h 918344"/>
              <a:gd name="connsiteX37" fmla="*/ 2693698 w 9517857"/>
              <a:gd name="connsiteY37" fmla="*/ 560017 h 918344"/>
              <a:gd name="connsiteX38" fmla="*/ 2699673 w 9517857"/>
              <a:gd name="connsiteY38" fmla="*/ 556388 h 918344"/>
              <a:gd name="connsiteX39" fmla="*/ 2727306 w 9517857"/>
              <a:gd name="connsiteY39" fmla="*/ 550686 h 918344"/>
              <a:gd name="connsiteX40" fmla="*/ 2730451 w 9517857"/>
              <a:gd name="connsiteY40" fmla="*/ 538046 h 918344"/>
              <a:gd name="connsiteX41" fmla="*/ 2768713 w 9517857"/>
              <a:gd name="connsiteY41" fmla="*/ 521563 h 918344"/>
              <a:gd name="connsiteX42" fmla="*/ 2820868 w 9517857"/>
              <a:gd name="connsiteY42" fmla="*/ 514148 h 918344"/>
              <a:gd name="connsiteX43" fmla="*/ 3073635 w 9517857"/>
              <a:gd name="connsiteY43" fmla="*/ 491282 h 918344"/>
              <a:gd name="connsiteX44" fmla="*/ 3222071 w 9517857"/>
              <a:gd name="connsiteY44" fmla="*/ 470547 h 918344"/>
              <a:gd name="connsiteX45" fmla="*/ 3274069 w 9517857"/>
              <a:gd name="connsiteY45" fmla="*/ 451593 h 918344"/>
              <a:gd name="connsiteX46" fmla="*/ 3349632 w 9517857"/>
              <a:gd name="connsiteY46" fmla="*/ 432571 h 918344"/>
              <a:gd name="connsiteX47" fmla="*/ 3479593 w 9517857"/>
              <a:gd name="connsiteY47" fmla="*/ 390425 h 918344"/>
              <a:gd name="connsiteX48" fmla="*/ 3750023 w 9517857"/>
              <a:gd name="connsiteY48" fmla="*/ 370666 h 918344"/>
              <a:gd name="connsiteX49" fmla="*/ 3844133 w 9517857"/>
              <a:gd name="connsiteY49" fmla="*/ 360636 h 918344"/>
              <a:gd name="connsiteX50" fmla="*/ 3913545 w 9517857"/>
              <a:gd name="connsiteY50" fmla="*/ 344223 h 918344"/>
              <a:gd name="connsiteX51" fmla="*/ 4266740 w 9517857"/>
              <a:gd name="connsiteY51" fmla="*/ 361442 h 918344"/>
              <a:gd name="connsiteX52" fmla="*/ 4430770 w 9517857"/>
              <a:gd name="connsiteY52" fmla="*/ 342631 h 918344"/>
              <a:gd name="connsiteX53" fmla="*/ 4512664 w 9517857"/>
              <a:gd name="connsiteY53" fmla="*/ 319936 h 918344"/>
              <a:gd name="connsiteX54" fmla="*/ 4616423 w 9517857"/>
              <a:gd name="connsiteY54" fmla="*/ 290902 h 918344"/>
              <a:gd name="connsiteX55" fmla="*/ 4691675 w 9517857"/>
              <a:gd name="connsiteY55" fmla="*/ 253999 h 918344"/>
              <a:gd name="connsiteX56" fmla="*/ 4689051 w 9517857"/>
              <a:gd name="connsiteY56" fmla="*/ 250956 h 918344"/>
              <a:gd name="connsiteX57" fmla="*/ 4719994 w 9517857"/>
              <a:gd name="connsiteY57" fmla="*/ 245295 h 918344"/>
              <a:gd name="connsiteX58" fmla="*/ 4752894 w 9517857"/>
              <a:gd name="connsiteY58" fmla="*/ 239863 h 918344"/>
              <a:gd name="connsiteX59" fmla="*/ 4769329 w 9517857"/>
              <a:gd name="connsiteY59" fmla="*/ 233573 h 918344"/>
              <a:gd name="connsiteX60" fmla="*/ 4775634 w 9517857"/>
              <a:gd name="connsiteY60" fmla="*/ 234051 h 918344"/>
              <a:gd name="connsiteX61" fmla="*/ 4790452 w 9517857"/>
              <a:gd name="connsiteY61" fmla="*/ 233560 h 918344"/>
              <a:gd name="connsiteX62" fmla="*/ 4789062 w 9517857"/>
              <a:gd name="connsiteY62" fmla="*/ 241912 h 918344"/>
              <a:gd name="connsiteX63" fmla="*/ 4827826 w 9517857"/>
              <a:gd name="connsiteY63" fmla="*/ 246965 h 918344"/>
              <a:gd name="connsiteX64" fmla="*/ 4892569 w 9517857"/>
              <a:gd name="connsiteY64" fmla="*/ 249921 h 918344"/>
              <a:gd name="connsiteX65" fmla="*/ 4896611 w 9517857"/>
              <a:gd name="connsiteY65" fmla="*/ 240436 h 918344"/>
              <a:gd name="connsiteX66" fmla="*/ 4917286 w 9517857"/>
              <a:gd name="connsiteY66" fmla="*/ 243647 h 918344"/>
              <a:gd name="connsiteX67" fmla="*/ 5060397 w 9517857"/>
              <a:gd name="connsiteY67" fmla="*/ 263676 h 918344"/>
              <a:gd name="connsiteX68" fmla="*/ 5252996 w 9517857"/>
              <a:gd name="connsiteY68" fmla="*/ 270643 h 918344"/>
              <a:gd name="connsiteX69" fmla="*/ 5358056 w 9517857"/>
              <a:gd name="connsiteY69" fmla="*/ 247236 h 918344"/>
              <a:gd name="connsiteX70" fmla="*/ 5426496 w 9517857"/>
              <a:gd name="connsiteY70" fmla="*/ 235130 h 918344"/>
              <a:gd name="connsiteX71" fmla="*/ 5497161 w 9517857"/>
              <a:gd name="connsiteY71" fmla="*/ 228796 h 918344"/>
              <a:gd name="connsiteX72" fmla="*/ 5826043 w 9517857"/>
              <a:gd name="connsiteY72" fmla="*/ 148061 h 918344"/>
              <a:gd name="connsiteX73" fmla="*/ 6013415 w 9517857"/>
              <a:gd name="connsiteY73" fmla="*/ 137304 h 918344"/>
              <a:gd name="connsiteX74" fmla="*/ 6080994 w 9517857"/>
              <a:gd name="connsiteY74" fmla="*/ 142926 h 918344"/>
              <a:gd name="connsiteX75" fmla="*/ 6194152 w 9517857"/>
              <a:gd name="connsiteY75" fmla="*/ 151760 h 918344"/>
              <a:gd name="connsiteX76" fmla="*/ 6281379 w 9517857"/>
              <a:gd name="connsiteY76" fmla="*/ 181614 h 918344"/>
              <a:gd name="connsiteX77" fmla="*/ 6374947 w 9517857"/>
              <a:gd name="connsiteY77" fmla="*/ 179787 h 918344"/>
              <a:gd name="connsiteX78" fmla="*/ 6448518 w 9517857"/>
              <a:gd name="connsiteY78" fmla="*/ 164366 h 918344"/>
              <a:gd name="connsiteX79" fmla="*/ 6544700 w 9517857"/>
              <a:gd name="connsiteY79" fmla="*/ 167149 h 918344"/>
              <a:gd name="connsiteX80" fmla="*/ 6648353 w 9517857"/>
              <a:gd name="connsiteY80" fmla="*/ 172238 h 918344"/>
              <a:gd name="connsiteX81" fmla="*/ 6736227 w 9517857"/>
              <a:gd name="connsiteY81" fmla="*/ 173204 h 918344"/>
              <a:gd name="connsiteX82" fmla="*/ 6977218 w 9517857"/>
              <a:gd name="connsiteY82" fmla="*/ 184277 h 918344"/>
              <a:gd name="connsiteX83" fmla="*/ 7065221 w 9517857"/>
              <a:gd name="connsiteY83" fmla="*/ 227519 h 918344"/>
              <a:gd name="connsiteX84" fmla="*/ 7565449 w 9517857"/>
              <a:gd name="connsiteY84" fmla="*/ 258938 h 918344"/>
              <a:gd name="connsiteX85" fmla="*/ 7599285 w 9517857"/>
              <a:gd name="connsiteY85" fmla="*/ 266009 h 918344"/>
              <a:gd name="connsiteX86" fmla="*/ 7644411 w 9517857"/>
              <a:gd name="connsiteY86" fmla="*/ 258974 h 918344"/>
              <a:gd name="connsiteX87" fmla="*/ 7825110 w 9517857"/>
              <a:gd name="connsiteY87" fmla="*/ 229097 h 918344"/>
              <a:gd name="connsiteX88" fmla="*/ 7965804 w 9517857"/>
              <a:gd name="connsiteY88" fmla="*/ 190533 h 918344"/>
              <a:gd name="connsiteX89" fmla="*/ 8147401 w 9517857"/>
              <a:gd name="connsiteY89" fmla="*/ 205605 h 918344"/>
              <a:gd name="connsiteX90" fmla="*/ 8256033 w 9517857"/>
              <a:gd name="connsiteY90" fmla="*/ 193701 h 918344"/>
              <a:gd name="connsiteX91" fmla="*/ 8551625 w 9517857"/>
              <a:gd name="connsiteY91" fmla="*/ 161505 h 918344"/>
              <a:gd name="connsiteX92" fmla="*/ 8715976 w 9517857"/>
              <a:gd name="connsiteY92" fmla="*/ 178362 h 918344"/>
              <a:gd name="connsiteX93" fmla="*/ 8778827 w 9517857"/>
              <a:gd name="connsiteY93" fmla="*/ 172924 h 918344"/>
              <a:gd name="connsiteX94" fmla="*/ 8840778 w 9517857"/>
              <a:gd name="connsiteY94" fmla="*/ 143137 h 918344"/>
              <a:gd name="connsiteX95" fmla="*/ 9010380 w 9517857"/>
              <a:gd name="connsiteY95" fmla="*/ 91879 h 918344"/>
              <a:gd name="connsiteX96" fmla="*/ 9110856 w 9517857"/>
              <a:gd name="connsiteY96" fmla="*/ 70985 h 918344"/>
              <a:gd name="connsiteX97" fmla="*/ 9268817 w 9517857"/>
              <a:gd name="connsiteY97" fmla="*/ 53070 h 918344"/>
              <a:gd name="connsiteX98" fmla="*/ 9316667 w 9517857"/>
              <a:gd name="connsiteY98" fmla="*/ 45035 h 918344"/>
              <a:gd name="connsiteX99" fmla="*/ 9428209 w 9517857"/>
              <a:gd name="connsiteY99" fmla="*/ 29911 h 918344"/>
              <a:gd name="connsiteX0" fmla="*/ 4686423 w 9517857"/>
              <a:gd name="connsiteY0" fmla="*/ 247907 h 918344"/>
              <a:gd name="connsiteX1" fmla="*/ 4689051 w 9517857"/>
              <a:gd name="connsiteY1" fmla="*/ 250956 h 918344"/>
              <a:gd name="connsiteX2" fmla="*/ 4687244 w 9517857"/>
              <a:gd name="connsiteY2" fmla="*/ 251286 h 918344"/>
              <a:gd name="connsiteX3" fmla="*/ 4686423 w 9517857"/>
              <a:gd name="connsiteY3" fmla="*/ 247907 h 918344"/>
              <a:gd name="connsiteX4" fmla="*/ 4685225 w 9517857"/>
              <a:gd name="connsiteY4" fmla="*/ 246518 h 918344"/>
              <a:gd name="connsiteX5" fmla="*/ 4686133 w 9517857"/>
              <a:gd name="connsiteY5" fmla="*/ 246715 h 918344"/>
              <a:gd name="connsiteX6" fmla="*/ 4686423 w 9517857"/>
              <a:gd name="connsiteY6" fmla="*/ 247907 h 918344"/>
              <a:gd name="connsiteX7" fmla="*/ 4685225 w 9517857"/>
              <a:gd name="connsiteY7" fmla="*/ 246518 h 918344"/>
              <a:gd name="connsiteX8" fmla="*/ 9428209 w 9517857"/>
              <a:gd name="connsiteY8" fmla="*/ 29911 h 918344"/>
              <a:gd name="connsiteX9" fmla="*/ 9517857 w 9517857"/>
              <a:gd name="connsiteY9" fmla="*/ 0 h 918344"/>
              <a:gd name="connsiteX10" fmla="*/ 9517857 w 9517857"/>
              <a:gd name="connsiteY10" fmla="*/ 918344 h 918344"/>
              <a:gd name="connsiteX11" fmla="*/ 14604 w 9517857"/>
              <a:gd name="connsiteY11" fmla="*/ 918344 h 918344"/>
              <a:gd name="connsiteX12" fmla="*/ 12841 w 9517857"/>
              <a:gd name="connsiteY12" fmla="*/ 917751 h 918344"/>
              <a:gd name="connsiteX13" fmla="*/ 93 w 9517857"/>
              <a:gd name="connsiteY13" fmla="*/ 912459 h 918344"/>
              <a:gd name="connsiteX14" fmla="*/ 58674 w 9517857"/>
              <a:gd name="connsiteY14" fmla="*/ 890310 h 918344"/>
              <a:gd name="connsiteX15" fmla="*/ 275005 w 9517857"/>
              <a:gd name="connsiteY15" fmla="*/ 807217 h 918344"/>
              <a:gd name="connsiteX16" fmla="*/ 587824 w 9517857"/>
              <a:gd name="connsiteY16" fmla="*/ 798183 h 918344"/>
              <a:gd name="connsiteX17" fmla="*/ 651826 w 9517857"/>
              <a:gd name="connsiteY17" fmla="*/ 738326 h 918344"/>
              <a:gd name="connsiteX18" fmla="*/ 727985 w 9517857"/>
              <a:gd name="connsiteY18" fmla="*/ 719814 h 918344"/>
              <a:gd name="connsiteX19" fmla="*/ 778982 w 9517857"/>
              <a:gd name="connsiteY19" fmla="*/ 710130 h 918344"/>
              <a:gd name="connsiteX20" fmla="*/ 849944 w 9517857"/>
              <a:gd name="connsiteY20" fmla="*/ 717975 h 918344"/>
              <a:gd name="connsiteX21" fmla="*/ 921659 w 9517857"/>
              <a:gd name="connsiteY21" fmla="*/ 712683 h 918344"/>
              <a:gd name="connsiteX22" fmla="*/ 930946 w 9517857"/>
              <a:gd name="connsiteY22" fmla="*/ 734034 h 918344"/>
              <a:gd name="connsiteX23" fmla="*/ 986250 w 9517857"/>
              <a:gd name="connsiteY23" fmla="*/ 713518 h 918344"/>
              <a:gd name="connsiteX24" fmla="*/ 1013752 w 9517857"/>
              <a:gd name="connsiteY24" fmla="*/ 713349 h 918344"/>
              <a:gd name="connsiteX25" fmla="*/ 1023734 w 9517857"/>
              <a:gd name="connsiteY25" fmla="*/ 718559 h 918344"/>
              <a:gd name="connsiteX26" fmla="*/ 1063207 w 9517857"/>
              <a:gd name="connsiteY26" fmla="*/ 715639 h 918344"/>
              <a:gd name="connsiteX27" fmla="*/ 1081980 w 9517857"/>
              <a:gd name="connsiteY27" fmla="*/ 738443 h 918344"/>
              <a:gd name="connsiteX28" fmla="*/ 1218120 w 9517857"/>
              <a:gd name="connsiteY28" fmla="*/ 713268 h 918344"/>
              <a:gd name="connsiteX29" fmla="*/ 1397459 w 9517857"/>
              <a:gd name="connsiteY29" fmla="*/ 691178 h 918344"/>
              <a:gd name="connsiteX30" fmla="*/ 1580688 w 9517857"/>
              <a:gd name="connsiteY30" fmla="*/ 693685 h 918344"/>
              <a:gd name="connsiteX31" fmla="*/ 1772334 w 9517857"/>
              <a:gd name="connsiteY31" fmla="*/ 710628 h 918344"/>
              <a:gd name="connsiteX32" fmla="*/ 2002561 w 9517857"/>
              <a:gd name="connsiteY32" fmla="*/ 659905 h 918344"/>
              <a:gd name="connsiteX33" fmla="*/ 2135144 w 9517857"/>
              <a:gd name="connsiteY33" fmla="*/ 636489 h 918344"/>
              <a:gd name="connsiteX34" fmla="*/ 2440292 w 9517857"/>
              <a:gd name="connsiteY34" fmla="*/ 593850 h 918344"/>
              <a:gd name="connsiteX35" fmla="*/ 2547829 w 9517857"/>
              <a:gd name="connsiteY35" fmla="*/ 566138 h 918344"/>
              <a:gd name="connsiteX36" fmla="*/ 2658055 w 9517857"/>
              <a:gd name="connsiteY36" fmla="*/ 578715 h 918344"/>
              <a:gd name="connsiteX37" fmla="*/ 2693698 w 9517857"/>
              <a:gd name="connsiteY37" fmla="*/ 560017 h 918344"/>
              <a:gd name="connsiteX38" fmla="*/ 2699673 w 9517857"/>
              <a:gd name="connsiteY38" fmla="*/ 556388 h 918344"/>
              <a:gd name="connsiteX39" fmla="*/ 2727306 w 9517857"/>
              <a:gd name="connsiteY39" fmla="*/ 550686 h 918344"/>
              <a:gd name="connsiteX40" fmla="*/ 2730451 w 9517857"/>
              <a:gd name="connsiteY40" fmla="*/ 538046 h 918344"/>
              <a:gd name="connsiteX41" fmla="*/ 2768713 w 9517857"/>
              <a:gd name="connsiteY41" fmla="*/ 521563 h 918344"/>
              <a:gd name="connsiteX42" fmla="*/ 2820868 w 9517857"/>
              <a:gd name="connsiteY42" fmla="*/ 514148 h 918344"/>
              <a:gd name="connsiteX43" fmla="*/ 3073635 w 9517857"/>
              <a:gd name="connsiteY43" fmla="*/ 491282 h 918344"/>
              <a:gd name="connsiteX44" fmla="*/ 3222071 w 9517857"/>
              <a:gd name="connsiteY44" fmla="*/ 470547 h 918344"/>
              <a:gd name="connsiteX45" fmla="*/ 3274069 w 9517857"/>
              <a:gd name="connsiteY45" fmla="*/ 451593 h 918344"/>
              <a:gd name="connsiteX46" fmla="*/ 3349632 w 9517857"/>
              <a:gd name="connsiteY46" fmla="*/ 432571 h 918344"/>
              <a:gd name="connsiteX47" fmla="*/ 3479593 w 9517857"/>
              <a:gd name="connsiteY47" fmla="*/ 390425 h 918344"/>
              <a:gd name="connsiteX48" fmla="*/ 3750023 w 9517857"/>
              <a:gd name="connsiteY48" fmla="*/ 370666 h 918344"/>
              <a:gd name="connsiteX49" fmla="*/ 3844133 w 9517857"/>
              <a:gd name="connsiteY49" fmla="*/ 360636 h 918344"/>
              <a:gd name="connsiteX50" fmla="*/ 3913545 w 9517857"/>
              <a:gd name="connsiteY50" fmla="*/ 344223 h 918344"/>
              <a:gd name="connsiteX51" fmla="*/ 4266740 w 9517857"/>
              <a:gd name="connsiteY51" fmla="*/ 361442 h 918344"/>
              <a:gd name="connsiteX52" fmla="*/ 4430770 w 9517857"/>
              <a:gd name="connsiteY52" fmla="*/ 342631 h 918344"/>
              <a:gd name="connsiteX53" fmla="*/ 4512664 w 9517857"/>
              <a:gd name="connsiteY53" fmla="*/ 319936 h 918344"/>
              <a:gd name="connsiteX54" fmla="*/ 4616423 w 9517857"/>
              <a:gd name="connsiteY54" fmla="*/ 290902 h 918344"/>
              <a:gd name="connsiteX55" fmla="*/ 4691675 w 9517857"/>
              <a:gd name="connsiteY55" fmla="*/ 253999 h 918344"/>
              <a:gd name="connsiteX56" fmla="*/ 4689051 w 9517857"/>
              <a:gd name="connsiteY56" fmla="*/ 250956 h 918344"/>
              <a:gd name="connsiteX57" fmla="*/ 4719994 w 9517857"/>
              <a:gd name="connsiteY57" fmla="*/ 245295 h 918344"/>
              <a:gd name="connsiteX58" fmla="*/ 4752894 w 9517857"/>
              <a:gd name="connsiteY58" fmla="*/ 239863 h 918344"/>
              <a:gd name="connsiteX59" fmla="*/ 4769329 w 9517857"/>
              <a:gd name="connsiteY59" fmla="*/ 233573 h 918344"/>
              <a:gd name="connsiteX60" fmla="*/ 4775634 w 9517857"/>
              <a:gd name="connsiteY60" fmla="*/ 234051 h 918344"/>
              <a:gd name="connsiteX61" fmla="*/ 4790452 w 9517857"/>
              <a:gd name="connsiteY61" fmla="*/ 233560 h 918344"/>
              <a:gd name="connsiteX62" fmla="*/ 4789062 w 9517857"/>
              <a:gd name="connsiteY62" fmla="*/ 241912 h 918344"/>
              <a:gd name="connsiteX63" fmla="*/ 4827826 w 9517857"/>
              <a:gd name="connsiteY63" fmla="*/ 246965 h 918344"/>
              <a:gd name="connsiteX64" fmla="*/ 4892569 w 9517857"/>
              <a:gd name="connsiteY64" fmla="*/ 249921 h 918344"/>
              <a:gd name="connsiteX65" fmla="*/ 4896611 w 9517857"/>
              <a:gd name="connsiteY65" fmla="*/ 240436 h 918344"/>
              <a:gd name="connsiteX66" fmla="*/ 4917286 w 9517857"/>
              <a:gd name="connsiteY66" fmla="*/ 243647 h 918344"/>
              <a:gd name="connsiteX67" fmla="*/ 5060397 w 9517857"/>
              <a:gd name="connsiteY67" fmla="*/ 263676 h 918344"/>
              <a:gd name="connsiteX68" fmla="*/ 5252996 w 9517857"/>
              <a:gd name="connsiteY68" fmla="*/ 270643 h 918344"/>
              <a:gd name="connsiteX69" fmla="*/ 5358056 w 9517857"/>
              <a:gd name="connsiteY69" fmla="*/ 247236 h 918344"/>
              <a:gd name="connsiteX70" fmla="*/ 5426496 w 9517857"/>
              <a:gd name="connsiteY70" fmla="*/ 235130 h 918344"/>
              <a:gd name="connsiteX71" fmla="*/ 5497161 w 9517857"/>
              <a:gd name="connsiteY71" fmla="*/ 228796 h 918344"/>
              <a:gd name="connsiteX72" fmla="*/ 6013415 w 9517857"/>
              <a:gd name="connsiteY72" fmla="*/ 137304 h 918344"/>
              <a:gd name="connsiteX73" fmla="*/ 6080994 w 9517857"/>
              <a:gd name="connsiteY73" fmla="*/ 142926 h 918344"/>
              <a:gd name="connsiteX74" fmla="*/ 6194152 w 9517857"/>
              <a:gd name="connsiteY74" fmla="*/ 151760 h 918344"/>
              <a:gd name="connsiteX75" fmla="*/ 6281379 w 9517857"/>
              <a:gd name="connsiteY75" fmla="*/ 181614 h 918344"/>
              <a:gd name="connsiteX76" fmla="*/ 6374947 w 9517857"/>
              <a:gd name="connsiteY76" fmla="*/ 179787 h 918344"/>
              <a:gd name="connsiteX77" fmla="*/ 6448518 w 9517857"/>
              <a:gd name="connsiteY77" fmla="*/ 164366 h 918344"/>
              <a:gd name="connsiteX78" fmla="*/ 6544700 w 9517857"/>
              <a:gd name="connsiteY78" fmla="*/ 167149 h 918344"/>
              <a:gd name="connsiteX79" fmla="*/ 6648353 w 9517857"/>
              <a:gd name="connsiteY79" fmla="*/ 172238 h 918344"/>
              <a:gd name="connsiteX80" fmla="*/ 6736227 w 9517857"/>
              <a:gd name="connsiteY80" fmla="*/ 173204 h 918344"/>
              <a:gd name="connsiteX81" fmla="*/ 6977218 w 9517857"/>
              <a:gd name="connsiteY81" fmla="*/ 184277 h 918344"/>
              <a:gd name="connsiteX82" fmla="*/ 7065221 w 9517857"/>
              <a:gd name="connsiteY82" fmla="*/ 227519 h 918344"/>
              <a:gd name="connsiteX83" fmla="*/ 7565449 w 9517857"/>
              <a:gd name="connsiteY83" fmla="*/ 258938 h 918344"/>
              <a:gd name="connsiteX84" fmla="*/ 7599285 w 9517857"/>
              <a:gd name="connsiteY84" fmla="*/ 266009 h 918344"/>
              <a:gd name="connsiteX85" fmla="*/ 7644411 w 9517857"/>
              <a:gd name="connsiteY85" fmla="*/ 258974 h 918344"/>
              <a:gd name="connsiteX86" fmla="*/ 7825110 w 9517857"/>
              <a:gd name="connsiteY86" fmla="*/ 229097 h 918344"/>
              <a:gd name="connsiteX87" fmla="*/ 7965804 w 9517857"/>
              <a:gd name="connsiteY87" fmla="*/ 190533 h 918344"/>
              <a:gd name="connsiteX88" fmla="*/ 8147401 w 9517857"/>
              <a:gd name="connsiteY88" fmla="*/ 205605 h 918344"/>
              <a:gd name="connsiteX89" fmla="*/ 8256033 w 9517857"/>
              <a:gd name="connsiteY89" fmla="*/ 193701 h 918344"/>
              <a:gd name="connsiteX90" fmla="*/ 8551625 w 9517857"/>
              <a:gd name="connsiteY90" fmla="*/ 161505 h 918344"/>
              <a:gd name="connsiteX91" fmla="*/ 8715976 w 9517857"/>
              <a:gd name="connsiteY91" fmla="*/ 178362 h 918344"/>
              <a:gd name="connsiteX92" fmla="*/ 8778827 w 9517857"/>
              <a:gd name="connsiteY92" fmla="*/ 172924 h 918344"/>
              <a:gd name="connsiteX93" fmla="*/ 8840778 w 9517857"/>
              <a:gd name="connsiteY93" fmla="*/ 143137 h 918344"/>
              <a:gd name="connsiteX94" fmla="*/ 9010380 w 9517857"/>
              <a:gd name="connsiteY94" fmla="*/ 91879 h 918344"/>
              <a:gd name="connsiteX95" fmla="*/ 9110856 w 9517857"/>
              <a:gd name="connsiteY95" fmla="*/ 70985 h 918344"/>
              <a:gd name="connsiteX96" fmla="*/ 9268817 w 9517857"/>
              <a:gd name="connsiteY96" fmla="*/ 53070 h 918344"/>
              <a:gd name="connsiteX97" fmla="*/ 9316667 w 9517857"/>
              <a:gd name="connsiteY97" fmla="*/ 45035 h 918344"/>
              <a:gd name="connsiteX98" fmla="*/ 9428209 w 9517857"/>
              <a:gd name="connsiteY98" fmla="*/ 29911 h 918344"/>
              <a:gd name="connsiteX0" fmla="*/ 4686423 w 9517857"/>
              <a:gd name="connsiteY0" fmla="*/ 247907 h 918344"/>
              <a:gd name="connsiteX1" fmla="*/ 4689051 w 9517857"/>
              <a:gd name="connsiteY1" fmla="*/ 250956 h 918344"/>
              <a:gd name="connsiteX2" fmla="*/ 4687244 w 9517857"/>
              <a:gd name="connsiteY2" fmla="*/ 251286 h 918344"/>
              <a:gd name="connsiteX3" fmla="*/ 4686423 w 9517857"/>
              <a:gd name="connsiteY3" fmla="*/ 247907 h 918344"/>
              <a:gd name="connsiteX4" fmla="*/ 4685225 w 9517857"/>
              <a:gd name="connsiteY4" fmla="*/ 246518 h 918344"/>
              <a:gd name="connsiteX5" fmla="*/ 4686133 w 9517857"/>
              <a:gd name="connsiteY5" fmla="*/ 246715 h 918344"/>
              <a:gd name="connsiteX6" fmla="*/ 4686423 w 9517857"/>
              <a:gd name="connsiteY6" fmla="*/ 247907 h 918344"/>
              <a:gd name="connsiteX7" fmla="*/ 4685225 w 9517857"/>
              <a:gd name="connsiteY7" fmla="*/ 246518 h 918344"/>
              <a:gd name="connsiteX8" fmla="*/ 9428209 w 9517857"/>
              <a:gd name="connsiteY8" fmla="*/ 29911 h 918344"/>
              <a:gd name="connsiteX9" fmla="*/ 9517857 w 9517857"/>
              <a:gd name="connsiteY9" fmla="*/ 0 h 918344"/>
              <a:gd name="connsiteX10" fmla="*/ 9517857 w 9517857"/>
              <a:gd name="connsiteY10" fmla="*/ 918344 h 918344"/>
              <a:gd name="connsiteX11" fmla="*/ 14604 w 9517857"/>
              <a:gd name="connsiteY11" fmla="*/ 918344 h 918344"/>
              <a:gd name="connsiteX12" fmla="*/ 12841 w 9517857"/>
              <a:gd name="connsiteY12" fmla="*/ 917751 h 918344"/>
              <a:gd name="connsiteX13" fmla="*/ 93 w 9517857"/>
              <a:gd name="connsiteY13" fmla="*/ 912459 h 918344"/>
              <a:gd name="connsiteX14" fmla="*/ 58674 w 9517857"/>
              <a:gd name="connsiteY14" fmla="*/ 890310 h 918344"/>
              <a:gd name="connsiteX15" fmla="*/ 275005 w 9517857"/>
              <a:gd name="connsiteY15" fmla="*/ 807217 h 918344"/>
              <a:gd name="connsiteX16" fmla="*/ 587824 w 9517857"/>
              <a:gd name="connsiteY16" fmla="*/ 798183 h 918344"/>
              <a:gd name="connsiteX17" fmla="*/ 651826 w 9517857"/>
              <a:gd name="connsiteY17" fmla="*/ 738326 h 918344"/>
              <a:gd name="connsiteX18" fmla="*/ 727985 w 9517857"/>
              <a:gd name="connsiteY18" fmla="*/ 719814 h 918344"/>
              <a:gd name="connsiteX19" fmla="*/ 778982 w 9517857"/>
              <a:gd name="connsiteY19" fmla="*/ 710130 h 918344"/>
              <a:gd name="connsiteX20" fmla="*/ 849944 w 9517857"/>
              <a:gd name="connsiteY20" fmla="*/ 717975 h 918344"/>
              <a:gd name="connsiteX21" fmla="*/ 921659 w 9517857"/>
              <a:gd name="connsiteY21" fmla="*/ 712683 h 918344"/>
              <a:gd name="connsiteX22" fmla="*/ 930946 w 9517857"/>
              <a:gd name="connsiteY22" fmla="*/ 734034 h 918344"/>
              <a:gd name="connsiteX23" fmla="*/ 986250 w 9517857"/>
              <a:gd name="connsiteY23" fmla="*/ 713518 h 918344"/>
              <a:gd name="connsiteX24" fmla="*/ 1013752 w 9517857"/>
              <a:gd name="connsiteY24" fmla="*/ 713349 h 918344"/>
              <a:gd name="connsiteX25" fmla="*/ 1023734 w 9517857"/>
              <a:gd name="connsiteY25" fmla="*/ 718559 h 918344"/>
              <a:gd name="connsiteX26" fmla="*/ 1063207 w 9517857"/>
              <a:gd name="connsiteY26" fmla="*/ 715639 h 918344"/>
              <a:gd name="connsiteX27" fmla="*/ 1081980 w 9517857"/>
              <a:gd name="connsiteY27" fmla="*/ 738443 h 918344"/>
              <a:gd name="connsiteX28" fmla="*/ 1218120 w 9517857"/>
              <a:gd name="connsiteY28" fmla="*/ 713268 h 918344"/>
              <a:gd name="connsiteX29" fmla="*/ 1397459 w 9517857"/>
              <a:gd name="connsiteY29" fmla="*/ 691178 h 918344"/>
              <a:gd name="connsiteX30" fmla="*/ 1580688 w 9517857"/>
              <a:gd name="connsiteY30" fmla="*/ 693685 h 918344"/>
              <a:gd name="connsiteX31" fmla="*/ 1772334 w 9517857"/>
              <a:gd name="connsiteY31" fmla="*/ 710628 h 918344"/>
              <a:gd name="connsiteX32" fmla="*/ 2002561 w 9517857"/>
              <a:gd name="connsiteY32" fmla="*/ 659905 h 918344"/>
              <a:gd name="connsiteX33" fmla="*/ 2135144 w 9517857"/>
              <a:gd name="connsiteY33" fmla="*/ 636489 h 918344"/>
              <a:gd name="connsiteX34" fmla="*/ 2440292 w 9517857"/>
              <a:gd name="connsiteY34" fmla="*/ 593850 h 918344"/>
              <a:gd name="connsiteX35" fmla="*/ 2547829 w 9517857"/>
              <a:gd name="connsiteY35" fmla="*/ 566138 h 918344"/>
              <a:gd name="connsiteX36" fmla="*/ 2658055 w 9517857"/>
              <a:gd name="connsiteY36" fmla="*/ 578715 h 918344"/>
              <a:gd name="connsiteX37" fmla="*/ 2693698 w 9517857"/>
              <a:gd name="connsiteY37" fmla="*/ 560017 h 918344"/>
              <a:gd name="connsiteX38" fmla="*/ 2699673 w 9517857"/>
              <a:gd name="connsiteY38" fmla="*/ 556388 h 918344"/>
              <a:gd name="connsiteX39" fmla="*/ 2727306 w 9517857"/>
              <a:gd name="connsiteY39" fmla="*/ 550686 h 918344"/>
              <a:gd name="connsiteX40" fmla="*/ 2730451 w 9517857"/>
              <a:gd name="connsiteY40" fmla="*/ 538046 h 918344"/>
              <a:gd name="connsiteX41" fmla="*/ 2768713 w 9517857"/>
              <a:gd name="connsiteY41" fmla="*/ 521563 h 918344"/>
              <a:gd name="connsiteX42" fmla="*/ 2820868 w 9517857"/>
              <a:gd name="connsiteY42" fmla="*/ 514148 h 918344"/>
              <a:gd name="connsiteX43" fmla="*/ 3073635 w 9517857"/>
              <a:gd name="connsiteY43" fmla="*/ 491282 h 918344"/>
              <a:gd name="connsiteX44" fmla="*/ 3222071 w 9517857"/>
              <a:gd name="connsiteY44" fmla="*/ 470547 h 918344"/>
              <a:gd name="connsiteX45" fmla="*/ 3274069 w 9517857"/>
              <a:gd name="connsiteY45" fmla="*/ 451593 h 918344"/>
              <a:gd name="connsiteX46" fmla="*/ 3349632 w 9517857"/>
              <a:gd name="connsiteY46" fmla="*/ 432571 h 918344"/>
              <a:gd name="connsiteX47" fmla="*/ 3479593 w 9517857"/>
              <a:gd name="connsiteY47" fmla="*/ 390425 h 918344"/>
              <a:gd name="connsiteX48" fmla="*/ 3750023 w 9517857"/>
              <a:gd name="connsiteY48" fmla="*/ 370666 h 918344"/>
              <a:gd name="connsiteX49" fmla="*/ 3844133 w 9517857"/>
              <a:gd name="connsiteY49" fmla="*/ 360636 h 918344"/>
              <a:gd name="connsiteX50" fmla="*/ 3913545 w 9517857"/>
              <a:gd name="connsiteY50" fmla="*/ 344223 h 918344"/>
              <a:gd name="connsiteX51" fmla="*/ 4266740 w 9517857"/>
              <a:gd name="connsiteY51" fmla="*/ 361442 h 918344"/>
              <a:gd name="connsiteX52" fmla="*/ 4430770 w 9517857"/>
              <a:gd name="connsiteY52" fmla="*/ 342631 h 918344"/>
              <a:gd name="connsiteX53" fmla="*/ 4512664 w 9517857"/>
              <a:gd name="connsiteY53" fmla="*/ 319936 h 918344"/>
              <a:gd name="connsiteX54" fmla="*/ 4616423 w 9517857"/>
              <a:gd name="connsiteY54" fmla="*/ 290902 h 918344"/>
              <a:gd name="connsiteX55" fmla="*/ 4691675 w 9517857"/>
              <a:gd name="connsiteY55" fmla="*/ 253999 h 918344"/>
              <a:gd name="connsiteX56" fmla="*/ 4689051 w 9517857"/>
              <a:gd name="connsiteY56" fmla="*/ 250956 h 918344"/>
              <a:gd name="connsiteX57" fmla="*/ 4719994 w 9517857"/>
              <a:gd name="connsiteY57" fmla="*/ 245295 h 918344"/>
              <a:gd name="connsiteX58" fmla="*/ 4752894 w 9517857"/>
              <a:gd name="connsiteY58" fmla="*/ 239863 h 918344"/>
              <a:gd name="connsiteX59" fmla="*/ 4769329 w 9517857"/>
              <a:gd name="connsiteY59" fmla="*/ 233573 h 918344"/>
              <a:gd name="connsiteX60" fmla="*/ 4775634 w 9517857"/>
              <a:gd name="connsiteY60" fmla="*/ 234051 h 918344"/>
              <a:gd name="connsiteX61" fmla="*/ 4790452 w 9517857"/>
              <a:gd name="connsiteY61" fmla="*/ 233560 h 918344"/>
              <a:gd name="connsiteX62" fmla="*/ 4789062 w 9517857"/>
              <a:gd name="connsiteY62" fmla="*/ 241912 h 918344"/>
              <a:gd name="connsiteX63" fmla="*/ 4827826 w 9517857"/>
              <a:gd name="connsiteY63" fmla="*/ 246965 h 918344"/>
              <a:gd name="connsiteX64" fmla="*/ 4892569 w 9517857"/>
              <a:gd name="connsiteY64" fmla="*/ 249921 h 918344"/>
              <a:gd name="connsiteX65" fmla="*/ 4896611 w 9517857"/>
              <a:gd name="connsiteY65" fmla="*/ 240436 h 918344"/>
              <a:gd name="connsiteX66" fmla="*/ 4917286 w 9517857"/>
              <a:gd name="connsiteY66" fmla="*/ 243647 h 918344"/>
              <a:gd name="connsiteX67" fmla="*/ 5060397 w 9517857"/>
              <a:gd name="connsiteY67" fmla="*/ 263676 h 918344"/>
              <a:gd name="connsiteX68" fmla="*/ 5252996 w 9517857"/>
              <a:gd name="connsiteY68" fmla="*/ 270643 h 918344"/>
              <a:gd name="connsiteX69" fmla="*/ 5358056 w 9517857"/>
              <a:gd name="connsiteY69" fmla="*/ 247236 h 918344"/>
              <a:gd name="connsiteX70" fmla="*/ 5426496 w 9517857"/>
              <a:gd name="connsiteY70" fmla="*/ 235130 h 918344"/>
              <a:gd name="connsiteX71" fmla="*/ 5497161 w 9517857"/>
              <a:gd name="connsiteY71" fmla="*/ 228796 h 918344"/>
              <a:gd name="connsiteX72" fmla="*/ 5856152 w 9517857"/>
              <a:gd name="connsiteY72" fmla="*/ 156354 h 918344"/>
              <a:gd name="connsiteX73" fmla="*/ 6080994 w 9517857"/>
              <a:gd name="connsiteY73" fmla="*/ 142926 h 918344"/>
              <a:gd name="connsiteX74" fmla="*/ 6194152 w 9517857"/>
              <a:gd name="connsiteY74" fmla="*/ 151760 h 918344"/>
              <a:gd name="connsiteX75" fmla="*/ 6281379 w 9517857"/>
              <a:gd name="connsiteY75" fmla="*/ 181614 h 918344"/>
              <a:gd name="connsiteX76" fmla="*/ 6374947 w 9517857"/>
              <a:gd name="connsiteY76" fmla="*/ 179787 h 918344"/>
              <a:gd name="connsiteX77" fmla="*/ 6448518 w 9517857"/>
              <a:gd name="connsiteY77" fmla="*/ 164366 h 918344"/>
              <a:gd name="connsiteX78" fmla="*/ 6544700 w 9517857"/>
              <a:gd name="connsiteY78" fmla="*/ 167149 h 918344"/>
              <a:gd name="connsiteX79" fmla="*/ 6648353 w 9517857"/>
              <a:gd name="connsiteY79" fmla="*/ 172238 h 918344"/>
              <a:gd name="connsiteX80" fmla="*/ 6736227 w 9517857"/>
              <a:gd name="connsiteY80" fmla="*/ 173204 h 918344"/>
              <a:gd name="connsiteX81" fmla="*/ 6977218 w 9517857"/>
              <a:gd name="connsiteY81" fmla="*/ 184277 h 918344"/>
              <a:gd name="connsiteX82" fmla="*/ 7065221 w 9517857"/>
              <a:gd name="connsiteY82" fmla="*/ 227519 h 918344"/>
              <a:gd name="connsiteX83" fmla="*/ 7565449 w 9517857"/>
              <a:gd name="connsiteY83" fmla="*/ 258938 h 918344"/>
              <a:gd name="connsiteX84" fmla="*/ 7599285 w 9517857"/>
              <a:gd name="connsiteY84" fmla="*/ 266009 h 918344"/>
              <a:gd name="connsiteX85" fmla="*/ 7644411 w 9517857"/>
              <a:gd name="connsiteY85" fmla="*/ 258974 h 918344"/>
              <a:gd name="connsiteX86" fmla="*/ 7825110 w 9517857"/>
              <a:gd name="connsiteY86" fmla="*/ 229097 h 918344"/>
              <a:gd name="connsiteX87" fmla="*/ 7965804 w 9517857"/>
              <a:gd name="connsiteY87" fmla="*/ 190533 h 918344"/>
              <a:gd name="connsiteX88" fmla="*/ 8147401 w 9517857"/>
              <a:gd name="connsiteY88" fmla="*/ 205605 h 918344"/>
              <a:gd name="connsiteX89" fmla="*/ 8256033 w 9517857"/>
              <a:gd name="connsiteY89" fmla="*/ 193701 h 918344"/>
              <a:gd name="connsiteX90" fmla="*/ 8551625 w 9517857"/>
              <a:gd name="connsiteY90" fmla="*/ 161505 h 918344"/>
              <a:gd name="connsiteX91" fmla="*/ 8715976 w 9517857"/>
              <a:gd name="connsiteY91" fmla="*/ 178362 h 918344"/>
              <a:gd name="connsiteX92" fmla="*/ 8778827 w 9517857"/>
              <a:gd name="connsiteY92" fmla="*/ 172924 h 918344"/>
              <a:gd name="connsiteX93" fmla="*/ 8840778 w 9517857"/>
              <a:gd name="connsiteY93" fmla="*/ 143137 h 918344"/>
              <a:gd name="connsiteX94" fmla="*/ 9010380 w 9517857"/>
              <a:gd name="connsiteY94" fmla="*/ 91879 h 918344"/>
              <a:gd name="connsiteX95" fmla="*/ 9110856 w 9517857"/>
              <a:gd name="connsiteY95" fmla="*/ 70985 h 918344"/>
              <a:gd name="connsiteX96" fmla="*/ 9268817 w 9517857"/>
              <a:gd name="connsiteY96" fmla="*/ 53070 h 918344"/>
              <a:gd name="connsiteX97" fmla="*/ 9316667 w 9517857"/>
              <a:gd name="connsiteY97" fmla="*/ 45035 h 918344"/>
              <a:gd name="connsiteX98" fmla="*/ 9428209 w 9517857"/>
              <a:gd name="connsiteY98" fmla="*/ 29911 h 918344"/>
              <a:gd name="connsiteX0" fmla="*/ 4686423 w 9517857"/>
              <a:gd name="connsiteY0" fmla="*/ 247907 h 918344"/>
              <a:gd name="connsiteX1" fmla="*/ 4689051 w 9517857"/>
              <a:gd name="connsiteY1" fmla="*/ 250956 h 918344"/>
              <a:gd name="connsiteX2" fmla="*/ 4687244 w 9517857"/>
              <a:gd name="connsiteY2" fmla="*/ 251286 h 918344"/>
              <a:gd name="connsiteX3" fmla="*/ 4686423 w 9517857"/>
              <a:gd name="connsiteY3" fmla="*/ 247907 h 918344"/>
              <a:gd name="connsiteX4" fmla="*/ 4685225 w 9517857"/>
              <a:gd name="connsiteY4" fmla="*/ 246518 h 918344"/>
              <a:gd name="connsiteX5" fmla="*/ 4686133 w 9517857"/>
              <a:gd name="connsiteY5" fmla="*/ 246715 h 918344"/>
              <a:gd name="connsiteX6" fmla="*/ 4686423 w 9517857"/>
              <a:gd name="connsiteY6" fmla="*/ 247907 h 918344"/>
              <a:gd name="connsiteX7" fmla="*/ 4685225 w 9517857"/>
              <a:gd name="connsiteY7" fmla="*/ 246518 h 918344"/>
              <a:gd name="connsiteX8" fmla="*/ 9428209 w 9517857"/>
              <a:gd name="connsiteY8" fmla="*/ 29911 h 918344"/>
              <a:gd name="connsiteX9" fmla="*/ 9517857 w 9517857"/>
              <a:gd name="connsiteY9" fmla="*/ 0 h 918344"/>
              <a:gd name="connsiteX10" fmla="*/ 9517857 w 9517857"/>
              <a:gd name="connsiteY10" fmla="*/ 918344 h 918344"/>
              <a:gd name="connsiteX11" fmla="*/ 14604 w 9517857"/>
              <a:gd name="connsiteY11" fmla="*/ 918344 h 918344"/>
              <a:gd name="connsiteX12" fmla="*/ 12841 w 9517857"/>
              <a:gd name="connsiteY12" fmla="*/ 917751 h 918344"/>
              <a:gd name="connsiteX13" fmla="*/ 93 w 9517857"/>
              <a:gd name="connsiteY13" fmla="*/ 912459 h 918344"/>
              <a:gd name="connsiteX14" fmla="*/ 58674 w 9517857"/>
              <a:gd name="connsiteY14" fmla="*/ 890310 h 918344"/>
              <a:gd name="connsiteX15" fmla="*/ 275005 w 9517857"/>
              <a:gd name="connsiteY15" fmla="*/ 807217 h 918344"/>
              <a:gd name="connsiteX16" fmla="*/ 587824 w 9517857"/>
              <a:gd name="connsiteY16" fmla="*/ 798183 h 918344"/>
              <a:gd name="connsiteX17" fmla="*/ 651826 w 9517857"/>
              <a:gd name="connsiteY17" fmla="*/ 738326 h 918344"/>
              <a:gd name="connsiteX18" fmla="*/ 727985 w 9517857"/>
              <a:gd name="connsiteY18" fmla="*/ 719814 h 918344"/>
              <a:gd name="connsiteX19" fmla="*/ 778982 w 9517857"/>
              <a:gd name="connsiteY19" fmla="*/ 710130 h 918344"/>
              <a:gd name="connsiteX20" fmla="*/ 849944 w 9517857"/>
              <a:gd name="connsiteY20" fmla="*/ 717975 h 918344"/>
              <a:gd name="connsiteX21" fmla="*/ 921659 w 9517857"/>
              <a:gd name="connsiteY21" fmla="*/ 712683 h 918344"/>
              <a:gd name="connsiteX22" fmla="*/ 930946 w 9517857"/>
              <a:gd name="connsiteY22" fmla="*/ 734034 h 918344"/>
              <a:gd name="connsiteX23" fmla="*/ 986250 w 9517857"/>
              <a:gd name="connsiteY23" fmla="*/ 713518 h 918344"/>
              <a:gd name="connsiteX24" fmla="*/ 1013752 w 9517857"/>
              <a:gd name="connsiteY24" fmla="*/ 713349 h 918344"/>
              <a:gd name="connsiteX25" fmla="*/ 1023734 w 9517857"/>
              <a:gd name="connsiteY25" fmla="*/ 718559 h 918344"/>
              <a:gd name="connsiteX26" fmla="*/ 1063207 w 9517857"/>
              <a:gd name="connsiteY26" fmla="*/ 715639 h 918344"/>
              <a:gd name="connsiteX27" fmla="*/ 1081980 w 9517857"/>
              <a:gd name="connsiteY27" fmla="*/ 738443 h 918344"/>
              <a:gd name="connsiteX28" fmla="*/ 1218120 w 9517857"/>
              <a:gd name="connsiteY28" fmla="*/ 713268 h 918344"/>
              <a:gd name="connsiteX29" fmla="*/ 1397459 w 9517857"/>
              <a:gd name="connsiteY29" fmla="*/ 691178 h 918344"/>
              <a:gd name="connsiteX30" fmla="*/ 1580688 w 9517857"/>
              <a:gd name="connsiteY30" fmla="*/ 693685 h 918344"/>
              <a:gd name="connsiteX31" fmla="*/ 1772334 w 9517857"/>
              <a:gd name="connsiteY31" fmla="*/ 710628 h 918344"/>
              <a:gd name="connsiteX32" fmla="*/ 2002561 w 9517857"/>
              <a:gd name="connsiteY32" fmla="*/ 659905 h 918344"/>
              <a:gd name="connsiteX33" fmla="*/ 2135144 w 9517857"/>
              <a:gd name="connsiteY33" fmla="*/ 636489 h 918344"/>
              <a:gd name="connsiteX34" fmla="*/ 2440292 w 9517857"/>
              <a:gd name="connsiteY34" fmla="*/ 593850 h 918344"/>
              <a:gd name="connsiteX35" fmla="*/ 2547829 w 9517857"/>
              <a:gd name="connsiteY35" fmla="*/ 566138 h 918344"/>
              <a:gd name="connsiteX36" fmla="*/ 2658055 w 9517857"/>
              <a:gd name="connsiteY36" fmla="*/ 578715 h 918344"/>
              <a:gd name="connsiteX37" fmla="*/ 2693698 w 9517857"/>
              <a:gd name="connsiteY37" fmla="*/ 560017 h 918344"/>
              <a:gd name="connsiteX38" fmla="*/ 2699673 w 9517857"/>
              <a:gd name="connsiteY38" fmla="*/ 556388 h 918344"/>
              <a:gd name="connsiteX39" fmla="*/ 2727306 w 9517857"/>
              <a:gd name="connsiteY39" fmla="*/ 550686 h 918344"/>
              <a:gd name="connsiteX40" fmla="*/ 2730451 w 9517857"/>
              <a:gd name="connsiteY40" fmla="*/ 538046 h 918344"/>
              <a:gd name="connsiteX41" fmla="*/ 2768713 w 9517857"/>
              <a:gd name="connsiteY41" fmla="*/ 521563 h 918344"/>
              <a:gd name="connsiteX42" fmla="*/ 2820868 w 9517857"/>
              <a:gd name="connsiteY42" fmla="*/ 514148 h 918344"/>
              <a:gd name="connsiteX43" fmla="*/ 3073635 w 9517857"/>
              <a:gd name="connsiteY43" fmla="*/ 491282 h 918344"/>
              <a:gd name="connsiteX44" fmla="*/ 3222071 w 9517857"/>
              <a:gd name="connsiteY44" fmla="*/ 470547 h 918344"/>
              <a:gd name="connsiteX45" fmla="*/ 3274069 w 9517857"/>
              <a:gd name="connsiteY45" fmla="*/ 451593 h 918344"/>
              <a:gd name="connsiteX46" fmla="*/ 3349632 w 9517857"/>
              <a:gd name="connsiteY46" fmla="*/ 432571 h 918344"/>
              <a:gd name="connsiteX47" fmla="*/ 3479593 w 9517857"/>
              <a:gd name="connsiteY47" fmla="*/ 390425 h 918344"/>
              <a:gd name="connsiteX48" fmla="*/ 3750023 w 9517857"/>
              <a:gd name="connsiteY48" fmla="*/ 370666 h 918344"/>
              <a:gd name="connsiteX49" fmla="*/ 3844133 w 9517857"/>
              <a:gd name="connsiteY49" fmla="*/ 360636 h 918344"/>
              <a:gd name="connsiteX50" fmla="*/ 3913545 w 9517857"/>
              <a:gd name="connsiteY50" fmla="*/ 344223 h 918344"/>
              <a:gd name="connsiteX51" fmla="*/ 4266740 w 9517857"/>
              <a:gd name="connsiteY51" fmla="*/ 361442 h 918344"/>
              <a:gd name="connsiteX52" fmla="*/ 4430770 w 9517857"/>
              <a:gd name="connsiteY52" fmla="*/ 342631 h 918344"/>
              <a:gd name="connsiteX53" fmla="*/ 4512664 w 9517857"/>
              <a:gd name="connsiteY53" fmla="*/ 319936 h 918344"/>
              <a:gd name="connsiteX54" fmla="*/ 4616423 w 9517857"/>
              <a:gd name="connsiteY54" fmla="*/ 290902 h 918344"/>
              <a:gd name="connsiteX55" fmla="*/ 4691675 w 9517857"/>
              <a:gd name="connsiteY55" fmla="*/ 253999 h 918344"/>
              <a:gd name="connsiteX56" fmla="*/ 4689051 w 9517857"/>
              <a:gd name="connsiteY56" fmla="*/ 250956 h 918344"/>
              <a:gd name="connsiteX57" fmla="*/ 4719994 w 9517857"/>
              <a:gd name="connsiteY57" fmla="*/ 245295 h 918344"/>
              <a:gd name="connsiteX58" fmla="*/ 4752894 w 9517857"/>
              <a:gd name="connsiteY58" fmla="*/ 239863 h 918344"/>
              <a:gd name="connsiteX59" fmla="*/ 4769329 w 9517857"/>
              <a:gd name="connsiteY59" fmla="*/ 233573 h 918344"/>
              <a:gd name="connsiteX60" fmla="*/ 4775634 w 9517857"/>
              <a:gd name="connsiteY60" fmla="*/ 234051 h 918344"/>
              <a:gd name="connsiteX61" fmla="*/ 4790452 w 9517857"/>
              <a:gd name="connsiteY61" fmla="*/ 233560 h 918344"/>
              <a:gd name="connsiteX62" fmla="*/ 4789062 w 9517857"/>
              <a:gd name="connsiteY62" fmla="*/ 241912 h 918344"/>
              <a:gd name="connsiteX63" fmla="*/ 4827826 w 9517857"/>
              <a:gd name="connsiteY63" fmla="*/ 246965 h 918344"/>
              <a:gd name="connsiteX64" fmla="*/ 4892569 w 9517857"/>
              <a:gd name="connsiteY64" fmla="*/ 249921 h 918344"/>
              <a:gd name="connsiteX65" fmla="*/ 4896611 w 9517857"/>
              <a:gd name="connsiteY65" fmla="*/ 240436 h 918344"/>
              <a:gd name="connsiteX66" fmla="*/ 4917286 w 9517857"/>
              <a:gd name="connsiteY66" fmla="*/ 243647 h 918344"/>
              <a:gd name="connsiteX67" fmla="*/ 5060397 w 9517857"/>
              <a:gd name="connsiteY67" fmla="*/ 263676 h 918344"/>
              <a:gd name="connsiteX68" fmla="*/ 5252996 w 9517857"/>
              <a:gd name="connsiteY68" fmla="*/ 270643 h 918344"/>
              <a:gd name="connsiteX69" fmla="*/ 5358056 w 9517857"/>
              <a:gd name="connsiteY69" fmla="*/ 247236 h 918344"/>
              <a:gd name="connsiteX70" fmla="*/ 5426496 w 9517857"/>
              <a:gd name="connsiteY70" fmla="*/ 235130 h 918344"/>
              <a:gd name="connsiteX71" fmla="*/ 5497161 w 9517857"/>
              <a:gd name="connsiteY71" fmla="*/ 228796 h 918344"/>
              <a:gd name="connsiteX72" fmla="*/ 5856152 w 9517857"/>
              <a:gd name="connsiteY72" fmla="*/ 156354 h 918344"/>
              <a:gd name="connsiteX73" fmla="*/ 6014778 w 9517857"/>
              <a:gd name="connsiteY73" fmla="*/ 168326 h 918344"/>
              <a:gd name="connsiteX74" fmla="*/ 6194152 w 9517857"/>
              <a:gd name="connsiteY74" fmla="*/ 151760 h 918344"/>
              <a:gd name="connsiteX75" fmla="*/ 6281379 w 9517857"/>
              <a:gd name="connsiteY75" fmla="*/ 181614 h 918344"/>
              <a:gd name="connsiteX76" fmla="*/ 6374947 w 9517857"/>
              <a:gd name="connsiteY76" fmla="*/ 179787 h 918344"/>
              <a:gd name="connsiteX77" fmla="*/ 6448518 w 9517857"/>
              <a:gd name="connsiteY77" fmla="*/ 164366 h 918344"/>
              <a:gd name="connsiteX78" fmla="*/ 6544700 w 9517857"/>
              <a:gd name="connsiteY78" fmla="*/ 167149 h 918344"/>
              <a:gd name="connsiteX79" fmla="*/ 6648353 w 9517857"/>
              <a:gd name="connsiteY79" fmla="*/ 172238 h 918344"/>
              <a:gd name="connsiteX80" fmla="*/ 6736227 w 9517857"/>
              <a:gd name="connsiteY80" fmla="*/ 173204 h 918344"/>
              <a:gd name="connsiteX81" fmla="*/ 6977218 w 9517857"/>
              <a:gd name="connsiteY81" fmla="*/ 184277 h 918344"/>
              <a:gd name="connsiteX82" fmla="*/ 7065221 w 9517857"/>
              <a:gd name="connsiteY82" fmla="*/ 227519 h 918344"/>
              <a:gd name="connsiteX83" fmla="*/ 7565449 w 9517857"/>
              <a:gd name="connsiteY83" fmla="*/ 258938 h 918344"/>
              <a:gd name="connsiteX84" fmla="*/ 7599285 w 9517857"/>
              <a:gd name="connsiteY84" fmla="*/ 266009 h 918344"/>
              <a:gd name="connsiteX85" fmla="*/ 7644411 w 9517857"/>
              <a:gd name="connsiteY85" fmla="*/ 258974 h 918344"/>
              <a:gd name="connsiteX86" fmla="*/ 7825110 w 9517857"/>
              <a:gd name="connsiteY86" fmla="*/ 229097 h 918344"/>
              <a:gd name="connsiteX87" fmla="*/ 7965804 w 9517857"/>
              <a:gd name="connsiteY87" fmla="*/ 190533 h 918344"/>
              <a:gd name="connsiteX88" fmla="*/ 8147401 w 9517857"/>
              <a:gd name="connsiteY88" fmla="*/ 205605 h 918344"/>
              <a:gd name="connsiteX89" fmla="*/ 8256033 w 9517857"/>
              <a:gd name="connsiteY89" fmla="*/ 193701 h 918344"/>
              <a:gd name="connsiteX90" fmla="*/ 8551625 w 9517857"/>
              <a:gd name="connsiteY90" fmla="*/ 161505 h 918344"/>
              <a:gd name="connsiteX91" fmla="*/ 8715976 w 9517857"/>
              <a:gd name="connsiteY91" fmla="*/ 178362 h 918344"/>
              <a:gd name="connsiteX92" fmla="*/ 8778827 w 9517857"/>
              <a:gd name="connsiteY92" fmla="*/ 172924 h 918344"/>
              <a:gd name="connsiteX93" fmla="*/ 8840778 w 9517857"/>
              <a:gd name="connsiteY93" fmla="*/ 143137 h 918344"/>
              <a:gd name="connsiteX94" fmla="*/ 9010380 w 9517857"/>
              <a:gd name="connsiteY94" fmla="*/ 91879 h 918344"/>
              <a:gd name="connsiteX95" fmla="*/ 9110856 w 9517857"/>
              <a:gd name="connsiteY95" fmla="*/ 70985 h 918344"/>
              <a:gd name="connsiteX96" fmla="*/ 9268817 w 9517857"/>
              <a:gd name="connsiteY96" fmla="*/ 53070 h 918344"/>
              <a:gd name="connsiteX97" fmla="*/ 9316667 w 9517857"/>
              <a:gd name="connsiteY97" fmla="*/ 45035 h 918344"/>
              <a:gd name="connsiteX98" fmla="*/ 9428209 w 9517857"/>
              <a:gd name="connsiteY98" fmla="*/ 29911 h 918344"/>
              <a:gd name="connsiteX0" fmla="*/ 4686423 w 9517857"/>
              <a:gd name="connsiteY0" fmla="*/ 247907 h 918344"/>
              <a:gd name="connsiteX1" fmla="*/ 4689051 w 9517857"/>
              <a:gd name="connsiteY1" fmla="*/ 250956 h 918344"/>
              <a:gd name="connsiteX2" fmla="*/ 4687244 w 9517857"/>
              <a:gd name="connsiteY2" fmla="*/ 251286 h 918344"/>
              <a:gd name="connsiteX3" fmla="*/ 4686423 w 9517857"/>
              <a:gd name="connsiteY3" fmla="*/ 247907 h 918344"/>
              <a:gd name="connsiteX4" fmla="*/ 4685225 w 9517857"/>
              <a:gd name="connsiteY4" fmla="*/ 246518 h 918344"/>
              <a:gd name="connsiteX5" fmla="*/ 4686133 w 9517857"/>
              <a:gd name="connsiteY5" fmla="*/ 246715 h 918344"/>
              <a:gd name="connsiteX6" fmla="*/ 4686423 w 9517857"/>
              <a:gd name="connsiteY6" fmla="*/ 247907 h 918344"/>
              <a:gd name="connsiteX7" fmla="*/ 4685225 w 9517857"/>
              <a:gd name="connsiteY7" fmla="*/ 246518 h 918344"/>
              <a:gd name="connsiteX8" fmla="*/ 9428209 w 9517857"/>
              <a:gd name="connsiteY8" fmla="*/ 29911 h 918344"/>
              <a:gd name="connsiteX9" fmla="*/ 9517857 w 9517857"/>
              <a:gd name="connsiteY9" fmla="*/ 0 h 918344"/>
              <a:gd name="connsiteX10" fmla="*/ 9517857 w 9517857"/>
              <a:gd name="connsiteY10" fmla="*/ 918344 h 918344"/>
              <a:gd name="connsiteX11" fmla="*/ 14604 w 9517857"/>
              <a:gd name="connsiteY11" fmla="*/ 918344 h 918344"/>
              <a:gd name="connsiteX12" fmla="*/ 12841 w 9517857"/>
              <a:gd name="connsiteY12" fmla="*/ 917751 h 918344"/>
              <a:gd name="connsiteX13" fmla="*/ 93 w 9517857"/>
              <a:gd name="connsiteY13" fmla="*/ 912459 h 918344"/>
              <a:gd name="connsiteX14" fmla="*/ 58674 w 9517857"/>
              <a:gd name="connsiteY14" fmla="*/ 890310 h 918344"/>
              <a:gd name="connsiteX15" fmla="*/ 275005 w 9517857"/>
              <a:gd name="connsiteY15" fmla="*/ 807217 h 918344"/>
              <a:gd name="connsiteX16" fmla="*/ 587824 w 9517857"/>
              <a:gd name="connsiteY16" fmla="*/ 798183 h 918344"/>
              <a:gd name="connsiteX17" fmla="*/ 651826 w 9517857"/>
              <a:gd name="connsiteY17" fmla="*/ 738326 h 918344"/>
              <a:gd name="connsiteX18" fmla="*/ 727985 w 9517857"/>
              <a:gd name="connsiteY18" fmla="*/ 719814 h 918344"/>
              <a:gd name="connsiteX19" fmla="*/ 778982 w 9517857"/>
              <a:gd name="connsiteY19" fmla="*/ 710130 h 918344"/>
              <a:gd name="connsiteX20" fmla="*/ 849944 w 9517857"/>
              <a:gd name="connsiteY20" fmla="*/ 717975 h 918344"/>
              <a:gd name="connsiteX21" fmla="*/ 921659 w 9517857"/>
              <a:gd name="connsiteY21" fmla="*/ 712683 h 918344"/>
              <a:gd name="connsiteX22" fmla="*/ 930946 w 9517857"/>
              <a:gd name="connsiteY22" fmla="*/ 734034 h 918344"/>
              <a:gd name="connsiteX23" fmla="*/ 986250 w 9517857"/>
              <a:gd name="connsiteY23" fmla="*/ 713518 h 918344"/>
              <a:gd name="connsiteX24" fmla="*/ 1013752 w 9517857"/>
              <a:gd name="connsiteY24" fmla="*/ 713349 h 918344"/>
              <a:gd name="connsiteX25" fmla="*/ 1023734 w 9517857"/>
              <a:gd name="connsiteY25" fmla="*/ 718559 h 918344"/>
              <a:gd name="connsiteX26" fmla="*/ 1063207 w 9517857"/>
              <a:gd name="connsiteY26" fmla="*/ 715639 h 918344"/>
              <a:gd name="connsiteX27" fmla="*/ 1081980 w 9517857"/>
              <a:gd name="connsiteY27" fmla="*/ 738443 h 918344"/>
              <a:gd name="connsiteX28" fmla="*/ 1218120 w 9517857"/>
              <a:gd name="connsiteY28" fmla="*/ 713268 h 918344"/>
              <a:gd name="connsiteX29" fmla="*/ 1397459 w 9517857"/>
              <a:gd name="connsiteY29" fmla="*/ 691178 h 918344"/>
              <a:gd name="connsiteX30" fmla="*/ 1580688 w 9517857"/>
              <a:gd name="connsiteY30" fmla="*/ 693685 h 918344"/>
              <a:gd name="connsiteX31" fmla="*/ 1772334 w 9517857"/>
              <a:gd name="connsiteY31" fmla="*/ 710628 h 918344"/>
              <a:gd name="connsiteX32" fmla="*/ 2002561 w 9517857"/>
              <a:gd name="connsiteY32" fmla="*/ 659905 h 918344"/>
              <a:gd name="connsiteX33" fmla="*/ 2135144 w 9517857"/>
              <a:gd name="connsiteY33" fmla="*/ 636489 h 918344"/>
              <a:gd name="connsiteX34" fmla="*/ 2440292 w 9517857"/>
              <a:gd name="connsiteY34" fmla="*/ 593850 h 918344"/>
              <a:gd name="connsiteX35" fmla="*/ 2547829 w 9517857"/>
              <a:gd name="connsiteY35" fmla="*/ 566138 h 918344"/>
              <a:gd name="connsiteX36" fmla="*/ 2658055 w 9517857"/>
              <a:gd name="connsiteY36" fmla="*/ 578715 h 918344"/>
              <a:gd name="connsiteX37" fmla="*/ 2693698 w 9517857"/>
              <a:gd name="connsiteY37" fmla="*/ 560017 h 918344"/>
              <a:gd name="connsiteX38" fmla="*/ 2699673 w 9517857"/>
              <a:gd name="connsiteY38" fmla="*/ 556388 h 918344"/>
              <a:gd name="connsiteX39" fmla="*/ 2727306 w 9517857"/>
              <a:gd name="connsiteY39" fmla="*/ 550686 h 918344"/>
              <a:gd name="connsiteX40" fmla="*/ 2730451 w 9517857"/>
              <a:gd name="connsiteY40" fmla="*/ 538046 h 918344"/>
              <a:gd name="connsiteX41" fmla="*/ 2768713 w 9517857"/>
              <a:gd name="connsiteY41" fmla="*/ 521563 h 918344"/>
              <a:gd name="connsiteX42" fmla="*/ 2820868 w 9517857"/>
              <a:gd name="connsiteY42" fmla="*/ 514148 h 918344"/>
              <a:gd name="connsiteX43" fmla="*/ 3073635 w 9517857"/>
              <a:gd name="connsiteY43" fmla="*/ 491282 h 918344"/>
              <a:gd name="connsiteX44" fmla="*/ 3222071 w 9517857"/>
              <a:gd name="connsiteY44" fmla="*/ 470547 h 918344"/>
              <a:gd name="connsiteX45" fmla="*/ 3274069 w 9517857"/>
              <a:gd name="connsiteY45" fmla="*/ 451593 h 918344"/>
              <a:gd name="connsiteX46" fmla="*/ 3349632 w 9517857"/>
              <a:gd name="connsiteY46" fmla="*/ 432571 h 918344"/>
              <a:gd name="connsiteX47" fmla="*/ 3479593 w 9517857"/>
              <a:gd name="connsiteY47" fmla="*/ 390425 h 918344"/>
              <a:gd name="connsiteX48" fmla="*/ 3750023 w 9517857"/>
              <a:gd name="connsiteY48" fmla="*/ 370666 h 918344"/>
              <a:gd name="connsiteX49" fmla="*/ 3844133 w 9517857"/>
              <a:gd name="connsiteY49" fmla="*/ 360636 h 918344"/>
              <a:gd name="connsiteX50" fmla="*/ 3913545 w 9517857"/>
              <a:gd name="connsiteY50" fmla="*/ 344223 h 918344"/>
              <a:gd name="connsiteX51" fmla="*/ 4266740 w 9517857"/>
              <a:gd name="connsiteY51" fmla="*/ 361442 h 918344"/>
              <a:gd name="connsiteX52" fmla="*/ 4430770 w 9517857"/>
              <a:gd name="connsiteY52" fmla="*/ 342631 h 918344"/>
              <a:gd name="connsiteX53" fmla="*/ 4512664 w 9517857"/>
              <a:gd name="connsiteY53" fmla="*/ 319936 h 918344"/>
              <a:gd name="connsiteX54" fmla="*/ 4616423 w 9517857"/>
              <a:gd name="connsiteY54" fmla="*/ 290902 h 918344"/>
              <a:gd name="connsiteX55" fmla="*/ 4691675 w 9517857"/>
              <a:gd name="connsiteY55" fmla="*/ 253999 h 918344"/>
              <a:gd name="connsiteX56" fmla="*/ 4689051 w 9517857"/>
              <a:gd name="connsiteY56" fmla="*/ 250956 h 918344"/>
              <a:gd name="connsiteX57" fmla="*/ 4719994 w 9517857"/>
              <a:gd name="connsiteY57" fmla="*/ 245295 h 918344"/>
              <a:gd name="connsiteX58" fmla="*/ 4752894 w 9517857"/>
              <a:gd name="connsiteY58" fmla="*/ 239863 h 918344"/>
              <a:gd name="connsiteX59" fmla="*/ 4769329 w 9517857"/>
              <a:gd name="connsiteY59" fmla="*/ 233573 h 918344"/>
              <a:gd name="connsiteX60" fmla="*/ 4775634 w 9517857"/>
              <a:gd name="connsiteY60" fmla="*/ 234051 h 918344"/>
              <a:gd name="connsiteX61" fmla="*/ 4790452 w 9517857"/>
              <a:gd name="connsiteY61" fmla="*/ 233560 h 918344"/>
              <a:gd name="connsiteX62" fmla="*/ 4789062 w 9517857"/>
              <a:gd name="connsiteY62" fmla="*/ 241912 h 918344"/>
              <a:gd name="connsiteX63" fmla="*/ 4827826 w 9517857"/>
              <a:gd name="connsiteY63" fmla="*/ 246965 h 918344"/>
              <a:gd name="connsiteX64" fmla="*/ 4892569 w 9517857"/>
              <a:gd name="connsiteY64" fmla="*/ 249921 h 918344"/>
              <a:gd name="connsiteX65" fmla="*/ 4896611 w 9517857"/>
              <a:gd name="connsiteY65" fmla="*/ 240436 h 918344"/>
              <a:gd name="connsiteX66" fmla="*/ 4917286 w 9517857"/>
              <a:gd name="connsiteY66" fmla="*/ 243647 h 918344"/>
              <a:gd name="connsiteX67" fmla="*/ 5060397 w 9517857"/>
              <a:gd name="connsiteY67" fmla="*/ 263676 h 918344"/>
              <a:gd name="connsiteX68" fmla="*/ 5252996 w 9517857"/>
              <a:gd name="connsiteY68" fmla="*/ 270643 h 918344"/>
              <a:gd name="connsiteX69" fmla="*/ 5358056 w 9517857"/>
              <a:gd name="connsiteY69" fmla="*/ 247236 h 918344"/>
              <a:gd name="connsiteX70" fmla="*/ 5426496 w 9517857"/>
              <a:gd name="connsiteY70" fmla="*/ 235130 h 918344"/>
              <a:gd name="connsiteX71" fmla="*/ 5497161 w 9517857"/>
              <a:gd name="connsiteY71" fmla="*/ 228796 h 918344"/>
              <a:gd name="connsiteX72" fmla="*/ 5856152 w 9517857"/>
              <a:gd name="connsiteY72" fmla="*/ 156354 h 918344"/>
              <a:gd name="connsiteX73" fmla="*/ 6014778 w 9517857"/>
              <a:gd name="connsiteY73" fmla="*/ 168326 h 918344"/>
              <a:gd name="connsiteX74" fmla="*/ 6194152 w 9517857"/>
              <a:gd name="connsiteY74" fmla="*/ 151760 h 918344"/>
              <a:gd name="connsiteX75" fmla="*/ 6281379 w 9517857"/>
              <a:gd name="connsiteY75" fmla="*/ 181614 h 918344"/>
              <a:gd name="connsiteX76" fmla="*/ 6374947 w 9517857"/>
              <a:gd name="connsiteY76" fmla="*/ 179787 h 918344"/>
              <a:gd name="connsiteX77" fmla="*/ 6448518 w 9517857"/>
              <a:gd name="connsiteY77" fmla="*/ 164366 h 918344"/>
              <a:gd name="connsiteX78" fmla="*/ 6544700 w 9517857"/>
              <a:gd name="connsiteY78" fmla="*/ 167149 h 918344"/>
              <a:gd name="connsiteX79" fmla="*/ 6648353 w 9517857"/>
              <a:gd name="connsiteY79" fmla="*/ 172238 h 918344"/>
              <a:gd name="connsiteX80" fmla="*/ 6736227 w 9517857"/>
              <a:gd name="connsiteY80" fmla="*/ 173204 h 918344"/>
              <a:gd name="connsiteX81" fmla="*/ 6977218 w 9517857"/>
              <a:gd name="connsiteY81" fmla="*/ 184277 h 918344"/>
              <a:gd name="connsiteX82" fmla="*/ 7065221 w 9517857"/>
              <a:gd name="connsiteY82" fmla="*/ 227519 h 918344"/>
              <a:gd name="connsiteX83" fmla="*/ 7565449 w 9517857"/>
              <a:gd name="connsiteY83" fmla="*/ 258938 h 918344"/>
              <a:gd name="connsiteX84" fmla="*/ 7350974 w 9517857"/>
              <a:gd name="connsiteY84" fmla="*/ 380309 h 918344"/>
              <a:gd name="connsiteX85" fmla="*/ 7644411 w 9517857"/>
              <a:gd name="connsiteY85" fmla="*/ 258974 h 918344"/>
              <a:gd name="connsiteX86" fmla="*/ 7825110 w 9517857"/>
              <a:gd name="connsiteY86" fmla="*/ 229097 h 918344"/>
              <a:gd name="connsiteX87" fmla="*/ 7965804 w 9517857"/>
              <a:gd name="connsiteY87" fmla="*/ 190533 h 918344"/>
              <a:gd name="connsiteX88" fmla="*/ 8147401 w 9517857"/>
              <a:gd name="connsiteY88" fmla="*/ 205605 h 918344"/>
              <a:gd name="connsiteX89" fmla="*/ 8256033 w 9517857"/>
              <a:gd name="connsiteY89" fmla="*/ 193701 h 918344"/>
              <a:gd name="connsiteX90" fmla="*/ 8551625 w 9517857"/>
              <a:gd name="connsiteY90" fmla="*/ 161505 h 918344"/>
              <a:gd name="connsiteX91" fmla="*/ 8715976 w 9517857"/>
              <a:gd name="connsiteY91" fmla="*/ 178362 h 918344"/>
              <a:gd name="connsiteX92" fmla="*/ 8778827 w 9517857"/>
              <a:gd name="connsiteY92" fmla="*/ 172924 h 918344"/>
              <a:gd name="connsiteX93" fmla="*/ 8840778 w 9517857"/>
              <a:gd name="connsiteY93" fmla="*/ 143137 h 918344"/>
              <a:gd name="connsiteX94" fmla="*/ 9010380 w 9517857"/>
              <a:gd name="connsiteY94" fmla="*/ 91879 h 918344"/>
              <a:gd name="connsiteX95" fmla="*/ 9110856 w 9517857"/>
              <a:gd name="connsiteY95" fmla="*/ 70985 h 918344"/>
              <a:gd name="connsiteX96" fmla="*/ 9268817 w 9517857"/>
              <a:gd name="connsiteY96" fmla="*/ 53070 h 918344"/>
              <a:gd name="connsiteX97" fmla="*/ 9316667 w 9517857"/>
              <a:gd name="connsiteY97" fmla="*/ 45035 h 918344"/>
              <a:gd name="connsiteX98" fmla="*/ 9428209 w 9517857"/>
              <a:gd name="connsiteY98" fmla="*/ 29911 h 918344"/>
              <a:gd name="connsiteX0" fmla="*/ 4686423 w 9517857"/>
              <a:gd name="connsiteY0" fmla="*/ 247907 h 918344"/>
              <a:gd name="connsiteX1" fmla="*/ 4689051 w 9517857"/>
              <a:gd name="connsiteY1" fmla="*/ 250956 h 918344"/>
              <a:gd name="connsiteX2" fmla="*/ 4687244 w 9517857"/>
              <a:gd name="connsiteY2" fmla="*/ 251286 h 918344"/>
              <a:gd name="connsiteX3" fmla="*/ 4686423 w 9517857"/>
              <a:gd name="connsiteY3" fmla="*/ 247907 h 918344"/>
              <a:gd name="connsiteX4" fmla="*/ 4685225 w 9517857"/>
              <a:gd name="connsiteY4" fmla="*/ 246518 h 918344"/>
              <a:gd name="connsiteX5" fmla="*/ 4686133 w 9517857"/>
              <a:gd name="connsiteY5" fmla="*/ 246715 h 918344"/>
              <a:gd name="connsiteX6" fmla="*/ 4686423 w 9517857"/>
              <a:gd name="connsiteY6" fmla="*/ 247907 h 918344"/>
              <a:gd name="connsiteX7" fmla="*/ 4685225 w 9517857"/>
              <a:gd name="connsiteY7" fmla="*/ 246518 h 918344"/>
              <a:gd name="connsiteX8" fmla="*/ 9428209 w 9517857"/>
              <a:gd name="connsiteY8" fmla="*/ 29911 h 918344"/>
              <a:gd name="connsiteX9" fmla="*/ 9517857 w 9517857"/>
              <a:gd name="connsiteY9" fmla="*/ 0 h 918344"/>
              <a:gd name="connsiteX10" fmla="*/ 9517857 w 9517857"/>
              <a:gd name="connsiteY10" fmla="*/ 918344 h 918344"/>
              <a:gd name="connsiteX11" fmla="*/ 14604 w 9517857"/>
              <a:gd name="connsiteY11" fmla="*/ 918344 h 918344"/>
              <a:gd name="connsiteX12" fmla="*/ 12841 w 9517857"/>
              <a:gd name="connsiteY12" fmla="*/ 917751 h 918344"/>
              <a:gd name="connsiteX13" fmla="*/ 93 w 9517857"/>
              <a:gd name="connsiteY13" fmla="*/ 912459 h 918344"/>
              <a:gd name="connsiteX14" fmla="*/ 58674 w 9517857"/>
              <a:gd name="connsiteY14" fmla="*/ 890310 h 918344"/>
              <a:gd name="connsiteX15" fmla="*/ 275005 w 9517857"/>
              <a:gd name="connsiteY15" fmla="*/ 807217 h 918344"/>
              <a:gd name="connsiteX16" fmla="*/ 587824 w 9517857"/>
              <a:gd name="connsiteY16" fmla="*/ 798183 h 918344"/>
              <a:gd name="connsiteX17" fmla="*/ 651826 w 9517857"/>
              <a:gd name="connsiteY17" fmla="*/ 738326 h 918344"/>
              <a:gd name="connsiteX18" fmla="*/ 727985 w 9517857"/>
              <a:gd name="connsiteY18" fmla="*/ 719814 h 918344"/>
              <a:gd name="connsiteX19" fmla="*/ 778982 w 9517857"/>
              <a:gd name="connsiteY19" fmla="*/ 710130 h 918344"/>
              <a:gd name="connsiteX20" fmla="*/ 849944 w 9517857"/>
              <a:gd name="connsiteY20" fmla="*/ 717975 h 918344"/>
              <a:gd name="connsiteX21" fmla="*/ 921659 w 9517857"/>
              <a:gd name="connsiteY21" fmla="*/ 712683 h 918344"/>
              <a:gd name="connsiteX22" fmla="*/ 930946 w 9517857"/>
              <a:gd name="connsiteY22" fmla="*/ 734034 h 918344"/>
              <a:gd name="connsiteX23" fmla="*/ 986250 w 9517857"/>
              <a:gd name="connsiteY23" fmla="*/ 713518 h 918344"/>
              <a:gd name="connsiteX24" fmla="*/ 1013752 w 9517857"/>
              <a:gd name="connsiteY24" fmla="*/ 713349 h 918344"/>
              <a:gd name="connsiteX25" fmla="*/ 1023734 w 9517857"/>
              <a:gd name="connsiteY25" fmla="*/ 718559 h 918344"/>
              <a:gd name="connsiteX26" fmla="*/ 1063207 w 9517857"/>
              <a:gd name="connsiteY26" fmla="*/ 715639 h 918344"/>
              <a:gd name="connsiteX27" fmla="*/ 1081980 w 9517857"/>
              <a:gd name="connsiteY27" fmla="*/ 738443 h 918344"/>
              <a:gd name="connsiteX28" fmla="*/ 1218120 w 9517857"/>
              <a:gd name="connsiteY28" fmla="*/ 713268 h 918344"/>
              <a:gd name="connsiteX29" fmla="*/ 1397459 w 9517857"/>
              <a:gd name="connsiteY29" fmla="*/ 691178 h 918344"/>
              <a:gd name="connsiteX30" fmla="*/ 1580688 w 9517857"/>
              <a:gd name="connsiteY30" fmla="*/ 693685 h 918344"/>
              <a:gd name="connsiteX31" fmla="*/ 1772334 w 9517857"/>
              <a:gd name="connsiteY31" fmla="*/ 710628 h 918344"/>
              <a:gd name="connsiteX32" fmla="*/ 2002561 w 9517857"/>
              <a:gd name="connsiteY32" fmla="*/ 659905 h 918344"/>
              <a:gd name="connsiteX33" fmla="*/ 2135144 w 9517857"/>
              <a:gd name="connsiteY33" fmla="*/ 636489 h 918344"/>
              <a:gd name="connsiteX34" fmla="*/ 2440292 w 9517857"/>
              <a:gd name="connsiteY34" fmla="*/ 593850 h 918344"/>
              <a:gd name="connsiteX35" fmla="*/ 2547829 w 9517857"/>
              <a:gd name="connsiteY35" fmla="*/ 566138 h 918344"/>
              <a:gd name="connsiteX36" fmla="*/ 2658055 w 9517857"/>
              <a:gd name="connsiteY36" fmla="*/ 578715 h 918344"/>
              <a:gd name="connsiteX37" fmla="*/ 2693698 w 9517857"/>
              <a:gd name="connsiteY37" fmla="*/ 560017 h 918344"/>
              <a:gd name="connsiteX38" fmla="*/ 2699673 w 9517857"/>
              <a:gd name="connsiteY38" fmla="*/ 556388 h 918344"/>
              <a:gd name="connsiteX39" fmla="*/ 2727306 w 9517857"/>
              <a:gd name="connsiteY39" fmla="*/ 550686 h 918344"/>
              <a:gd name="connsiteX40" fmla="*/ 2730451 w 9517857"/>
              <a:gd name="connsiteY40" fmla="*/ 538046 h 918344"/>
              <a:gd name="connsiteX41" fmla="*/ 2768713 w 9517857"/>
              <a:gd name="connsiteY41" fmla="*/ 521563 h 918344"/>
              <a:gd name="connsiteX42" fmla="*/ 2820868 w 9517857"/>
              <a:gd name="connsiteY42" fmla="*/ 514148 h 918344"/>
              <a:gd name="connsiteX43" fmla="*/ 3073635 w 9517857"/>
              <a:gd name="connsiteY43" fmla="*/ 491282 h 918344"/>
              <a:gd name="connsiteX44" fmla="*/ 3222071 w 9517857"/>
              <a:gd name="connsiteY44" fmla="*/ 470547 h 918344"/>
              <a:gd name="connsiteX45" fmla="*/ 3274069 w 9517857"/>
              <a:gd name="connsiteY45" fmla="*/ 451593 h 918344"/>
              <a:gd name="connsiteX46" fmla="*/ 3349632 w 9517857"/>
              <a:gd name="connsiteY46" fmla="*/ 432571 h 918344"/>
              <a:gd name="connsiteX47" fmla="*/ 3479593 w 9517857"/>
              <a:gd name="connsiteY47" fmla="*/ 390425 h 918344"/>
              <a:gd name="connsiteX48" fmla="*/ 3750023 w 9517857"/>
              <a:gd name="connsiteY48" fmla="*/ 370666 h 918344"/>
              <a:gd name="connsiteX49" fmla="*/ 3844133 w 9517857"/>
              <a:gd name="connsiteY49" fmla="*/ 360636 h 918344"/>
              <a:gd name="connsiteX50" fmla="*/ 3913545 w 9517857"/>
              <a:gd name="connsiteY50" fmla="*/ 344223 h 918344"/>
              <a:gd name="connsiteX51" fmla="*/ 4266740 w 9517857"/>
              <a:gd name="connsiteY51" fmla="*/ 361442 h 918344"/>
              <a:gd name="connsiteX52" fmla="*/ 4430770 w 9517857"/>
              <a:gd name="connsiteY52" fmla="*/ 342631 h 918344"/>
              <a:gd name="connsiteX53" fmla="*/ 4512664 w 9517857"/>
              <a:gd name="connsiteY53" fmla="*/ 319936 h 918344"/>
              <a:gd name="connsiteX54" fmla="*/ 4616423 w 9517857"/>
              <a:gd name="connsiteY54" fmla="*/ 290902 h 918344"/>
              <a:gd name="connsiteX55" fmla="*/ 4691675 w 9517857"/>
              <a:gd name="connsiteY55" fmla="*/ 253999 h 918344"/>
              <a:gd name="connsiteX56" fmla="*/ 4689051 w 9517857"/>
              <a:gd name="connsiteY56" fmla="*/ 250956 h 918344"/>
              <a:gd name="connsiteX57" fmla="*/ 4719994 w 9517857"/>
              <a:gd name="connsiteY57" fmla="*/ 245295 h 918344"/>
              <a:gd name="connsiteX58" fmla="*/ 4752894 w 9517857"/>
              <a:gd name="connsiteY58" fmla="*/ 239863 h 918344"/>
              <a:gd name="connsiteX59" fmla="*/ 4769329 w 9517857"/>
              <a:gd name="connsiteY59" fmla="*/ 233573 h 918344"/>
              <a:gd name="connsiteX60" fmla="*/ 4775634 w 9517857"/>
              <a:gd name="connsiteY60" fmla="*/ 234051 h 918344"/>
              <a:gd name="connsiteX61" fmla="*/ 4790452 w 9517857"/>
              <a:gd name="connsiteY61" fmla="*/ 233560 h 918344"/>
              <a:gd name="connsiteX62" fmla="*/ 4789062 w 9517857"/>
              <a:gd name="connsiteY62" fmla="*/ 241912 h 918344"/>
              <a:gd name="connsiteX63" fmla="*/ 4827826 w 9517857"/>
              <a:gd name="connsiteY63" fmla="*/ 246965 h 918344"/>
              <a:gd name="connsiteX64" fmla="*/ 4892569 w 9517857"/>
              <a:gd name="connsiteY64" fmla="*/ 249921 h 918344"/>
              <a:gd name="connsiteX65" fmla="*/ 4896611 w 9517857"/>
              <a:gd name="connsiteY65" fmla="*/ 240436 h 918344"/>
              <a:gd name="connsiteX66" fmla="*/ 4917286 w 9517857"/>
              <a:gd name="connsiteY66" fmla="*/ 243647 h 918344"/>
              <a:gd name="connsiteX67" fmla="*/ 5060397 w 9517857"/>
              <a:gd name="connsiteY67" fmla="*/ 263676 h 918344"/>
              <a:gd name="connsiteX68" fmla="*/ 5252996 w 9517857"/>
              <a:gd name="connsiteY68" fmla="*/ 270643 h 918344"/>
              <a:gd name="connsiteX69" fmla="*/ 5358056 w 9517857"/>
              <a:gd name="connsiteY69" fmla="*/ 247236 h 918344"/>
              <a:gd name="connsiteX70" fmla="*/ 5426496 w 9517857"/>
              <a:gd name="connsiteY70" fmla="*/ 235130 h 918344"/>
              <a:gd name="connsiteX71" fmla="*/ 5497161 w 9517857"/>
              <a:gd name="connsiteY71" fmla="*/ 228796 h 918344"/>
              <a:gd name="connsiteX72" fmla="*/ 5856152 w 9517857"/>
              <a:gd name="connsiteY72" fmla="*/ 156354 h 918344"/>
              <a:gd name="connsiteX73" fmla="*/ 6014778 w 9517857"/>
              <a:gd name="connsiteY73" fmla="*/ 168326 h 918344"/>
              <a:gd name="connsiteX74" fmla="*/ 6194152 w 9517857"/>
              <a:gd name="connsiteY74" fmla="*/ 151760 h 918344"/>
              <a:gd name="connsiteX75" fmla="*/ 6281379 w 9517857"/>
              <a:gd name="connsiteY75" fmla="*/ 181614 h 918344"/>
              <a:gd name="connsiteX76" fmla="*/ 6374947 w 9517857"/>
              <a:gd name="connsiteY76" fmla="*/ 179787 h 918344"/>
              <a:gd name="connsiteX77" fmla="*/ 6448518 w 9517857"/>
              <a:gd name="connsiteY77" fmla="*/ 164366 h 918344"/>
              <a:gd name="connsiteX78" fmla="*/ 6544700 w 9517857"/>
              <a:gd name="connsiteY78" fmla="*/ 167149 h 918344"/>
              <a:gd name="connsiteX79" fmla="*/ 6648353 w 9517857"/>
              <a:gd name="connsiteY79" fmla="*/ 172238 h 918344"/>
              <a:gd name="connsiteX80" fmla="*/ 6736227 w 9517857"/>
              <a:gd name="connsiteY80" fmla="*/ 173204 h 918344"/>
              <a:gd name="connsiteX81" fmla="*/ 6977218 w 9517857"/>
              <a:gd name="connsiteY81" fmla="*/ 184277 h 918344"/>
              <a:gd name="connsiteX82" fmla="*/ 7065221 w 9517857"/>
              <a:gd name="connsiteY82" fmla="*/ 227519 h 918344"/>
              <a:gd name="connsiteX83" fmla="*/ 7366801 w 9517857"/>
              <a:gd name="connsiteY83" fmla="*/ 258938 h 918344"/>
              <a:gd name="connsiteX84" fmla="*/ 7350974 w 9517857"/>
              <a:gd name="connsiteY84" fmla="*/ 380309 h 918344"/>
              <a:gd name="connsiteX85" fmla="*/ 7644411 w 9517857"/>
              <a:gd name="connsiteY85" fmla="*/ 258974 h 918344"/>
              <a:gd name="connsiteX86" fmla="*/ 7825110 w 9517857"/>
              <a:gd name="connsiteY86" fmla="*/ 229097 h 918344"/>
              <a:gd name="connsiteX87" fmla="*/ 7965804 w 9517857"/>
              <a:gd name="connsiteY87" fmla="*/ 190533 h 918344"/>
              <a:gd name="connsiteX88" fmla="*/ 8147401 w 9517857"/>
              <a:gd name="connsiteY88" fmla="*/ 205605 h 918344"/>
              <a:gd name="connsiteX89" fmla="*/ 8256033 w 9517857"/>
              <a:gd name="connsiteY89" fmla="*/ 193701 h 918344"/>
              <a:gd name="connsiteX90" fmla="*/ 8551625 w 9517857"/>
              <a:gd name="connsiteY90" fmla="*/ 161505 h 918344"/>
              <a:gd name="connsiteX91" fmla="*/ 8715976 w 9517857"/>
              <a:gd name="connsiteY91" fmla="*/ 178362 h 918344"/>
              <a:gd name="connsiteX92" fmla="*/ 8778827 w 9517857"/>
              <a:gd name="connsiteY92" fmla="*/ 172924 h 918344"/>
              <a:gd name="connsiteX93" fmla="*/ 8840778 w 9517857"/>
              <a:gd name="connsiteY93" fmla="*/ 143137 h 918344"/>
              <a:gd name="connsiteX94" fmla="*/ 9010380 w 9517857"/>
              <a:gd name="connsiteY94" fmla="*/ 91879 h 918344"/>
              <a:gd name="connsiteX95" fmla="*/ 9110856 w 9517857"/>
              <a:gd name="connsiteY95" fmla="*/ 70985 h 918344"/>
              <a:gd name="connsiteX96" fmla="*/ 9268817 w 9517857"/>
              <a:gd name="connsiteY96" fmla="*/ 53070 h 918344"/>
              <a:gd name="connsiteX97" fmla="*/ 9316667 w 9517857"/>
              <a:gd name="connsiteY97" fmla="*/ 45035 h 918344"/>
              <a:gd name="connsiteX98" fmla="*/ 9428209 w 9517857"/>
              <a:gd name="connsiteY98" fmla="*/ 29911 h 918344"/>
              <a:gd name="connsiteX0" fmla="*/ 4686423 w 9517857"/>
              <a:gd name="connsiteY0" fmla="*/ 247907 h 918344"/>
              <a:gd name="connsiteX1" fmla="*/ 4689051 w 9517857"/>
              <a:gd name="connsiteY1" fmla="*/ 250956 h 918344"/>
              <a:gd name="connsiteX2" fmla="*/ 4687244 w 9517857"/>
              <a:gd name="connsiteY2" fmla="*/ 251286 h 918344"/>
              <a:gd name="connsiteX3" fmla="*/ 4686423 w 9517857"/>
              <a:gd name="connsiteY3" fmla="*/ 247907 h 918344"/>
              <a:gd name="connsiteX4" fmla="*/ 4685225 w 9517857"/>
              <a:gd name="connsiteY4" fmla="*/ 246518 h 918344"/>
              <a:gd name="connsiteX5" fmla="*/ 4686133 w 9517857"/>
              <a:gd name="connsiteY5" fmla="*/ 246715 h 918344"/>
              <a:gd name="connsiteX6" fmla="*/ 4686423 w 9517857"/>
              <a:gd name="connsiteY6" fmla="*/ 247907 h 918344"/>
              <a:gd name="connsiteX7" fmla="*/ 4685225 w 9517857"/>
              <a:gd name="connsiteY7" fmla="*/ 246518 h 918344"/>
              <a:gd name="connsiteX8" fmla="*/ 9428209 w 9517857"/>
              <a:gd name="connsiteY8" fmla="*/ 29911 h 918344"/>
              <a:gd name="connsiteX9" fmla="*/ 9517857 w 9517857"/>
              <a:gd name="connsiteY9" fmla="*/ 0 h 918344"/>
              <a:gd name="connsiteX10" fmla="*/ 9517857 w 9517857"/>
              <a:gd name="connsiteY10" fmla="*/ 918344 h 918344"/>
              <a:gd name="connsiteX11" fmla="*/ 14604 w 9517857"/>
              <a:gd name="connsiteY11" fmla="*/ 918344 h 918344"/>
              <a:gd name="connsiteX12" fmla="*/ 12841 w 9517857"/>
              <a:gd name="connsiteY12" fmla="*/ 917751 h 918344"/>
              <a:gd name="connsiteX13" fmla="*/ 93 w 9517857"/>
              <a:gd name="connsiteY13" fmla="*/ 912459 h 918344"/>
              <a:gd name="connsiteX14" fmla="*/ 58674 w 9517857"/>
              <a:gd name="connsiteY14" fmla="*/ 890310 h 918344"/>
              <a:gd name="connsiteX15" fmla="*/ 275005 w 9517857"/>
              <a:gd name="connsiteY15" fmla="*/ 807217 h 918344"/>
              <a:gd name="connsiteX16" fmla="*/ 587824 w 9517857"/>
              <a:gd name="connsiteY16" fmla="*/ 798183 h 918344"/>
              <a:gd name="connsiteX17" fmla="*/ 651826 w 9517857"/>
              <a:gd name="connsiteY17" fmla="*/ 738326 h 918344"/>
              <a:gd name="connsiteX18" fmla="*/ 727985 w 9517857"/>
              <a:gd name="connsiteY18" fmla="*/ 719814 h 918344"/>
              <a:gd name="connsiteX19" fmla="*/ 778982 w 9517857"/>
              <a:gd name="connsiteY19" fmla="*/ 710130 h 918344"/>
              <a:gd name="connsiteX20" fmla="*/ 849944 w 9517857"/>
              <a:gd name="connsiteY20" fmla="*/ 717975 h 918344"/>
              <a:gd name="connsiteX21" fmla="*/ 921659 w 9517857"/>
              <a:gd name="connsiteY21" fmla="*/ 712683 h 918344"/>
              <a:gd name="connsiteX22" fmla="*/ 930946 w 9517857"/>
              <a:gd name="connsiteY22" fmla="*/ 734034 h 918344"/>
              <a:gd name="connsiteX23" fmla="*/ 986250 w 9517857"/>
              <a:gd name="connsiteY23" fmla="*/ 713518 h 918344"/>
              <a:gd name="connsiteX24" fmla="*/ 1013752 w 9517857"/>
              <a:gd name="connsiteY24" fmla="*/ 713349 h 918344"/>
              <a:gd name="connsiteX25" fmla="*/ 1023734 w 9517857"/>
              <a:gd name="connsiteY25" fmla="*/ 718559 h 918344"/>
              <a:gd name="connsiteX26" fmla="*/ 1063207 w 9517857"/>
              <a:gd name="connsiteY26" fmla="*/ 715639 h 918344"/>
              <a:gd name="connsiteX27" fmla="*/ 1081980 w 9517857"/>
              <a:gd name="connsiteY27" fmla="*/ 738443 h 918344"/>
              <a:gd name="connsiteX28" fmla="*/ 1218120 w 9517857"/>
              <a:gd name="connsiteY28" fmla="*/ 713268 h 918344"/>
              <a:gd name="connsiteX29" fmla="*/ 1397459 w 9517857"/>
              <a:gd name="connsiteY29" fmla="*/ 691178 h 918344"/>
              <a:gd name="connsiteX30" fmla="*/ 1580688 w 9517857"/>
              <a:gd name="connsiteY30" fmla="*/ 693685 h 918344"/>
              <a:gd name="connsiteX31" fmla="*/ 1772334 w 9517857"/>
              <a:gd name="connsiteY31" fmla="*/ 710628 h 918344"/>
              <a:gd name="connsiteX32" fmla="*/ 2002561 w 9517857"/>
              <a:gd name="connsiteY32" fmla="*/ 659905 h 918344"/>
              <a:gd name="connsiteX33" fmla="*/ 2135144 w 9517857"/>
              <a:gd name="connsiteY33" fmla="*/ 636489 h 918344"/>
              <a:gd name="connsiteX34" fmla="*/ 2440292 w 9517857"/>
              <a:gd name="connsiteY34" fmla="*/ 593850 h 918344"/>
              <a:gd name="connsiteX35" fmla="*/ 2547829 w 9517857"/>
              <a:gd name="connsiteY35" fmla="*/ 566138 h 918344"/>
              <a:gd name="connsiteX36" fmla="*/ 2658055 w 9517857"/>
              <a:gd name="connsiteY36" fmla="*/ 578715 h 918344"/>
              <a:gd name="connsiteX37" fmla="*/ 2693698 w 9517857"/>
              <a:gd name="connsiteY37" fmla="*/ 560017 h 918344"/>
              <a:gd name="connsiteX38" fmla="*/ 2699673 w 9517857"/>
              <a:gd name="connsiteY38" fmla="*/ 556388 h 918344"/>
              <a:gd name="connsiteX39" fmla="*/ 2727306 w 9517857"/>
              <a:gd name="connsiteY39" fmla="*/ 550686 h 918344"/>
              <a:gd name="connsiteX40" fmla="*/ 2730451 w 9517857"/>
              <a:gd name="connsiteY40" fmla="*/ 538046 h 918344"/>
              <a:gd name="connsiteX41" fmla="*/ 2768713 w 9517857"/>
              <a:gd name="connsiteY41" fmla="*/ 521563 h 918344"/>
              <a:gd name="connsiteX42" fmla="*/ 2820868 w 9517857"/>
              <a:gd name="connsiteY42" fmla="*/ 514148 h 918344"/>
              <a:gd name="connsiteX43" fmla="*/ 3073635 w 9517857"/>
              <a:gd name="connsiteY43" fmla="*/ 491282 h 918344"/>
              <a:gd name="connsiteX44" fmla="*/ 3222071 w 9517857"/>
              <a:gd name="connsiteY44" fmla="*/ 470547 h 918344"/>
              <a:gd name="connsiteX45" fmla="*/ 3274069 w 9517857"/>
              <a:gd name="connsiteY45" fmla="*/ 451593 h 918344"/>
              <a:gd name="connsiteX46" fmla="*/ 3349632 w 9517857"/>
              <a:gd name="connsiteY46" fmla="*/ 432571 h 918344"/>
              <a:gd name="connsiteX47" fmla="*/ 3479593 w 9517857"/>
              <a:gd name="connsiteY47" fmla="*/ 390425 h 918344"/>
              <a:gd name="connsiteX48" fmla="*/ 3750023 w 9517857"/>
              <a:gd name="connsiteY48" fmla="*/ 370666 h 918344"/>
              <a:gd name="connsiteX49" fmla="*/ 3844133 w 9517857"/>
              <a:gd name="connsiteY49" fmla="*/ 360636 h 918344"/>
              <a:gd name="connsiteX50" fmla="*/ 3913545 w 9517857"/>
              <a:gd name="connsiteY50" fmla="*/ 344223 h 918344"/>
              <a:gd name="connsiteX51" fmla="*/ 4266740 w 9517857"/>
              <a:gd name="connsiteY51" fmla="*/ 361442 h 918344"/>
              <a:gd name="connsiteX52" fmla="*/ 4430770 w 9517857"/>
              <a:gd name="connsiteY52" fmla="*/ 342631 h 918344"/>
              <a:gd name="connsiteX53" fmla="*/ 4512664 w 9517857"/>
              <a:gd name="connsiteY53" fmla="*/ 319936 h 918344"/>
              <a:gd name="connsiteX54" fmla="*/ 4616423 w 9517857"/>
              <a:gd name="connsiteY54" fmla="*/ 290902 h 918344"/>
              <a:gd name="connsiteX55" fmla="*/ 4691675 w 9517857"/>
              <a:gd name="connsiteY55" fmla="*/ 253999 h 918344"/>
              <a:gd name="connsiteX56" fmla="*/ 4689051 w 9517857"/>
              <a:gd name="connsiteY56" fmla="*/ 250956 h 918344"/>
              <a:gd name="connsiteX57" fmla="*/ 4719994 w 9517857"/>
              <a:gd name="connsiteY57" fmla="*/ 245295 h 918344"/>
              <a:gd name="connsiteX58" fmla="*/ 4752894 w 9517857"/>
              <a:gd name="connsiteY58" fmla="*/ 239863 h 918344"/>
              <a:gd name="connsiteX59" fmla="*/ 4769329 w 9517857"/>
              <a:gd name="connsiteY59" fmla="*/ 233573 h 918344"/>
              <a:gd name="connsiteX60" fmla="*/ 4775634 w 9517857"/>
              <a:gd name="connsiteY60" fmla="*/ 234051 h 918344"/>
              <a:gd name="connsiteX61" fmla="*/ 4790452 w 9517857"/>
              <a:gd name="connsiteY61" fmla="*/ 233560 h 918344"/>
              <a:gd name="connsiteX62" fmla="*/ 4789062 w 9517857"/>
              <a:gd name="connsiteY62" fmla="*/ 241912 h 918344"/>
              <a:gd name="connsiteX63" fmla="*/ 4827826 w 9517857"/>
              <a:gd name="connsiteY63" fmla="*/ 246965 h 918344"/>
              <a:gd name="connsiteX64" fmla="*/ 4892569 w 9517857"/>
              <a:gd name="connsiteY64" fmla="*/ 249921 h 918344"/>
              <a:gd name="connsiteX65" fmla="*/ 4896611 w 9517857"/>
              <a:gd name="connsiteY65" fmla="*/ 240436 h 918344"/>
              <a:gd name="connsiteX66" fmla="*/ 4917286 w 9517857"/>
              <a:gd name="connsiteY66" fmla="*/ 243647 h 918344"/>
              <a:gd name="connsiteX67" fmla="*/ 5060397 w 9517857"/>
              <a:gd name="connsiteY67" fmla="*/ 263676 h 918344"/>
              <a:gd name="connsiteX68" fmla="*/ 5252996 w 9517857"/>
              <a:gd name="connsiteY68" fmla="*/ 270643 h 918344"/>
              <a:gd name="connsiteX69" fmla="*/ 5358056 w 9517857"/>
              <a:gd name="connsiteY69" fmla="*/ 247236 h 918344"/>
              <a:gd name="connsiteX70" fmla="*/ 5426496 w 9517857"/>
              <a:gd name="connsiteY70" fmla="*/ 235130 h 918344"/>
              <a:gd name="connsiteX71" fmla="*/ 5497161 w 9517857"/>
              <a:gd name="connsiteY71" fmla="*/ 228796 h 918344"/>
              <a:gd name="connsiteX72" fmla="*/ 5856152 w 9517857"/>
              <a:gd name="connsiteY72" fmla="*/ 156354 h 918344"/>
              <a:gd name="connsiteX73" fmla="*/ 6014778 w 9517857"/>
              <a:gd name="connsiteY73" fmla="*/ 168326 h 918344"/>
              <a:gd name="connsiteX74" fmla="*/ 6194152 w 9517857"/>
              <a:gd name="connsiteY74" fmla="*/ 151760 h 918344"/>
              <a:gd name="connsiteX75" fmla="*/ 6281379 w 9517857"/>
              <a:gd name="connsiteY75" fmla="*/ 181614 h 918344"/>
              <a:gd name="connsiteX76" fmla="*/ 6374947 w 9517857"/>
              <a:gd name="connsiteY76" fmla="*/ 179787 h 918344"/>
              <a:gd name="connsiteX77" fmla="*/ 6448518 w 9517857"/>
              <a:gd name="connsiteY77" fmla="*/ 164366 h 918344"/>
              <a:gd name="connsiteX78" fmla="*/ 6544700 w 9517857"/>
              <a:gd name="connsiteY78" fmla="*/ 167149 h 918344"/>
              <a:gd name="connsiteX79" fmla="*/ 6648353 w 9517857"/>
              <a:gd name="connsiteY79" fmla="*/ 172238 h 918344"/>
              <a:gd name="connsiteX80" fmla="*/ 6736227 w 9517857"/>
              <a:gd name="connsiteY80" fmla="*/ 173204 h 918344"/>
              <a:gd name="connsiteX81" fmla="*/ 6977218 w 9517857"/>
              <a:gd name="connsiteY81" fmla="*/ 184277 h 918344"/>
              <a:gd name="connsiteX82" fmla="*/ 7065221 w 9517857"/>
              <a:gd name="connsiteY82" fmla="*/ 227519 h 918344"/>
              <a:gd name="connsiteX83" fmla="*/ 7366801 w 9517857"/>
              <a:gd name="connsiteY83" fmla="*/ 258938 h 918344"/>
              <a:gd name="connsiteX84" fmla="*/ 7433745 w 9517857"/>
              <a:gd name="connsiteY84" fmla="*/ 246959 h 918344"/>
              <a:gd name="connsiteX85" fmla="*/ 7644411 w 9517857"/>
              <a:gd name="connsiteY85" fmla="*/ 258974 h 918344"/>
              <a:gd name="connsiteX86" fmla="*/ 7825110 w 9517857"/>
              <a:gd name="connsiteY86" fmla="*/ 229097 h 918344"/>
              <a:gd name="connsiteX87" fmla="*/ 7965804 w 9517857"/>
              <a:gd name="connsiteY87" fmla="*/ 190533 h 918344"/>
              <a:gd name="connsiteX88" fmla="*/ 8147401 w 9517857"/>
              <a:gd name="connsiteY88" fmla="*/ 205605 h 918344"/>
              <a:gd name="connsiteX89" fmla="*/ 8256033 w 9517857"/>
              <a:gd name="connsiteY89" fmla="*/ 193701 h 918344"/>
              <a:gd name="connsiteX90" fmla="*/ 8551625 w 9517857"/>
              <a:gd name="connsiteY90" fmla="*/ 161505 h 918344"/>
              <a:gd name="connsiteX91" fmla="*/ 8715976 w 9517857"/>
              <a:gd name="connsiteY91" fmla="*/ 178362 h 918344"/>
              <a:gd name="connsiteX92" fmla="*/ 8778827 w 9517857"/>
              <a:gd name="connsiteY92" fmla="*/ 172924 h 918344"/>
              <a:gd name="connsiteX93" fmla="*/ 8840778 w 9517857"/>
              <a:gd name="connsiteY93" fmla="*/ 143137 h 918344"/>
              <a:gd name="connsiteX94" fmla="*/ 9010380 w 9517857"/>
              <a:gd name="connsiteY94" fmla="*/ 91879 h 918344"/>
              <a:gd name="connsiteX95" fmla="*/ 9110856 w 9517857"/>
              <a:gd name="connsiteY95" fmla="*/ 70985 h 918344"/>
              <a:gd name="connsiteX96" fmla="*/ 9268817 w 9517857"/>
              <a:gd name="connsiteY96" fmla="*/ 53070 h 918344"/>
              <a:gd name="connsiteX97" fmla="*/ 9316667 w 9517857"/>
              <a:gd name="connsiteY97" fmla="*/ 45035 h 918344"/>
              <a:gd name="connsiteX98" fmla="*/ 9428209 w 9517857"/>
              <a:gd name="connsiteY98" fmla="*/ 29911 h 918344"/>
              <a:gd name="connsiteX0" fmla="*/ 4686423 w 9517857"/>
              <a:gd name="connsiteY0" fmla="*/ 247907 h 918344"/>
              <a:gd name="connsiteX1" fmla="*/ 4689051 w 9517857"/>
              <a:gd name="connsiteY1" fmla="*/ 250956 h 918344"/>
              <a:gd name="connsiteX2" fmla="*/ 4687244 w 9517857"/>
              <a:gd name="connsiteY2" fmla="*/ 251286 h 918344"/>
              <a:gd name="connsiteX3" fmla="*/ 4686423 w 9517857"/>
              <a:gd name="connsiteY3" fmla="*/ 247907 h 918344"/>
              <a:gd name="connsiteX4" fmla="*/ 4685225 w 9517857"/>
              <a:gd name="connsiteY4" fmla="*/ 246518 h 918344"/>
              <a:gd name="connsiteX5" fmla="*/ 4686133 w 9517857"/>
              <a:gd name="connsiteY5" fmla="*/ 246715 h 918344"/>
              <a:gd name="connsiteX6" fmla="*/ 4686423 w 9517857"/>
              <a:gd name="connsiteY6" fmla="*/ 247907 h 918344"/>
              <a:gd name="connsiteX7" fmla="*/ 4685225 w 9517857"/>
              <a:gd name="connsiteY7" fmla="*/ 246518 h 918344"/>
              <a:gd name="connsiteX8" fmla="*/ 9428209 w 9517857"/>
              <a:gd name="connsiteY8" fmla="*/ 29911 h 918344"/>
              <a:gd name="connsiteX9" fmla="*/ 9517857 w 9517857"/>
              <a:gd name="connsiteY9" fmla="*/ 0 h 918344"/>
              <a:gd name="connsiteX10" fmla="*/ 9517857 w 9517857"/>
              <a:gd name="connsiteY10" fmla="*/ 918344 h 918344"/>
              <a:gd name="connsiteX11" fmla="*/ 14604 w 9517857"/>
              <a:gd name="connsiteY11" fmla="*/ 918344 h 918344"/>
              <a:gd name="connsiteX12" fmla="*/ 12841 w 9517857"/>
              <a:gd name="connsiteY12" fmla="*/ 917751 h 918344"/>
              <a:gd name="connsiteX13" fmla="*/ 93 w 9517857"/>
              <a:gd name="connsiteY13" fmla="*/ 912459 h 918344"/>
              <a:gd name="connsiteX14" fmla="*/ 58674 w 9517857"/>
              <a:gd name="connsiteY14" fmla="*/ 890310 h 918344"/>
              <a:gd name="connsiteX15" fmla="*/ 275005 w 9517857"/>
              <a:gd name="connsiteY15" fmla="*/ 807217 h 918344"/>
              <a:gd name="connsiteX16" fmla="*/ 587824 w 9517857"/>
              <a:gd name="connsiteY16" fmla="*/ 798183 h 918344"/>
              <a:gd name="connsiteX17" fmla="*/ 651826 w 9517857"/>
              <a:gd name="connsiteY17" fmla="*/ 738326 h 918344"/>
              <a:gd name="connsiteX18" fmla="*/ 727985 w 9517857"/>
              <a:gd name="connsiteY18" fmla="*/ 719814 h 918344"/>
              <a:gd name="connsiteX19" fmla="*/ 778982 w 9517857"/>
              <a:gd name="connsiteY19" fmla="*/ 710130 h 918344"/>
              <a:gd name="connsiteX20" fmla="*/ 849944 w 9517857"/>
              <a:gd name="connsiteY20" fmla="*/ 717975 h 918344"/>
              <a:gd name="connsiteX21" fmla="*/ 921659 w 9517857"/>
              <a:gd name="connsiteY21" fmla="*/ 712683 h 918344"/>
              <a:gd name="connsiteX22" fmla="*/ 930946 w 9517857"/>
              <a:gd name="connsiteY22" fmla="*/ 734034 h 918344"/>
              <a:gd name="connsiteX23" fmla="*/ 986250 w 9517857"/>
              <a:gd name="connsiteY23" fmla="*/ 713518 h 918344"/>
              <a:gd name="connsiteX24" fmla="*/ 1013752 w 9517857"/>
              <a:gd name="connsiteY24" fmla="*/ 713349 h 918344"/>
              <a:gd name="connsiteX25" fmla="*/ 1023734 w 9517857"/>
              <a:gd name="connsiteY25" fmla="*/ 718559 h 918344"/>
              <a:gd name="connsiteX26" fmla="*/ 1063207 w 9517857"/>
              <a:gd name="connsiteY26" fmla="*/ 715639 h 918344"/>
              <a:gd name="connsiteX27" fmla="*/ 1081980 w 9517857"/>
              <a:gd name="connsiteY27" fmla="*/ 738443 h 918344"/>
              <a:gd name="connsiteX28" fmla="*/ 1218120 w 9517857"/>
              <a:gd name="connsiteY28" fmla="*/ 713268 h 918344"/>
              <a:gd name="connsiteX29" fmla="*/ 1397459 w 9517857"/>
              <a:gd name="connsiteY29" fmla="*/ 691178 h 918344"/>
              <a:gd name="connsiteX30" fmla="*/ 1580688 w 9517857"/>
              <a:gd name="connsiteY30" fmla="*/ 693685 h 918344"/>
              <a:gd name="connsiteX31" fmla="*/ 1772334 w 9517857"/>
              <a:gd name="connsiteY31" fmla="*/ 710628 h 918344"/>
              <a:gd name="connsiteX32" fmla="*/ 2002561 w 9517857"/>
              <a:gd name="connsiteY32" fmla="*/ 659905 h 918344"/>
              <a:gd name="connsiteX33" fmla="*/ 2135144 w 9517857"/>
              <a:gd name="connsiteY33" fmla="*/ 636489 h 918344"/>
              <a:gd name="connsiteX34" fmla="*/ 2547829 w 9517857"/>
              <a:gd name="connsiteY34" fmla="*/ 566138 h 918344"/>
              <a:gd name="connsiteX35" fmla="*/ 2658055 w 9517857"/>
              <a:gd name="connsiteY35" fmla="*/ 578715 h 918344"/>
              <a:gd name="connsiteX36" fmla="*/ 2693698 w 9517857"/>
              <a:gd name="connsiteY36" fmla="*/ 560017 h 918344"/>
              <a:gd name="connsiteX37" fmla="*/ 2699673 w 9517857"/>
              <a:gd name="connsiteY37" fmla="*/ 556388 h 918344"/>
              <a:gd name="connsiteX38" fmla="*/ 2727306 w 9517857"/>
              <a:gd name="connsiteY38" fmla="*/ 550686 h 918344"/>
              <a:gd name="connsiteX39" fmla="*/ 2730451 w 9517857"/>
              <a:gd name="connsiteY39" fmla="*/ 538046 h 918344"/>
              <a:gd name="connsiteX40" fmla="*/ 2768713 w 9517857"/>
              <a:gd name="connsiteY40" fmla="*/ 521563 h 918344"/>
              <a:gd name="connsiteX41" fmla="*/ 2820868 w 9517857"/>
              <a:gd name="connsiteY41" fmla="*/ 514148 h 918344"/>
              <a:gd name="connsiteX42" fmla="*/ 3073635 w 9517857"/>
              <a:gd name="connsiteY42" fmla="*/ 491282 h 918344"/>
              <a:gd name="connsiteX43" fmla="*/ 3222071 w 9517857"/>
              <a:gd name="connsiteY43" fmla="*/ 470547 h 918344"/>
              <a:gd name="connsiteX44" fmla="*/ 3274069 w 9517857"/>
              <a:gd name="connsiteY44" fmla="*/ 451593 h 918344"/>
              <a:gd name="connsiteX45" fmla="*/ 3349632 w 9517857"/>
              <a:gd name="connsiteY45" fmla="*/ 432571 h 918344"/>
              <a:gd name="connsiteX46" fmla="*/ 3479593 w 9517857"/>
              <a:gd name="connsiteY46" fmla="*/ 390425 h 918344"/>
              <a:gd name="connsiteX47" fmla="*/ 3750023 w 9517857"/>
              <a:gd name="connsiteY47" fmla="*/ 370666 h 918344"/>
              <a:gd name="connsiteX48" fmla="*/ 3844133 w 9517857"/>
              <a:gd name="connsiteY48" fmla="*/ 360636 h 918344"/>
              <a:gd name="connsiteX49" fmla="*/ 3913545 w 9517857"/>
              <a:gd name="connsiteY49" fmla="*/ 344223 h 918344"/>
              <a:gd name="connsiteX50" fmla="*/ 4266740 w 9517857"/>
              <a:gd name="connsiteY50" fmla="*/ 361442 h 918344"/>
              <a:gd name="connsiteX51" fmla="*/ 4430770 w 9517857"/>
              <a:gd name="connsiteY51" fmla="*/ 342631 h 918344"/>
              <a:gd name="connsiteX52" fmla="*/ 4512664 w 9517857"/>
              <a:gd name="connsiteY52" fmla="*/ 319936 h 918344"/>
              <a:gd name="connsiteX53" fmla="*/ 4616423 w 9517857"/>
              <a:gd name="connsiteY53" fmla="*/ 290902 h 918344"/>
              <a:gd name="connsiteX54" fmla="*/ 4691675 w 9517857"/>
              <a:gd name="connsiteY54" fmla="*/ 253999 h 918344"/>
              <a:gd name="connsiteX55" fmla="*/ 4689051 w 9517857"/>
              <a:gd name="connsiteY55" fmla="*/ 250956 h 918344"/>
              <a:gd name="connsiteX56" fmla="*/ 4719994 w 9517857"/>
              <a:gd name="connsiteY56" fmla="*/ 245295 h 918344"/>
              <a:gd name="connsiteX57" fmla="*/ 4752894 w 9517857"/>
              <a:gd name="connsiteY57" fmla="*/ 239863 h 918344"/>
              <a:gd name="connsiteX58" fmla="*/ 4769329 w 9517857"/>
              <a:gd name="connsiteY58" fmla="*/ 233573 h 918344"/>
              <a:gd name="connsiteX59" fmla="*/ 4775634 w 9517857"/>
              <a:gd name="connsiteY59" fmla="*/ 234051 h 918344"/>
              <a:gd name="connsiteX60" fmla="*/ 4790452 w 9517857"/>
              <a:gd name="connsiteY60" fmla="*/ 233560 h 918344"/>
              <a:gd name="connsiteX61" fmla="*/ 4789062 w 9517857"/>
              <a:gd name="connsiteY61" fmla="*/ 241912 h 918344"/>
              <a:gd name="connsiteX62" fmla="*/ 4827826 w 9517857"/>
              <a:gd name="connsiteY62" fmla="*/ 246965 h 918344"/>
              <a:gd name="connsiteX63" fmla="*/ 4892569 w 9517857"/>
              <a:gd name="connsiteY63" fmla="*/ 249921 h 918344"/>
              <a:gd name="connsiteX64" fmla="*/ 4896611 w 9517857"/>
              <a:gd name="connsiteY64" fmla="*/ 240436 h 918344"/>
              <a:gd name="connsiteX65" fmla="*/ 4917286 w 9517857"/>
              <a:gd name="connsiteY65" fmla="*/ 243647 h 918344"/>
              <a:gd name="connsiteX66" fmla="*/ 5060397 w 9517857"/>
              <a:gd name="connsiteY66" fmla="*/ 263676 h 918344"/>
              <a:gd name="connsiteX67" fmla="*/ 5252996 w 9517857"/>
              <a:gd name="connsiteY67" fmla="*/ 270643 h 918344"/>
              <a:gd name="connsiteX68" fmla="*/ 5358056 w 9517857"/>
              <a:gd name="connsiteY68" fmla="*/ 247236 h 918344"/>
              <a:gd name="connsiteX69" fmla="*/ 5426496 w 9517857"/>
              <a:gd name="connsiteY69" fmla="*/ 235130 h 918344"/>
              <a:gd name="connsiteX70" fmla="*/ 5497161 w 9517857"/>
              <a:gd name="connsiteY70" fmla="*/ 228796 h 918344"/>
              <a:gd name="connsiteX71" fmla="*/ 5856152 w 9517857"/>
              <a:gd name="connsiteY71" fmla="*/ 156354 h 918344"/>
              <a:gd name="connsiteX72" fmla="*/ 6014778 w 9517857"/>
              <a:gd name="connsiteY72" fmla="*/ 168326 h 918344"/>
              <a:gd name="connsiteX73" fmla="*/ 6194152 w 9517857"/>
              <a:gd name="connsiteY73" fmla="*/ 151760 h 918344"/>
              <a:gd name="connsiteX74" fmla="*/ 6281379 w 9517857"/>
              <a:gd name="connsiteY74" fmla="*/ 181614 h 918344"/>
              <a:gd name="connsiteX75" fmla="*/ 6374947 w 9517857"/>
              <a:gd name="connsiteY75" fmla="*/ 179787 h 918344"/>
              <a:gd name="connsiteX76" fmla="*/ 6448518 w 9517857"/>
              <a:gd name="connsiteY76" fmla="*/ 164366 h 918344"/>
              <a:gd name="connsiteX77" fmla="*/ 6544700 w 9517857"/>
              <a:gd name="connsiteY77" fmla="*/ 167149 h 918344"/>
              <a:gd name="connsiteX78" fmla="*/ 6648353 w 9517857"/>
              <a:gd name="connsiteY78" fmla="*/ 172238 h 918344"/>
              <a:gd name="connsiteX79" fmla="*/ 6736227 w 9517857"/>
              <a:gd name="connsiteY79" fmla="*/ 173204 h 918344"/>
              <a:gd name="connsiteX80" fmla="*/ 6977218 w 9517857"/>
              <a:gd name="connsiteY80" fmla="*/ 184277 h 918344"/>
              <a:gd name="connsiteX81" fmla="*/ 7065221 w 9517857"/>
              <a:gd name="connsiteY81" fmla="*/ 227519 h 918344"/>
              <a:gd name="connsiteX82" fmla="*/ 7366801 w 9517857"/>
              <a:gd name="connsiteY82" fmla="*/ 258938 h 918344"/>
              <a:gd name="connsiteX83" fmla="*/ 7433745 w 9517857"/>
              <a:gd name="connsiteY83" fmla="*/ 246959 h 918344"/>
              <a:gd name="connsiteX84" fmla="*/ 7644411 w 9517857"/>
              <a:gd name="connsiteY84" fmla="*/ 258974 h 918344"/>
              <a:gd name="connsiteX85" fmla="*/ 7825110 w 9517857"/>
              <a:gd name="connsiteY85" fmla="*/ 229097 h 918344"/>
              <a:gd name="connsiteX86" fmla="*/ 7965804 w 9517857"/>
              <a:gd name="connsiteY86" fmla="*/ 190533 h 918344"/>
              <a:gd name="connsiteX87" fmla="*/ 8147401 w 9517857"/>
              <a:gd name="connsiteY87" fmla="*/ 205605 h 918344"/>
              <a:gd name="connsiteX88" fmla="*/ 8256033 w 9517857"/>
              <a:gd name="connsiteY88" fmla="*/ 193701 h 918344"/>
              <a:gd name="connsiteX89" fmla="*/ 8551625 w 9517857"/>
              <a:gd name="connsiteY89" fmla="*/ 161505 h 918344"/>
              <a:gd name="connsiteX90" fmla="*/ 8715976 w 9517857"/>
              <a:gd name="connsiteY90" fmla="*/ 178362 h 918344"/>
              <a:gd name="connsiteX91" fmla="*/ 8778827 w 9517857"/>
              <a:gd name="connsiteY91" fmla="*/ 172924 h 918344"/>
              <a:gd name="connsiteX92" fmla="*/ 8840778 w 9517857"/>
              <a:gd name="connsiteY92" fmla="*/ 143137 h 918344"/>
              <a:gd name="connsiteX93" fmla="*/ 9010380 w 9517857"/>
              <a:gd name="connsiteY93" fmla="*/ 91879 h 918344"/>
              <a:gd name="connsiteX94" fmla="*/ 9110856 w 9517857"/>
              <a:gd name="connsiteY94" fmla="*/ 70985 h 918344"/>
              <a:gd name="connsiteX95" fmla="*/ 9268817 w 9517857"/>
              <a:gd name="connsiteY95" fmla="*/ 53070 h 918344"/>
              <a:gd name="connsiteX96" fmla="*/ 9316667 w 9517857"/>
              <a:gd name="connsiteY96" fmla="*/ 45035 h 918344"/>
              <a:gd name="connsiteX97" fmla="*/ 9428209 w 9517857"/>
              <a:gd name="connsiteY97" fmla="*/ 29911 h 918344"/>
              <a:gd name="connsiteX0" fmla="*/ 4686423 w 9517857"/>
              <a:gd name="connsiteY0" fmla="*/ 247907 h 918344"/>
              <a:gd name="connsiteX1" fmla="*/ 4689051 w 9517857"/>
              <a:gd name="connsiteY1" fmla="*/ 250956 h 918344"/>
              <a:gd name="connsiteX2" fmla="*/ 4687244 w 9517857"/>
              <a:gd name="connsiteY2" fmla="*/ 251286 h 918344"/>
              <a:gd name="connsiteX3" fmla="*/ 4686423 w 9517857"/>
              <a:gd name="connsiteY3" fmla="*/ 247907 h 918344"/>
              <a:gd name="connsiteX4" fmla="*/ 4685225 w 9517857"/>
              <a:gd name="connsiteY4" fmla="*/ 246518 h 918344"/>
              <a:gd name="connsiteX5" fmla="*/ 4686133 w 9517857"/>
              <a:gd name="connsiteY5" fmla="*/ 246715 h 918344"/>
              <a:gd name="connsiteX6" fmla="*/ 4686423 w 9517857"/>
              <a:gd name="connsiteY6" fmla="*/ 247907 h 918344"/>
              <a:gd name="connsiteX7" fmla="*/ 4685225 w 9517857"/>
              <a:gd name="connsiteY7" fmla="*/ 246518 h 918344"/>
              <a:gd name="connsiteX8" fmla="*/ 9428209 w 9517857"/>
              <a:gd name="connsiteY8" fmla="*/ 29911 h 918344"/>
              <a:gd name="connsiteX9" fmla="*/ 9517857 w 9517857"/>
              <a:gd name="connsiteY9" fmla="*/ 0 h 918344"/>
              <a:gd name="connsiteX10" fmla="*/ 9517857 w 9517857"/>
              <a:gd name="connsiteY10" fmla="*/ 918344 h 918344"/>
              <a:gd name="connsiteX11" fmla="*/ 14604 w 9517857"/>
              <a:gd name="connsiteY11" fmla="*/ 918344 h 918344"/>
              <a:gd name="connsiteX12" fmla="*/ 12841 w 9517857"/>
              <a:gd name="connsiteY12" fmla="*/ 917751 h 918344"/>
              <a:gd name="connsiteX13" fmla="*/ 93 w 9517857"/>
              <a:gd name="connsiteY13" fmla="*/ 912459 h 918344"/>
              <a:gd name="connsiteX14" fmla="*/ 58674 w 9517857"/>
              <a:gd name="connsiteY14" fmla="*/ 890310 h 918344"/>
              <a:gd name="connsiteX15" fmla="*/ 275005 w 9517857"/>
              <a:gd name="connsiteY15" fmla="*/ 807217 h 918344"/>
              <a:gd name="connsiteX16" fmla="*/ 587824 w 9517857"/>
              <a:gd name="connsiteY16" fmla="*/ 798183 h 918344"/>
              <a:gd name="connsiteX17" fmla="*/ 651826 w 9517857"/>
              <a:gd name="connsiteY17" fmla="*/ 738326 h 918344"/>
              <a:gd name="connsiteX18" fmla="*/ 727985 w 9517857"/>
              <a:gd name="connsiteY18" fmla="*/ 719814 h 918344"/>
              <a:gd name="connsiteX19" fmla="*/ 778982 w 9517857"/>
              <a:gd name="connsiteY19" fmla="*/ 710130 h 918344"/>
              <a:gd name="connsiteX20" fmla="*/ 849944 w 9517857"/>
              <a:gd name="connsiteY20" fmla="*/ 717975 h 918344"/>
              <a:gd name="connsiteX21" fmla="*/ 921659 w 9517857"/>
              <a:gd name="connsiteY21" fmla="*/ 712683 h 918344"/>
              <a:gd name="connsiteX22" fmla="*/ 930946 w 9517857"/>
              <a:gd name="connsiteY22" fmla="*/ 734034 h 918344"/>
              <a:gd name="connsiteX23" fmla="*/ 986250 w 9517857"/>
              <a:gd name="connsiteY23" fmla="*/ 713518 h 918344"/>
              <a:gd name="connsiteX24" fmla="*/ 1013752 w 9517857"/>
              <a:gd name="connsiteY24" fmla="*/ 713349 h 918344"/>
              <a:gd name="connsiteX25" fmla="*/ 1023734 w 9517857"/>
              <a:gd name="connsiteY25" fmla="*/ 718559 h 918344"/>
              <a:gd name="connsiteX26" fmla="*/ 1063207 w 9517857"/>
              <a:gd name="connsiteY26" fmla="*/ 715639 h 918344"/>
              <a:gd name="connsiteX27" fmla="*/ 1081980 w 9517857"/>
              <a:gd name="connsiteY27" fmla="*/ 738443 h 918344"/>
              <a:gd name="connsiteX28" fmla="*/ 1218120 w 9517857"/>
              <a:gd name="connsiteY28" fmla="*/ 713268 h 918344"/>
              <a:gd name="connsiteX29" fmla="*/ 1397459 w 9517857"/>
              <a:gd name="connsiteY29" fmla="*/ 691178 h 918344"/>
              <a:gd name="connsiteX30" fmla="*/ 1580688 w 9517857"/>
              <a:gd name="connsiteY30" fmla="*/ 693685 h 918344"/>
              <a:gd name="connsiteX31" fmla="*/ 1772334 w 9517857"/>
              <a:gd name="connsiteY31" fmla="*/ 710628 h 918344"/>
              <a:gd name="connsiteX32" fmla="*/ 2002561 w 9517857"/>
              <a:gd name="connsiteY32" fmla="*/ 659905 h 918344"/>
              <a:gd name="connsiteX33" fmla="*/ 2135144 w 9517857"/>
              <a:gd name="connsiteY33" fmla="*/ 636489 h 918344"/>
              <a:gd name="connsiteX34" fmla="*/ 2448505 w 9517857"/>
              <a:gd name="connsiteY34" fmla="*/ 578838 h 918344"/>
              <a:gd name="connsiteX35" fmla="*/ 2658055 w 9517857"/>
              <a:gd name="connsiteY35" fmla="*/ 578715 h 918344"/>
              <a:gd name="connsiteX36" fmla="*/ 2693698 w 9517857"/>
              <a:gd name="connsiteY36" fmla="*/ 560017 h 918344"/>
              <a:gd name="connsiteX37" fmla="*/ 2699673 w 9517857"/>
              <a:gd name="connsiteY37" fmla="*/ 556388 h 918344"/>
              <a:gd name="connsiteX38" fmla="*/ 2727306 w 9517857"/>
              <a:gd name="connsiteY38" fmla="*/ 550686 h 918344"/>
              <a:gd name="connsiteX39" fmla="*/ 2730451 w 9517857"/>
              <a:gd name="connsiteY39" fmla="*/ 538046 h 918344"/>
              <a:gd name="connsiteX40" fmla="*/ 2768713 w 9517857"/>
              <a:gd name="connsiteY40" fmla="*/ 521563 h 918344"/>
              <a:gd name="connsiteX41" fmla="*/ 2820868 w 9517857"/>
              <a:gd name="connsiteY41" fmla="*/ 514148 h 918344"/>
              <a:gd name="connsiteX42" fmla="*/ 3073635 w 9517857"/>
              <a:gd name="connsiteY42" fmla="*/ 491282 h 918344"/>
              <a:gd name="connsiteX43" fmla="*/ 3222071 w 9517857"/>
              <a:gd name="connsiteY43" fmla="*/ 470547 h 918344"/>
              <a:gd name="connsiteX44" fmla="*/ 3274069 w 9517857"/>
              <a:gd name="connsiteY44" fmla="*/ 451593 h 918344"/>
              <a:gd name="connsiteX45" fmla="*/ 3349632 w 9517857"/>
              <a:gd name="connsiteY45" fmla="*/ 432571 h 918344"/>
              <a:gd name="connsiteX46" fmla="*/ 3479593 w 9517857"/>
              <a:gd name="connsiteY46" fmla="*/ 390425 h 918344"/>
              <a:gd name="connsiteX47" fmla="*/ 3750023 w 9517857"/>
              <a:gd name="connsiteY47" fmla="*/ 370666 h 918344"/>
              <a:gd name="connsiteX48" fmla="*/ 3844133 w 9517857"/>
              <a:gd name="connsiteY48" fmla="*/ 360636 h 918344"/>
              <a:gd name="connsiteX49" fmla="*/ 3913545 w 9517857"/>
              <a:gd name="connsiteY49" fmla="*/ 344223 h 918344"/>
              <a:gd name="connsiteX50" fmla="*/ 4266740 w 9517857"/>
              <a:gd name="connsiteY50" fmla="*/ 361442 h 918344"/>
              <a:gd name="connsiteX51" fmla="*/ 4430770 w 9517857"/>
              <a:gd name="connsiteY51" fmla="*/ 342631 h 918344"/>
              <a:gd name="connsiteX52" fmla="*/ 4512664 w 9517857"/>
              <a:gd name="connsiteY52" fmla="*/ 319936 h 918344"/>
              <a:gd name="connsiteX53" fmla="*/ 4616423 w 9517857"/>
              <a:gd name="connsiteY53" fmla="*/ 290902 h 918344"/>
              <a:gd name="connsiteX54" fmla="*/ 4691675 w 9517857"/>
              <a:gd name="connsiteY54" fmla="*/ 253999 h 918344"/>
              <a:gd name="connsiteX55" fmla="*/ 4689051 w 9517857"/>
              <a:gd name="connsiteY55" fmla="*/ 250956 h 918344"/>
              <a:gd name="connsiteX56" fmla="*/ 4719994 w 9517857"/>
              <a:gd name="connsiteY56" fmla="*/ 245295 h 918344"/>
              <a:gd name="connsiteX57" fmla="*/ 4752894 w 9517857"/>
              <a:gd name="connsiteY57" fmla="*/ 239863 h 918344"/>
              <a:gd name="connsiteX58" fmla="*/ 4769329 w 9517857"/>
              <a:gd name="connsiteY58" fmla="*/ 233573 h 918344"/>
              <a:gd name="connsiteX59" fmla="*/ 4775634 w 9517857"/>
              <a:gd name="connsiteY59" fmla="*/ 234051 h 918344"/>
              <a:gd name="connsiteX60" fmla="*/ 4790452 w 9517857"/>
              <a:gd name="connsiteY60" fmla="*/ 233560 h 918344"/>
              <a:gd name="connsiteX61" fmla="*/ 4789062 w 9517857"/>
              <a:gd name="connsiteY61" fmla="*/ 241912 h 918344"/>
              <a:gd name="connsiteX62" fmla="*/ 4827826 w 9517857"/>
              <a:gd name="connsiteY62" fmla="*/ 246965 h 918344"/>
              <a:gd name="connsiteX63" fmla="*/ 4892569 w 9517857"/>
              <a:gd name="connsiteY63" fmla="*/ 249921 h 918344"/>
              <a:gd name="connsiteX64" fmla="*/ 4896611 w 9517857"/>
              <a:gd name="connsiteY64" fmla="*/ 240436 h 918344"/>
              <a:gd name="connsiteX65" fmla="*/ 4917286 w 9517857"/>
              <a:gd name="connsiteY65" fmla="*/ 243647 h 918344"/>
              <a:gd name="connsiteX66" fmla="*/ 5060397 w 9517857"/>
              <a:gd name="connsiteY66" fmla="*/ 263676 h 918344"/>
              <a:gd name="connsiteX67" fmla="*/ 5252996 w 9517857"/>
              <a:gd name="connsiteY67" fmla="*/ 270643 h 918344"/>
              <a:gd name="connsiteX68" fmla="*/ 5358056 w 9517857"/>
              <a:gd name="connsiteY68" fmla="*/ 247236 h 918344"/>
              <a:gd name="connsiteX69" fmla="*/ 5426496 w 9517857"/>
              <a:gd name="connsiteY69" fmla="*/ 235130 h 918344"/>
              <a:gd name="connsiteX70" fmla="*/ 5497161 w 9517857"/>
              <a:gd name="connsiteY70" fmla="*/ 228796 h 918344"/>
              <a:gd name="connsiteX71" fmla="*/ 5856152 w 9517857"/>
              <a:gd name="connsiteY71" fmla="*/ 156354 h 918344"/>
              <a:gd name="connsiteX72" fmla="*/ 6014778 w 9517857"/>
              <a:gd name="connsiteY72" fmla="*/ 168326 h 918344"/>
              <a:gd name="connsiteX73" fmla="*/ 6194152 w 9517857"/>
              <a:gd name="connsiteY73" fmla="*/ 151760 h 918344"/>
              <a:gd name="connsiteX74" fmla="*/ 6281379 w 9517857"/>
              <a:gd name="connsiteY74" fmla="*/ 181614 h 918344"/>
              <a:gd name="connsiteX75" fmla="*/ 6374947 w 9517857"/>
              <a:gd name="connsiteY75" fmla="*/ 179787 h 918344"/>
              <a:gd name="connsiteX76" fmla="*/ 6448518 w 9517857"/>
              <a:gd name="connsiteY76" fmla="*/ 164366 h 918344"/>
              <a:gd name="connsiteX77" fmla="*/ 6544700 w 9517857"/>
              <a:gd name="connsiteY77" fmla="*/ 167149 h 918344"/>
              <a:gd name="connsiteX78" fmla="*/ 6648353 w 9517857"/>
              <a:gd name="connsiteY78" fmla="*/ 172238 h 918344"/>
              <a:gd name="connsiteX79" fmla="*/ 6736227 w 9517857"/>
              <a:gd name="connsiteY79" fmla="*/ 173204 h 918344"/>
              <a:gd name="connsiteX80" fmla="*/ 6977218 w 9517857"/>
              <a:gd name="connsiteY80" fmla="*/ 184277 h 918344"/>
              <a:gd name="connsiteX81" fmla="*/ 7065221 w 9517857"/>
              <a:gd name="connsiteY81" fmla="*/ 227519 h 918344"/>
              <a:gd name="connsiteX82" fmla="*/ 7366801 w 9517857"/>
              <a:gd name="connsiteY82" fmla="*/ 258938 h 918344"/>
              <a:gd name="connsiteX83" fmla="*/ 7433745 w 9517857"/>
              <a:gd name="connsiteY83" fmla="*/ 246959 h 918344"/>
              <a:gd name="connsiteX84" fmla="*/ 7644411 w 9517857"/>
              <a:gd name="connsiteY84" fmla="*/ 258974 h 918344"/>
              <a:gd name="connsiteX85" fmla="*/ 7825110 w 9517857"/>
              <a:gd name="connsiteY85" fmla="*/ 229097 h 918344"/>
              <a:gd name="connsiteX86" fmla="*/ 7965804 w 9517857"/>
              <a:gd name="connsiteY86" fmla="*/ 190533 h 918344"/>
              <a:gd name="connsiteX87" fmla="*/ 8147401 w 9517857"/>
              <a:gd name="connsiteY87" fmla="*/ 205605 h 918344"/>
              <a:gd name="connsiteX88" fmla="*/ 8256033 w 9517857"/>
              <a:gd name="connsiteY88" fmla="*/ 193701 h 918344"/>
              <a:gd name="connsiteX89" fmla="*/ 8551625 w 9517857"/>
              <a:gd name="connsiteY89" fmla="*/ 161505 h 918344"/>
              <a:gd name="connsiteX90" fmla="*/ 8715976 w 9517857"/>
              <a:gd name="connsiteY90" fmla="*/ 178362 h 918344"/>
              <a:gd name="connsiteX91" fmla="*/ 8778827 w 9517857"/>
              <a:gd name="connsiteY91" fmla="*/ 172924 h 918344"/>
              <a:gd name="connsiteX92" fmla="*/ 8840778 w 9517857"/>
              <a:gd name="connsiteY92" fmla="*/ 143137 h 918344"/>
              <a:gd name="connsiteX93" fmla="*/ 9010380 w 9517857"/>
              <a:gd name="connsiteY93" fmla="*/ 91879 h 918344"/>
              <a:gd name="connsiteX94" fmla="*/ 9110856 w 9517857"/>
              <a:gd name="connsiteY94" fmla="*/ 70985 h 918344"/>
              <a:gd name="connsiteX95" fmla="*/ 9268817 w 9517857"/>
              <a:gd name="connsiteY95" fmla="*/ 53070 h 918344"/>
              <a:gd name="connsiteX96" fmla="*/ 9316667 w 9517857"/>
              <a:gd name="connsiteY96" fmla="*/ 45035 h 918344"/>
              <a:gd name="connsiteX97" fmla="*/ 9428209 w 9517857"/>
              <a:gd name="connsiteY97" fmla="*/ 29911 h 918344"/>
              <a:gd name="connsiteX0" fmla="*/ 4686423 w 9517857"/>
              <a:gd name="connsiteY0" fmla="*/ 247907 h 918344"/>
              <a:gd name="connsiteX1" fmla="*/ 4689051 w 9517857"/>
              <a:gd name="connsiteY1" fmla="*/ 250956 h 918344"/>
              <a:gd name="connsiteX2" fmla="*/ 4687244 w 9517857"/>
              <a:gd name="connsiteY2" fmla="*/ 251286 h 918344"/>
              <a:gd name="connsiteX3" fmla="*/ 4686423 w 9517857"/>
              <a:gd name="connsiteY3" fmla="*/ 247907 h 918344"/>
              <a:gd name="connsiteX4" fmla="*/ 4685225 w 9517857"/>
              <a:gd name="connsiteY4" fmla="*/ 246518 h 918344"/>
              <a:gd name="connsiteX5" fmla="*/ 4686133 w 9517857"/>
              <a:gd name="connsiteY5" fmla="*/ 246715 h 918344"/>
              <a:gd name="connsiteX6" fmla="*/ 4686423 w 9517857"/>
              <a:gd name="connsiteY6" fmla="*/ 247907 h 918344"/>
              <a:gd name="connsiteX7" fmla="*/ 4685225 w 9517857"/>
              <a:gd name="connsiteY7" fmla="*/ 246518 h 918344"/>
              <a:gd name="connsiteX8" fmla="*/ 9428209 w 9517857"/>
              <a:gd name="connsiteY8" fmla="*/ 29911 h 918344"/>
              <a:gd name="connsiteX9" fmla="*/ 9517857 w 9517857"/>
              <a:gd name="connsiteY9" fmla="*/ 0 h 918344"/>
              <a:gd name="connsiteX10" fmla="*/ 9517857 w 9517857"/>
              <a:gd name="connsiteY10" fmla="*/ 918344 h 918344"/>
              <a:gd name="connsiteX11" fmla="*/ 14604 w 9517857"/>
              <a:gd name="connsiteY11" fmla="*/ 918344 h 918344"/>
              <a:gd name="connsiteX12" fmla="*/ 12841 w 9517857"/>
              <a:gd name="connsiteY12" fmla="*/ 917751 h 918344"/>
              <a:gd name="connsiteX13" fmla="*/ 93 w 9517857"/>
              <a:gd name="connsiteY13" fmla="*/ 912459 h 918344"/>
              <a:gd name="connsiteX14" fmla="*/ 58674 w 9517857"/>
              <a:gd name="connsiteY14" fmla="*/ 890310 h 918344"/>
              <a:gd name="connsiteX15" fmla="*/ 275005 w 9517857"/>
              <a:gd name="connsiteY15" fmla="*/ 807217 h 918344"/>
              <a:gd name="connsiteX16" fmla="*/ 587824 w 9517857"/>
              <a:gd name="connsiteY16" fmla="*/ 798183 h 918344"/>
              <a:gd name="connsiteX17" fmla="*/ 651826 w 9517857"/>
              <a:gd name="connsiteY17" fmla="*/ 738326 h 918344"/>
              <a:gd name="connsiteX18" fmla="*/ 727985 w 9517857"/>
              <a:gd name="connsiteY18" fmla="*/ 719814 h 918344"/>
              <a:gd name="connsiteX19" fmla="*/ 778982 w 9517857"/>
              <a:gd name="connsiteY19" fmla="*/ 710130 h 918344"/>
              <a:gd name="connsiteX20" fmla="*/ 849944 w 9517857"/>
              <a:gd name="connsiteY20" fmla="*/ 717975 h 918344"/>
              <a:gd name="connsiteX21" fmla="*/ 921659 w 9517857"/>
              <a:gd name="connsiteY21" fmla="*/ 712683 h 918344"/>
              <a:gd name="connsiteX22" fmla="*/ 930946 w 9517857"/>
              <a:gd name="connsiteY22" fmla="*/ 734034 h 918344"/>
              <a:gd name="connsiteX23" fmla="*/ 986250 w 9517857"/>
              <a:gd name="connsiteY23" fmla="*/ 713518 h 918344"/>
              <a:gd name="connsiteX24" fmla="*/ 1013752 w 9517857"/>
              <a:gd name="connsiteY24" fmla="*/ 713349 h 918344"/>
              <a:gd name="connsiteX25" fmla="*/ 1023734 w 9517857"/>
              <a:gd name="connsiteY25" fmla="*/ 718559 h 918344"/>
              <a:gd name="connsiteX26" fmla="*/ 1063207 w 9517857"/>
              <a:gd name="connsiteY26" fmla="*/ 715639 h 918344"/>
              <a:gd name="connsiteX27" fmla="*/ 1081980 w 9517857"/>
              <a:gd name="connsiteY27" fmla="*/ 738443 h 918344"/>
              <a:gd name="connsiteX28" fmla="*/ 1218120 w 9517857"/>
              <a:gd name="connsiteY28" fmla="*/ 713268 h 918344"/>
              <a:gd name="connsiteX29" fmla="*/ 1397459 w 9517857"/>
              <a:gd name="connsiteY29" fmla="*/ 691178 h 918344"/>
              <a:gd name="connsiteX30" fmla="*/ 1580688 w 9517857"/>
              <a:gd name="connsiteY30" fmla="*/ 693685 h 918344"/>
              <a:gd name="connsiteX31" fmla="*/ 1772334 w 9517857"/>
              <a:gd name="connsiteY31" fmla="*/ 710628 h 918344"/>
              <a:gd name="connsiteX32" fmla="*/ 2002561 w 9517857"/>
              <a:gd name="connsiteY32" fmla="*/ 659905 h 918344"/>
              <a:gd name="connsiteX33" fmla="*/ 2135144 w 9517857"/>
              <a:gd name="connsiteY33" fmla="*/ 636489 h 918344"/>
              <a:gd name="connsiteX34" fmla="*/ 2448505 w 9517857"/>
              <a:gd name="connsiteY34" fmla="*/ 578838 h 918344"/>
              <a:gd name="connsiteX35" fmla="*/ 2658055 w 9517857"/>
              <a:gd name="connsiteY35" fmla="*/ 578715 h 918344"/>
              <a:gd name="connsiteX36" fmla="*/ 2693698 w 9517857"/>
              <a:gd name="connsiteY36" fmla="*/ 560017 h 918344"/>
              <a:gd name="connsiteX37" fmla="*/ 2699673 w 9517857"/>
              <a:gd name="connsiteY37" fmla="*/ 556388 h 918344"/>
              <a:gd name="connsiteX38" fmla="*/ 2727306 w 9517857"/>
              <a:gd name="connsiteY38" fmla="*/ 550686 h 918344"/>
              <a:gd name="connsiteX39" fmla="*/ 2730451 w 9517857"/>
              <a:gd name="connsiteY39" fmla="*/ 538046 h 918344"/>
              <a:gd name="connsiteX40" fmla="*/ 2768713 w 9517857"/>
              <a:gd name="connsiteY40" fmla="*/ 521563 h 918344"/>
              <a:gd name="connsiteX41" fmla="*/ 2820868 w 9517857"/>
              <a:gd name="connsiteY41" fmla="*/ 514148 h 918344"/>
              <a:gd name="connsiteX42" fmla="*/ 3073635 w 9517857"/>
              <a:gd name="connsiteY42" fmla="*/ 491282 h 918344"/>
              <a:gd name="connsiteX43" fmla="*/ 3222071 w 9517857"/>
              <a:gd name="connsiteY43" fmla="*/ 470547 h 918344"/>
              <a:gd name="connsiteX44" fmla="*/ 3274069 w 9517857"/>
              <a:gd name="connsiteY44" fmla="*/ 451593 h 918344"/>
              <a:gd name="connsiteX45" fmla="*/ 3349632 w 9517857"/>
              <a:gd name="connsiteY45" fmla="*/ 432571 h 918344"/>
              <a:gd name="connsiteX46" fmla="*/ 3479593 w 9517857"/>
              <a:gd name="connsiteY46" fmla="*/ 390425 h 918344"/>
              <a:gd name="connsiteX47" fmla="*/ 3750023 w 9517857"/>
              <a:gd name="connsiteY47" fmla="*/ 370666 h 918344"/>
              <a:gd name="connsiteX48" fmla="*/ 3844133 w 9517857"/>
              <a:gd name="connsiteY48" fmla="*/ 360636 h 918344"/>
              <a:gd name="connsiteX49" fmla="*/ 3979762 w 9517857"/>
              <a:gd name="connsiteY49" fmla="*/ 350573 h 918344"/>
              <a:gd name="connsiteX50" fmla="*/ 4266740 w 9517857"/>
              <a:gd name="connsiteY50" fmla="*/ 361442 h 918344"/>
              <a:gd name="connsiteX51" fmla="*/ 4430770 w 9517857"/>
              <a:gd name="connsiteY51" fmla="*/ 342631 h 918344"/>
              <a:gd name="connsiteX52" fmla="*/ 4512664 w 9517857"/>
              <a:gd name="connsiteY52" fmla="*/ 319936 h 918344"/>
              <a:gd name="connsiteX53" fmla="*/ 4616423 w 9517857"/>
              <a:gd name="connsiteY53" fmla="*/ 290902 h 918344"/>
              <a:gd name="connsiteX54" fmla="*/ 4691675 w 9517857"/>
              <a:gd name="connsiteY54" fmla="*/ 253999 h 918344"/>
              <a:gd name="connsiteX55" fmla="*/ 4689051 w 9517857"/>
              <a:gd name="connsiteY55" fmla="*/ 250956 h 918344"/>
              <a:gd name="connsiteX56" fmla="*/ 4719994 w 9517857"/>
              <a:gd name="connsiteY56" fmla="*/ 245295 h 918344"/>
              <a:gd name="connsiteX57" fmla="*/ 4752894 w 9517857"/>
              <a:gd name="connsiteY57" fmla="*/ 239863 h 918344"/>
              <a:gd name="connsiteX58" fmla="*/ 4769329 w 9517857"/>
              <a:gd name="connsiteY58" fmla="*/ 233573 h 918344"/>
              <a:gd name="connsiteX59" fmla="*/ 4775634 w 9517857"/>
              <a:gd name="connsiteY59" fmla="*/ 234051 h 918344"/>
              <a:gd name="connsiteX60" fmla="*/ 4790452 w 9517857"/>
              <a:gd name="connsiteY60" fmla="*/ 233560 h 918344"/>
              <a:gd name="connsiteX61" fmla="*/ 4789062 w 9517857"/>
              <a:gd name="connsiteY61" fmla="*/ 241912 h 918344"/>
              <a:gd name="connsiteX62" fmla="*/ 4827826 w 9517857"/>
              <a:gd name="connsiteY62" fmla="*/ 246965 h 918344"/>
              <a:gd name="connsiteX63" fmla="*/ 4892569 w 9517857"/>
              <a:gd name="connsiteY63" fmla="*/ 249921 h 918344"/>
              <a:gd name="connsiteX64" fmla="*/ 4896611 w 9517857"/>
              <a:gd name="connsiteY64" fmla="*/ 240436 h 918344"/>
              <a:gd name="connsiteX65" fmla="*/ 4917286 w 9517857"/>
              <a:gd name="connsiteY65" fmla="*/ 243647 h 918344"/>
              <a:gd name="connsiteX66" fmla="*/ 5060397 w 9517857"/>
              <a:gd name="connsiteY66" fmla="*/ 263676 h 918344"/>
              <a:gd name="connsiteX67" fmla="*/ 5252996 w 9517857"/>
              <a:gd name="connsiteY67" fmla="*/ 270643 h 918344"/>
              <a:gd name="connsiteX68" fmla="*/ 5358056 w 9517857"/>
              <a:gd name="connsiteY68" fmla="*/ 247236 h 918344"/>
              <a:gd name="connsiteX69" fmla="*/ 5426496 w 9517857"/>
              <a:gd name="connsiteY69" fmla="*/ 235130 h 918344"/>
              <a:gd name="connsiteX70" fmla="*/ 5497161 w 9517857"/>
              <a:gd name="connsiteY70" fmla="*/ 228796 h 918344"/>
              <a:gd name="connsiteX71" fmla="*/ 5856152 w 9517857"/>
              <a:gd name="connsiteY71" fmla="*/ 156354 h 918344"/>
              <a:gd name="connsiteX72" fmla="*/ 6014778 w 9517857"/>
              <a:gd name="connsiteY72" fmla="*/ 168326 h 918344"/>
              <a:gd name="connsiteX73" fmla="*/ 6194152 w 9517857"/>
              <a:gd name="connsiteY73" fmla="*/ 151760 h 918344"/>
              <a:gd name="connsiteX74" fmla="*/ 6281379 w 9517857"/>
              <a:gd name="connsiteY74" fmla="*/ 181614 h 918344"/>
              <a:gd name="connsiteX75" fmla="*/ 6374947 w 9517857"/>
              <a:gd name="connsiteY75" fmla="*/ 179787 h 918344"/>
              <a:gd name="connsiteX76" fmla="*/ 6448518 w 9517857"/>
              <a:gd name="connsiteY76" fmla="*/ 164366 h 918344"/>
              <a:gd name="connsiteX77" fmla="*/ 6544700 w 9517857"/>
              <a:gd name="connsiteY77" fmla="*/ 167149 h 918344"/>
              <a:gd name="connsiteX78" fmla="*/ 6648353 w 9517857"/>
              <a:gd name="connsiteY78" fmla="*/ 172238 h 918344"/>
              <a:gd name="connsiteX79" fmla="*/ 6736227 w 9517857"/>
              <a:gd name="connsiteY79" fmla="*/ 173204 h 918344"/>
              <a:gd name="connsiteX80" fmla="*/ 6977218 w 9517857"/>
              <a:gd name="connsiteY80" fmla="*/ 184277 h 918344"/>
              <a:gd name="connsiteX81" fmla="*/ 7065221 w 9517857"/>
              <a:gd name="connsiteY81" fmla="*/ 227519 h 918344"/>
              <a:gd name="connsiteX82" fmla="*/ 7366801 w 9517857"/>
              <a:gd name="connsiteY82" fmla="*/ 258938 h 918344"/>
              <a:gd name="connsiteX83" fmla="*/ 7433745 w 9517857"/>
              <a:gd name="connsiteY83" fmla="*/ 246959 h 918344"/>
              <a:gd name="connsiteX84" fmla="*/ 7644411 w 9517857"/>
              <a:gd name="connsiteY84" fmla="*/ 258974 h 918344"/>
              <a:gd name="connsiteX85" fmla="*/ 7825110 w 9517857"/>
              <a:gd name="connsiteY85" fmla="*/ 229097 h 918344"/>
              <a:gd name="connsiteX86" fmla="*/ 7965804 w 9517857"/>
              <a:gd name="connsiteY86" fmla="*/ 190533 h 918344"/>
              <a:gd name="connsiteX87" fmla="*/ 8147401 w 9517857"/>
              <a:gd name="connsiteY87" fmla="*/ 205605 h 918344"/>
              <a:gd name="connsiteX88" fmla="*/ 8256033 w 9517857"/>
              <a:gd name="connsiteY88" fmla="*/ 193701 h 918344"/>
              <a:gd name="connsiteX89" fmla="*/ 8551625 w 9517857"/>
              <a:gd name="connsiteY89" fmla="*/ 161505 h 918344"/>
              <a:gd name="connsiteX90" fmla="*/ 8715976 w 9517857"/>
              <a:gd name="connsiteY90" fmla="*/ 178362 h 918344"/>
              <a:gd name="connsiteX91" fmla="*/ 8778827 w 9517857"/>
              <a:gd name="connsiteY91" fmla="*/ 172924 h 918344"/>
              <a:gd name="connsiteX92" fmla="*/ 8840778 w 9517857"/>
              <a:gd name="connsiteY92" fmla="*/ 143137 h 918344"/>
              <a:gd name="connsiteX93" fmla="*/ 9010380 w 9517857"/>
              <a:gd name="connsiteY93" fmla="*/ 91879 h 918344"/>
              <a:gd name="connsiteX94" fmla="*/ 9110856 w 9517857"/>
              <a:gd name="connsiteY94" fmla="*/ 70985 h 918344"/>
              <a:gd name="connsiteX95" fmla="*/ 9268817 w 9517857"/>
              <a:gd name="connsiteY95" fmla="*/ 53070 h 918344"/>
              <a:gd name="connsiteX96" fmla="*/ 9316667 w 9517857"/>
              <a:gd name="connsiteY96" fmla="*/ 45035 h 918344"/>
              <a:gd name="connsiteX97" fmla="*/ 9428209 w 9517857"/>
              <a:gd name="connsiteY97" fmla="*/ 29911 h 918344"/>
              <a:gd name="connsiteX0" fmla="*/ 4686423 w 9517857"/>
              <a:gd name="connsiteY0" fmla="*/ 247907 h 918344"/>
              <a:gd name="connsiteX1" fmla="*/ 4689051 w 9517857"/>
              <a:gd name="connsiteY1" fmla="*/ 250956 h 918344"/>
              <a:gd name="connsiteX2" fmla="*/ 4687244 w 9517857"/>
              <a:gd name="connsiteY2" fmla="*/ 251286 h 918344"/>
              <a:gd name="connsiteX3" fmla="*/ 4686423 w 9517857"/>
              <a:gd name="connsiteY3" fmla="*/ 247907 h 918344"/>
              <a:gd name="connsiteX4" fmla="*/ 4685225 w 9517857"/>
              <a:gd name="connsiteY4" fmla="*/ 246518 h 918344"/>
              <a:gd name="connsiteX5" fmla="*/ 4686133 w 9517857"/>
              <a:gd name="connsiteY5" fmla="*/ 246715 h 918344"/>
              <a:gd name="connsiteX6" fmla="*/ 4686423 w 9517857"/>
              <a:gd name="connsiteY6" fmla="*/ 247907 h 918344"/>
              <a:gd name="connsiteX7" fmla="*/ 4685225 w 9517857"/>
              <a:gd name="connsiteY7" fmla="*/ 246518 h 918344"/>
              <a:gd name="connsiteX8" fmla="*/ 9428209 w 9517857"/>
              <a:gd name="connsiteY8" fmla="*/ 29911 h 918344"/>
              <a:gd name="connsiteX9" fmla="*/ 9517857 w 9517857"/>
              <a:gd name="connsiteY9" fmla="*/ 0 h 918344"/>
              <a:gd name="connsiteX10" fmla="*/ 9517857 w 9517857"/>
              <a:gd name="connsiteY10" fmla="*/ 918344 h 918344"/>
              <a:gd name="connsiteX11" fmla="*/ 14604 w 9517857"/>
              <a:gd name="connsiteY11" fmla="*/ 918344 h 918344"/>
              <a:gd name="connsiteX12" fmla="*/ 12841 w 9517857"/>
              <a:gd name="connsiteY12" fmla="*/ 917751 h 918344"/>
              <a:gd name="connsiteX13" fmla="*/ 93 w 9517857"/>
              <a:gd name="connsiteY13" fmla="*/ 912459 h 918344"/>
              <a:gd name="connsiteX14" fmla="*/ 58674 w 9517857"/>
              <a:gd name="connsiteY14" fmla="*/ 890310 h 918344"/>
              <a:gd name="connsiteX15" fmla="*/ 275005 w 9517857"/>
              <a:gd name="connsiteY15" fmla="*/ 807217 h 918344"/>
              <a:gd name="connsiteX16" fmla="*/ 587824 w 9517857"/>
              <a:gd name="connsiteY16" fmla="*/ 798183 h 918344"/>
              <a:gd name="connsiteX17" fmla="*/ 651826 w 9517857"/>
              <a:gd name="connsiteY17" fmla="*/ 738326 h 918344"/>
              <a:gd name="connsiteX18" fmla="*/ 727985 w 9517857"/>
              <a:gd name="connsiteY18" fmla="*/ 719814 h 918344"/>
              <a:gd name="connsiteX19" fmla="*/ 778982 w 9517857"/>
              <a:gd name="connsiteY19" fmla="*/ 710130 h 918344"/>
              <a:gd name="connsiteX20" fmla="*/ 849944 w 9517857"/>
              <a:gd name="connsiteY20" fmla="*/ 717975 h 918344"/>
              <a:gd name="connsiteX21" fmla="*/ 921659 w 9517857"/>
              <a:gd name="connsiteY21" fmla="*/ 712683 h 918344"/>
              <a:gd name="connsiteX22" fmla="*/ 930946 w 9517857"/>
              <a:gd name="connsiteY22" fmla="*/ 734034 h 918344"/>
              <a:gd name="connsiteX23" fmla="*/ 986250 w 9517857"/>
              <a:gd name="connsiteY23" fmla="*/ 713518 h 918344"/>
              <a:gd name="connsiteX24" fmla="*/ 1013752 w 9517857"/>
              <a:gd name="connsiteY24" fmla="*/ 713349 h 918344"/>
              <a:gd name="connsiteX25" fmla="*/ 1023734 w 9517857"/>
              <a:gd name="connsiteY25" fmla="*/ 718559 h 918344"/>
              <a:gd name="connsiteX26" fmla="*/ 1063207 w 9517857"/>
              <a:gd name="connsiteY26" fmla="*/ 715639 h 918344"/>
              <a:gd name="connsiteX27" fmla="*/ 1081980 w 9517857"/>
              <a:gd name="connsiteY27" fmla="*/ 738443 h 918344"/>
              <a:gd name="connsiteX28" fmla="*/ 1218120 w 9517857"/>
              <a:gd name="connsiteY28" fmla="*/ 713268 h 918344"/>
              <a:gd name="connsiteX29" fmla="*/ 1397459 w 9517857"/>
              <a:gd name="connsiteY29" fmla="*/ 691178 h 918344"/>
              <a:gd name="connsiteX30" fmla="*/ 1580688 w 9517857"/>
              <a:gd name="connsiteY30" fmla="*/ 693685 h 918344"/>
              <a:gd name="connsiteX31" fmla="*/ 1772334 w 9517857"/>
              <a:gd name="connsiteY31" fmla="*/ 710628 h 918344"/>
              <a:gd name="connsiteX32" fmla="*/ 2002561 w 9517857"/>
              <a:gd name="connsiteY32" fmla="*/ 659905 h 918344"/>
              <a:gd name="connsiteX33" fmla="*/ 2135144 w 9517857"/>
              <a:gd name="connsiteY33" fmla="*/ 636489 h 918344"/>
              <a:gd name="connsiteX34" fmla="*/ 2448505 w 9517857"/>
              <a:gd name="connsiteY34" fmla="*/ 578838 h 918344"/>
              <a:gd name="connsiteX35" fmla="*/ 2658055 w 9517857"/>
              <a:gd name="connsiteY35" fmla="*/ 578715 h 918344"/>
              <a:gd name="connsiteX36" fmla="*/ 2693698 w 9517857"/>
              <a:gd name="connsiteY36" fmla="*/ 560017 h 918344"/>
              <a:gd name="connsiteX37" fmla="*/ 2699673 w 9517857"/>
              <a:gd name="connsiteY37" fmla="*/ 556388 h 918344"/>
              <a:gd name="connsiteX38" fmla="*/ 2727306 w 9517857"/>
              <a:gd name="connsiteY38" fmla="*/ 550686 h 918344"/>
              <a:gd name="connsiteX39" fmla="*/ 2730451 w 9517857"/>
              <a:gd name="connsiteY39" fmla="*/ 538046 h 918344"/>
              <a:gd name="connsiteX40" fmla="*/ 2768713 w 9517857"/>
              <a:gd name="connsiteY40" fmla="*/ 521563 h 918344"/>
              <a:gd name="connsiteX41" fmla="*/ 2820868 w 9517857"/>
              <a:gd name="connsiteY41" fmla="*/ 514148 h 918344"/>
              <a:gd name="connsiteX42" fmla="*/ 3073635 w 9517857"/>
              <a:gd name="connsiteY42" fmla="*/ 491282 h 918344"/>
              <a:gd name="connsiteX43" fmla="*/ 3222071 w 9517857"/>
              <a:gd name="connsiteY43" fmla="*/ 470547 h 918344"/>
              <a:gd name="connsiteX44" fmla="*/ 3274069 w 9517857"/>
              <a:gd name="connsiteY44" fmla="*/ 451593 h 918344"/>
              <a:gd name="connsiteX45" fmla="*/ 3349632 w 9517857"/>
              <a:gd name="connsiteY45" fmla="*/ 432571 h 918344"/>
              <a:gd name="connsiteX46" fmla="*/ 3479593 w 9517857"/>
              <a:gd name="connsiteY46" fmla="*/ 390425 h 918344"/>
              <a:gd name="connsiteX47" fmla="*/ 3750023 w 9517857"/>
              <a:gd name="connsiteY47" fmla="*/ 370666 h 918344"/>
              <a:gd name="connsiteX48" fmla="*/ 3844133 w 9517857"/>
              <a:gd name="connsiteY48" fmla="*/ 360636 h 918344"/>
              <a:gd name="connsiteX49" fmla="*/ 3979762 w 9517857"/>
              <a:gd name="connsiteY49" fmla="*/ 350573 h 918344"/>
              <a:gd name="connsiteX50" fmla="*/ 4266740 w 9517857"/>
              <a:gd name="connsiteY50" fmla="*/ 361442 h 918344"/>
              <a:gd name="connsiteX51" fmla="*/ 4430770 w 9517857"/>
              <a:gd name="connsiteY51" fmla="*/ 342631 h 918344"/>
              <a:gd name="connsiteX52" fmla="*/ 4512664 w 9517857"/>
              <a:gd name="connsiteY52" fmla="*/ 319936 h 918344"/>
              <a:gd name="connsiteX53" fmla="*/ 4616423 w 9517857"/>
              <a:gd name="connsiteY53" fmla="*/ 290902 h 918344"/>
              <a:gd name="connsiteX54" fmla="*/ 4691675 w 9517857"/>
              <a:gd name="connsiteY54" fmla="*/ 253999 h 918344"/>
              <a:gd name="connsiteX55" fmla="*/ 4689051 w 9517857"/>
              <a:gd name="connsiteY55" fmla="*/ 250956 h 918344"/>
              <a:gd name="connsiteX56" fmla="*/ 4719994 w 9517857"/>
              <a:gd name="connsiteY56" fmla="*/ 245295 h 918344"/>
              <a:gd name="connsiteX57" fmla="*/ 4752894 w 9517857"/>
              <a:gd name="connsiteY57" fmla="*/ 239863 h 918344"/>
              <a:gd name="connsiteX58" fmla="*/ 4769329 w 9517857"/>
              <a:gd name="connsiteY58" fmla="*/ 233573 h 918344"/>
              <a:gd name="connsiteX59" fmla="*/ 4775634 w 9517857"/>
              <a:gd name="connsiteY59" fmla="*/ 234051 h 918344"/>
              <a:gd name="connsiteX60" fmla="*/ 4790452 w 9517857"/>
              <a:gd name="connsiteY60" fmla="*/ 233560 h 918344"/>
              <a:gd name="connsiteX61" fmla="*/ 4789062 w 9517857"/>
              <a:gd name="connsiteY61" fmla="*/ 241912 h 918344"/>
              <a:gd name="connsiteX62" fmla="*/ 4827826 w 9517857"/>
              <a:gd name="connsiteY62" fmla="*/ 246965 h 918344"/>
              <a:gd name="connsiteX63" fmla="*/ 4892569 w 9517857"/>
              <a:gd name="connsiteY63" fmla="*/ 249921 h 918344"/>
              <a:gd name="connsiteX64" fmla="*/ 4896611 w 9517857"/>
              <a:gd name="connsiteY64" fmla="*/ 240436 h 918344"/>
              <a:gd name="connsiteX65" fmla="*/ 4917286 w 9517857"/>
              <a:gd name="connsiteY65" fmla="*/ 243647 h 918344"/>
              <a:gd name="connsiteX66" fmla="*/ 5060397 w 9517857"/>
              <a:gd name="connsiteY66" fmla="*/ 263676 h 918344"/>
              <a:gd name="connsiteX67" fmla="*/ 5252996 w 9517857"/>
              <a:gd name="connsiteY67" fmla="*/ 270643 h 918344"/>
              <a:gd name="connsiteX68" fmla="*/ 5358056 w 9517857"/>
              <a:gd name="connsiteY68" fmla="*/ 247236 h 918344"/>
              <a:gd name="connsiteX69" fmla="*/ 5426496 w 9517857"/>
              <a:gd name="connsiteY69" fmla="*/ 235130 h 918344"/>
              <a:gd name="connsiteX70" fmla="*/ 5497161 w 9517857"/>
              <a:gd name="connsiteY70" fmla="*/ 228796 h 918344"/>
              <a:gd name="connsiteX71" fmla="*/ 5856152 w 9517857"/>
              <a:gd name="connsiteY71" fmla="*/ 156354 h 918344"/>
              <a:gd name="connsiteX72" fmla="*/ 6014778 w 9517857"/>
              <a:gd name="connsiteY72" fmla="*/ 168326 h 918344"/>
              <a:gd name="connsiteX73" fmla="*/ 6194152 w 9517857"/>
              <a:gd name="connsiteY73" fmla="*/ 151760 h 918344"/>
              <a:gd name="connsiteX74" fmla="*/ 6281379 w 9517857"/>
              <a:gd name="connsiteY74" fmla="*/ 181614 h 918344"/>
              <a:gd name="connsiteX75" fmla="*/ 6374947 w 9517857"/>
              <a:gd name="connsiteY75" fmla="*/ 179787 h 918344"/>
              <a:gd name="connsiteX76" fmla="*/ 6448518 w 9517857"/>
              <a:gd name="connsiteY76" fmla="*/ 164366 h 918344"/>
              <a:gd name="connsiteX77" fmla="*/ 6544700 w 9517857"/>
              <a:gd name="connsiteY77" fmla="*/ 167149 h 918344"/>
              <a:gd name="connsiteX78" fmla="*/ 6648353 w 9517857"/>
              <a:gd name="connsiteY78" fmla="*/ 172238 h 918344"/>
              <a:gd name="connsiteX79" fmla="*/ 6736227 w 9517857"/>
              <a:gd name="connsiteY79" fmla="*/ 173204 h 918344"/>
              <a:gd name="connsiteX80" fmla="*/ 6977218 w 9517857"/>
              <a:gd name="connsiteY80" fmla="*/ 184277 h 918344"/>
              <a:gd name="connsiteX81" fmla="*/ 7065221 w 9517857"/>
              <a:gd name="connsiteY81" fmla="*/ 227519 h 918344"/>
              <a:gd name="connsiteX82" fmla="*/ 7366801 w 9517857"/>
              <a:gd name="connsiteY82" fmla="*/ 258938 h 918344"/>
              <a:gd name="connsiteX83" fmla="*/ 7433745 w 9517857"/>
              <a:gd name="connsiteY83" fmla="*/ 246959 h 918344"/>
              <a:gd name="connsiteX84" fmla="*/ 7644411 w 9517857"/>
              <a:gd name="connsiteY84" fmla="*/ 258974 h 918344"/>
              <a:gd name="connsiteX85" fmla="*/ 7825110 w 9517857"/>
              <a:gd name="connsiteY85" fmla="*/ 229097 h 918344"/>
              <a:gd name="connsiteX86" fmla="*/ 8147401 w 9517857"/>
              <a:gd name="connsiteY86" fmla="*/ 205605 h 918344"/>
              <a:gd name="connsiteX87" fmla="*/ 8256033 w 9517857"/>
              <a:gd name="connsiteY87" fmla="*/ 193701 h 918344"/>
              <a:gd name="connsiteX88" fmla="*/ 8551625 w 9517857"/>
              <a:gd name="connsiteY88" fmla="*/ 161505 h 918344"/>
              <a:gd name="connsiteX89" fmla="*/ 8715976 w 9517857"/>
              <a:gd name="connsiteY89" fmla="*/ 178362 h 918344"/>
              <a:gd name="connsiteX90" fmla="*/ 8778827 w 9517857"/>
              <a:gd name="connsiteY90" fmla="*/ 172924 h 918344"/>
              <a:gd name="connsiteX91" fmla="*/ 8840778 w 9517857"/>
              <a:gd name="connsiteY91" fmla="*/ 143137 h 918344"/>
              <a:gd name="connsiteX92" fmla="*/ 9010380 w 9517857"/>
              <a:gd name="connsiteY92" fmla="*/ 91879 h 918344"/>
              <a:gd name="connsiteX93" fmla="*/ 9110856 w 9517857"/>
              <a:gd name="connsiteY93" fmla="*/ 70985 h 918344"/>
              <a:gd name="connsiteX94" fmla="*/ 9268817 w 9517857"/>
              <a:gd name="connsiteY94" fmla="*/ 53070 h 918344"/>
              <a:gd name="connsiteX95" fmla="*/ 9316667 w 9517857"/>
              <a:gd name="connsiteY95" fmla="*/ 45035 h 918344"/>
              <a:gd name="connsiteX96" fmla="*/ 9428209 w 9517857"/>
              <a:gd name="connsiteY96" fmla="*/ 29911 h 918344"/>
              <a:gd name="connsiteX0" fmla="*/ 4686423 w 9517857"/>
              <a:gd name="connsiteY0" fmla="*/ 247907 h 918344"/>
              <a:gd name="connsiteX1" fmla="*/ 4689051 w 9517857"/>
              <a:gd name="connsiteY1" fmla="*/ 250956 h 918344"/>
              <a:gd name="connsiteX2" fmla="*/ 4687244 w 9517857"/>
              <a:gd name="connsiteY2" fmla="*/ 251286 h 918344"/>
              <a:gd name="connsiteX3" fmla="*/ 4686423 w 9517857"/>
              <a:gd name="connsiteY3" fmla="*/ 247907 h 918344"/>
              <a:gd name="connsiteX4" fmla="*/ 4685225 w 9517857"/>
              <a:gd name="connsiteY4" fmla="*/ 246518 h 918344"/>
              <a:gd name="connsiteX5" fmla="*/ 4686133 w 9517857"/>
              <a:gd name="connsiteY5" fmla="*/ 246715 h 918344"/>
              <a:gd name="connsiteX6" fmla="*/ 4686423 w 9517857"/>
              <a:gd name="connsiteY6" fmla="*/ 247907 h 918344"/>
              <a:gd name="connsiteX7" fmla="*/ 4685225 w 9517857"/>
              <a:gd name="connsiteY7" fmla="*/ 246518 h 918344"/>
              <a:gd name="connsiteX8" fmla="*/ 9428209 w 9517857"/>
              <a:gd name="connsiteY8" fmla="*/ 29911 h 918344"/>
              <a:gd name="connsiteX9" fmla="*/ 9517857 w 9517857"/>
              <a:gd name="connsiteY9" fmla="*/ 0 h 918344"/>
              <a:gd name="connsiteX10" fmla="*/ 9517857 w 9517857"/>
              <a:gd name="connsiteY10" fmla="*/ 918344 h 918344"/>
              <a:gd name="connsiteX11" fmla="*/ 14604 w 9517857"/>
              <a:gd name="connsiteY11" fmla="*/ 918344 h 918344"/>
              <a:gd name="connsiteX12" fmla="*/ 12841 w 9517857"/>
              <a:gd name="connsiteY12" fmla="*/ 917751 h 918344"/>
              <a:gd name="connsiteX13" fmla="*/ 93 w 9517857"/>
              <a:gd name="connsiteY13" fmla="*/ 912459 h 918344"/>
              <a:gd name="connsiteX14" fmla="*/ 58674 w 9517857"/>
              <a:gd name="connsiteY14" fmla="*/ 890310 h 918344"/>
              <a:gd name="connsiteX15" fmla="*/ 275005 w 9517857"/>
              <a:gd name="connsiteY15" fmla="*/ 807217 h 918344"/>
              <a:gd name="connsiteX16" fmla="*/ 587824 w 9517857"/>
              <a:gd name="connsiteY16" fmla="*/ 798183 h 918344"/>
              <a:gd name="connsiteX17" fmla="*/ 651826 w 9517857"/>
              <a:gd name="connsiteY17" fmla="*/ 738326 h 918344"/>
              <a:gd name="connsiteX18" fmla="*/ 727985 w 9517857"/>
              <a:gd name="connsiteY18" fmla="*/ 719814 h 918344"/>
              <a:gd name="connsiteX19" fmla="*/ 778982 w 9517857"/>
              <a:gd name="connsiteY19" fmla="*/ 710130 h 918344"/>
              <a:gd name="connsiteX20" fmla="*/ 849944 w 9517857"/>
              <a:gd name="connsiteY20" fmla="*/ 717975 h 918344"/>
              <a:gd name="connsiteX21" fmla="*/ 921659 w 9517857"/>
              <a:gd name="connsiteY21" fmla="*/ 712683 h 918344"/>
              <a:gd name="connsiteX22" fmla="*/ 930946 w 9517857"/>
              <a:gd name="connsiteY22" fmla="*/ 734034 h 918344"/>
              <a:gd name="connsiteX23" fmla="*/ 986250 w 9517857"/>
              <a:gd name="connsiteY23" fmla="*/ 713518 h 918344"/>
              <a:gd name="connsiteX24" fmla="*/ 1013752 w 9517857"/>
              <a:gd name="connsiteY24" fmla="*/ 713349 h 918344"/>
              <a:gd name="connsiteX25" fmla="*/ 1023734 w 9517857"/>
              <a:gd name="connsiteY25" fmla="*/ 718559 h 918344"/>
              <a:gd name="connsiteX26" fmla="*/ 1063207 w 9517857"/>
              <a:gd name="connsiteY26" fmla="*/ 715639 h 918344"/>
              <a:gd name="connsiteX27" fmla="*/ 1081980 w 9517857"/>
              <a:gd name="connsiteY27" fmla="*/ 738443 h 918344"/>
              <a:gd name="connsiteX28" fmla="*/ 1218120 w 9517857"/>
              <a:gd name="connsiteY28" fmla="*/ 713268 h 918344"/>
              <a:gd name="connsiteX29" fmla="*/ 1397459 w 9517857"/>
              <a:gd name="connsiteY29" fmla="*/ 691178 h 918344"/>
              <a:gd name="connsiteX30" fmla="*/ 1580688 w 9517857"/>
              <a:gd name="connsiteY30" fmla="*/ 693685 h 918344"/>
              <a:gd name="connsiteX31" fmla="*/ 1772334 w 9517857"/>
              <a:gd name="connsiteY31" fmla="*/ 710628 h 918344"/>
              <a:gd name="connsiteX32" fmla="*/ 2002561 w 9517857"/>
              <a:gd name="connsiteY32" fmla="*/ 659905 h 918344"/>
              <a:gd name="connsiteX33" fmla="*/ 2135144 w 9517857"/>
              <a:gd name="connsiteY33" fmla="*/ 636489 h 918344"/>
              <a:gd name="connsiteX34" fmla="*/ 2448505 w 9517857"/>
              <a:gd name="connsiteY34" fmla="*/ 578838 h 918344"/>
              <a:gd name="connsiteX35" fmla="*/ 2658055 w 9517857"/>
              <a:gd name="connsiteY35" fmla="*/ 578715 h 918344"/>
              <a:gd name="connsiteX36" fmla="*/ 2693698 w 9517857"/>
              <a:gd name="connsiteY36" fmla="*/ 560017 h 918344"/>
              <a:gd name="connsiteX37" fmla="*/ 2699673 w 9517857"/>
              <a:gd name="connsiteY37" fmla="*/ 556388 h 918344"/>
              <a:gd name="connsiteX38" fmla="*/ 2727306 w 9517857"/>
              <a:gd name="connsiteY38" fmla="*/ 550686 h 918344"/>
              <a:gd name="connsiteX39" fmla="*/ 2730451 w 9517857"/>
              <a:gd name="connsiteY39" fmla="*/ 538046 h 918344"/>
              <a:gd name="connsiteX40" fmla="*/ 2768713 w 9517857"/>
              <a:gd name="connsiteY40" fmla="*/ 521563 h 918344"/>
              <a:gd name="connsiteX41" fmla="*/ 2820868 w 9517857"/>
              <a:gd name="connsiteY41" fmla="*/ 514148 h 918344"/>
              <a:gd name="connsiteX42" fmla="*/ 3073635 w 9517857"/>
              <a:gd name="connsiteY42" fmla="*/ 491282 h 918344"/>
              <a:gd name="connsiteX43" fmla="*/ 3222071 w 9517857"/>
              <a:gd name="connsiteY43" fmla="*/ 470547 h 918344"/>
              <a:gd name="connsiteX44" fmla="*/ 3274069 w 9517857"/>
              <a:gd name="connsiteY44" fmla="*/ 451593 h 918344"/>
              <a:gd name="connsiteX45" fmla="*/ 3349632 w 9517857"/>
              <a:gd name="connsiteY45" fmla="*/ 432571 h 918344"/>
              <a:gd name="connsiteX46" fmla="*/ 3479593 w 9517857"/>
              <a:gd name="connsiteY46" fmla="*/ 390425 h 918344"/>
              <a:gd name="connsiteX47" fmla="*/ 3750023 w 9517857"/>
              <a:gd name="connsiteY47" fmla="*/ 370666 h 918344"/>
              <a:gd name="connsiteX48" fmla="*/ 3844133 w 9517857"/>
              <a:gd name="connsiteY48" fmla="*/ 360636 h 918344"/>
              <a:gd name="connsiteX49" fmla="*/ 3979762 w 9517857"/>
              <a:gd name="connsiteY49" fmla="*/ 350573 h 918344"/>
              <a:gd name="connsiteX50" fmla="*/ 4266740 w 9517857"/>
              <a:gd name="connsiteY50" fmla="*/ 361442 h 918344"/>
              <a:gd name="connsiteX51" fmla="*/ 4430770 w 9517857"/>
              <a:gd name="connsiteY51" fmla="*/ 342631 h 918344"/>
              <a:gd name="connsiteX52" fmla="*/ 4512664 w 9517857"/>
              <a:gd name="connsiteY52" fmla="*/ 319936 h 918344"/>
              <a:gd name="connsiteX53" fmla="*/ 4616423 w 9517857"/>
              <a:gd name="connsiteY53" fmla="*/ 290902 h 918344"/>
              <a:gd name="connsiteX54" fmla="*/ 4691675 w 9517857"/>
              <a:gd name="connsiteY54" fmla="*/ 253999 h 918344"/>
              <a:gd name="connsiteX55" fmla="*/ 4689051 w 9517857"/>
              <a:gd name="connsiteY55" fmla="*/ 250956 h 918344"/>
              <a:gd name="connsiteX56" fmla="*/ 4719994 w 9517857"/>
              <a:gd name="connsiteY56" fmla="*/ 245295 h 918344"/>
              <a:gd name="connsiteX57" fmla="*/ 4752894 w 9517857"/>
              <a:gd name="connsiteY57" fmla="*/ 239863 h 918344"/>
              <a:gd name="connsiteX58" fmla="*/ 4769329 w 9517857"/>
              <a:gd name="connsiteY58" fmla="*/ 233573 h 918344"/>
              <a:gd name="connsiteX59" fmla="*/ 4775634 w 9517857"/>
              <a:gd name="connsiteY59" fmla="*/ 234051 h 918344"/>
              <a:gd name="connsiteX60" fmla="*/ 4790452 w 9517857"/>
              <a:gd name="connsiteY60" fmla="*/ 233560 h 918344"/>
              <a:gd name="connsiteX61" fmla="*/ 4789062 w 9517857"/>
              <a:gd name="connsiteY61" fmla="*/ 241912 h 918344"/>
              <a:gd name="connsiteX62" fmla="*/ 4827826 w 9517857"/>
              <a:gd name="connsiteY62" fmla="*/ 246965 h 918344"/>
              <a:gd name="connsiteX63" fmla="*/ 4892569 w 9517857"/>
              <a:gd name="connsiteY63" fmla="*/ 249921 h 918344"/>
              <a:gd name="connsiteX64" fmla="*/ 4896611 w 9517857"/>
              <a:gd name="connsiteY64" fmla="*/ 240436 h 918344"/>
              <a:gd name="connsiteX65" fmla="*/ 4917286 w 9517857"/>
              <a:gd name="connsiteY65" fmla="*/ 243647 h 918344"/>
              <a:gd name="connsiteX66" fmla="*/ 5060397 w 9517857"/>
              <a:gd name="connsiteY66" fmla="*/ 263676 h 918344"/>
              <a:gd name="connsiteX67" fmla="*/ 5252996 w 9517857"/>
              <a:gd name="connsiteY67" fmla="*/ 270643 h 918344"/>
              <a:gd name="connsiteX68" fmla="*/ 5358056 w 9517857"/>
              <a:gd name="connsiteY68" fmla="*/ 247236 h 918344"/>
              <a:gd name="connsiteX69" fmla="*/ 5426496 w 9517857"/>
              <a:gd name="connsiteY69" fmla="*/ 235130 h 918344"/>
              <a:gd name="connsiteX70" fmla="*/ 5497161 w 9517857"/>
              <a:gd name="connsiteY70" fmla="*/ 228796 h 918344"/>
              <a:gd name="connsiteX71" fmla="*/ 5856152 w 9517857"/>
              <a:gd name="connsiteY71" fmla="*/ 156354 h 918344"/>
              <a:gd name="connsiteX72" fmla="*/ 6014778 w 9517857"/>
              <a:gd name="connsiteY72" fmla="*/ 168326 h 918344"/>
              <a:gd name="connsiteX73" fmla="*/ 6194152 w 9517857"/>
              <a:gd name="connsiteY73" fmla="*/ 151760 h 918344"/>
              <a:gd name="connsiteX74" fmla="*/ 6281379 w 9517857"/>
              <a:gd name="connsiteY74" fmla="*/ 181614 h 918344"/>
              <a:gd name="connsiteX75" fmla="*/ 6374947 w 9517857"/>
              <a:gd name="connsiteY75" fmla="*/ 179787 h 918344"/>
              <a:gd name="connsiteX76" fmla="*/ 6448518 w 9517857"/>
              <a:gd name="connsiteY76" fmla="*/ 164366 h 918344"/>
              <a:gd name="connsiteX77" fmla="*/ 6544700 w 9517857"/>
              <a:gd name="connsiteY77" fmla="*/ 167149 h 918344"/>
              <a:gd name="connsiteX78" fmla="*/ 6648353 w 9517857"/>
              <a:gd name="connsiteY78" fmla="*/ 172238 h 918344"/>
              <a:gd name="connsiteX79" fmla="*/ 6736227 w 9517857"/>
              <a:gd name="connsiteY79" fmla="*/ 173204 h 918344"/>
              <a:gd name="connsiteX80" fmla="*/ 6977218 w 9517857"/>
              <a:gd name="connsiteY80" fmla="*/ 184277 h 918344"/>
              <a:gd name="connsiteX81" fmla="*/ 7065221 w 9517857"/>
              <a:gd name="connsiteY81" fmla="*/ 227519 h 918344"/>
              <a:gd name="connsiteX82" fmla="*/ 7366801 w 9517857"/>
              <a:gd name="connsiteY82" fmla="*/ 258938 h 918344"/>
              <a:gd name="connsiteX83" fmla="*/ 7433745 w 9517857"/>
              <a:gd name="connsiteY83" fmla="*/ 246959 h 918344"/>
              <a:gd name="connsiteX84" fmla="*/ 7644411 w 9517857"/>
              <a:gd name="connsiteY84" fmla="*/ 258974 h 918344"/>
              <a:gd name="connsiteX85" fmla="*/ 7825110 w 9517857"/>
              <a:gd name="connsiteY85" fmla="*/ 229097 h 918344"/>
              <a:gd name="connsiteX86" fmla="*/ 8106016 w 9517857"/>
              <a:gd name="connsiteY86" fmla="*/ 231005 h 918344"/>
              <a:gd name="connsiteX87" fmla="*/ 8256033 w 9517857"/>
              <a:gd name="connsiteY87" fmla="*/ 193701 h 918344"/>
              <a:gd name="connsiteX88" fmla="*/ 8551625 w 9517857"/>
              <a:gd name="connsiteY88" fmla="*/ 161505 h 918344"/>
              <a:gd name="connsiteX89" fmla="*/ 8715976 w 9517857"/>
              <a:gd name="connsiteY89" fmla="*/ 178362 h 918344"/>
              <a:gd name="connsiteX90" fmla="*/ 8778827 w 9517857"/>
              <a:gd name="connsiteY90" fmla="*/ 172924 h 918344"/>
              <a:gd name="connsiteX91" fmla="*/ 8840778 w 9517857"/>
              <a:gd name="connsiteY91" fmla="*/ 143137 h 918344"/>
              <a:gd name="connsiteX92" fmla="*/ 9010380 w 9517857"/>
              <a:gd name="connsiteY92" fmla="*/ 91879 h 918344"/>
              <a:gd name="connsiteX93" fmla="*/ 9110856 w 9517857"/>
              <a:gd name="connsiteY93" fmla="*/ 70985 h 918344"/>
              <a:gd name="connsiteX94" fmla="*/ 9268817 w 9517857"/>
              <a:gd name="connsiteY94" fmla="*/ 53070 h 918344"/>
              <a:gd name="connsiteX95" fmla="*/ 9316667 w 9517857"/>
              <a:gd name="connsiteY95" fmla="*/ 45035 h 918344"/>
              <a:gd name="connsiteX96" fmla="*/ 9428209 w 9517857"/>
              <a:gd name="connsiteY96" fmla="*/ 29911 h 918344"/>
              <a:gd name="connsiteX0" fmla="*/ 4686423 w 9517857"/>
              <a:gd name="connsiteY0" fmla="*/ 247907 h 918344"/>
              <a:gd name="connsiteX1" fmla="*/ 4689051 w 9517857"/>
              <a:gd name="connsiteY1" fmla="*/ 250956 h 918344"/>
              <a:gd name="connsiteX2" fmla="*/ 4687244 w 9517857"/>
              <a:gd name="connsiteY2" fmla="*/ 251286 h 918344"/>
              <a:gd name="connsiteX3" fmla="*/ 4686423 w 9517857"/>
              <a:gd name="connsiteY3" fmla="*/ 247907 h 918344"/>
              <a:gd name="connsiteX4" fmla="*/ 4685225 w 9517857"/>
              <a:gd name="connsiteY4" fmla="*/ 246518 h 918344"/>
              <a:gd name="connsiteX5" fmla="*/ 4686133 w 9517857"/>
              <a:gd name="connsiteY5" fmla="*/ 246715 h 918344"/>
              <a:gd name="connsiteX6" fmla="*/ 4686423 w 9517857"/>
              <a:gd name="connsiteY6" fmla="*/ 247907 h 918344"/>
              <a:gd name="connsiteX7" fmla="*/ 4685225 w 9517857"/>
              <a:gd name="connsiteY7" fmla="*/ 246518 h 918344"/>
              <a:gd name="connsiteX8" fmla="*/ 9428209 w 9517857"/>
              <a:gd name="connsiteY8" fmla="*/ 29911 h 918344"/>
              <a:gd name="connsiteX9" fmla="*/ 9517857 w 9517857"/>
              <a:gd name="connsiteY9" fmla="*/ 0 h 918344"/>
              <a:gd name="connsiteX10" fmla="*/ 9517857 w 9517857"/>
              <a:gd name="connsiteY10" fmla="*/ 918344 h 918344"/>
              <a:gd name="connsiteX11" fmla="*/ 14604 w 9517857"/>
              <a:gd name="connsiteY11" fmla="*/ 918344 h 918344"/>
              <a:gd name="connsiteX12" fmla="*/ 12841 w 9517857"/>
              <a:gd name="connsiteY12" fmla="*/ 917751 h 918344"/>
              <a:gd name="connsiteX13" fmla="*/ 93 w 9517857"/>
              <a:gd name="connsiteY13" fmla="*/ 912459 h 918344"/>
              <a:gd name="connsiteX14" fmla="*/ 58674 w 9517857"/>
              <a:gd name="connsiteY14" fmla="*/ 890310 h 918344"/>
              <a:gd name="connsiteX15" fmla="*/ 275005 w 9517857"/>
              <a:gd name="connsiteY15" fmla="*/ 807217 h 918344"/>
              <a:gd name="connsiteX16" fmla="*/ 587824 w 9517857"/>
              <a:gd name="connsiteY16" fmla="*/ 798183 h 918344"/>
              <a:gd name="connsiteX17" fmla="*/ 651826 w 9517857"/>
              <a:gd name="connsiteY17" fmla="*/ 738326 h 918344"/>
              <a:gd name="connsiteX18" fmla="*/ 727985 w 9517857"/>
              <a:gd name="connsiteY18" fmla="*/ 719814 h 918344"/>
              <a:gd name="connsiteX19" fmla="*/ 778982 w 9517857"/>
              <a:gd name="connsiteY19" fmla="*/ 710130 h 918344"/>
              <a:gd name="connsiteX20" fmla="*/ 849944 w 9517857"/>
              <a:gd name="connsiteY20" fmla="*/ 717975 h 918344"/>
              <a:gd name="connsiteX21" fmla="*/ 921659 w 9517857"/>
              <a:gd name="connsiteY21" fmla="*/ 712683 h 918344"/>
              <a:gd name="connsiteX22" fmla="*/ 930946 w 9517857"/>
              <a:gd name="connsiteY22" fmla="*/ 734034 h 918344"/>
              <a:gd name="connsiteX23" fmla="*/ 986250 w 9517857"/>
              <a:gd name="connsiteY23" fmla="*/ 713518 h 918344"/>
              <a:gd name="connsiteX24" fmla="*/ 1013752 w 9517857"/>
              <a:gd name="connsiteY24" fmla="*/ 713349 h 918344"/>
              <a:gd name="connsiteX25" fmla="*/ 1023734 w 9517857"/>
              <a:gd name="connsiteY25" fmla="*/ 718559 h 918344"/>
              <a:gd name="connsiteX26" fmla="*/ 1063207 w 9517857"/>
              <a:gd name="connsiteY26" fmla="*/ 715639 h 918344"/>
              <a:gd name="connsiteX27" fmla="*/ 1081980 w 9517857"/>
              <a:gd name="connsiteY27" fmla="*/ 738443 h 918344"/>
              <a:gd name="connsiteX28" fmla="*/ 1218120 w 9517857"/>
              <a:gd name="connsiteY28" fmla="*/ 713268 h 918344"/>
              <a:gd name="connsiteX29" fmla="*/ 1397459 w 9517857"/>
              <a:gd name="connsiteY29" fmla="*/ 691178 h 918344"/>
              <a:gd name="connsiteX30" fmla="*/ 1580688 w 9517857"/>
              <a:gd name="connsiteY30" fmla="*/ 693685 h 918344"/>
              <a:gd name="connsiteX31" fmla="*/ 1772334 w 9517857"/>
              <a:gd name="connsiteY31" fmla="*/ 710628 h 918344"/>
              <a:gd name="connsiteX32" fmla="*/ 2002561 w 9517857"/>
              <a:gd name="connsiteY32" fmla="*/ 659905 h 918344"/>
              <a:gd name="connsiteX33" fmla="*/ 2135144 w 9517857"/>
              <a:gd name="connsiteY33" fmla="*/ 636489 h 918344"/>
              <a:gd name="connsiteX34" fmla="*/ 2448505 w 9517857"/>
              <a:gd name="connsiteY34" fmla="*/ 578838 h 918344"/>
              <a:gd name="connsiteX35" fmla="*/ 2658055 w 9517857"/>
              <a:gd name="connsiteY35" fmla="*/ 578715 h 918344"/>
              <a:gd name="connsiteX36" fmla="*/ 2693698 w 9517857"/>
              <a:gd name="connsiteY36" fmla="*/ 560017 h 918344"/>
              <a:gd name="connsiteX37" fmla="*/ 2699673 w 9517857"/>
              <a:gd name="connsiteY37" fmla="*/ 556388 h 918344"/>
              <a:gd name="connsiteX38" fmla="*/ 2727306 w 9517857"/>
              <a:gd name="connsiteY38" fmla="*/ 550686 h 918344"/>
              <a:gd name="connsiteX39" fmla="*/ 2730451 w 9517857"/>
              <a:gd name="connsiteY39" fmla="*/ 538046 h 918344"/>
              <a:gd name="connsiteX40" fmla="*/ 2768713 w 9517857"/>
              <a:gd name="connsiteY40" fmla="*/ 521563 h 918344"/>
              <a:gd name="connsiteX41" fmla="*/ 2820868 w 9517857"/>
              <a:gd name="connsiteY41" fmla="*/ 514148 h 918344"/>
              <a:gd name="connsiteX42" fmla="*/ 3073635 w 9517857"/>
              <a:gd name="connsiteY42" fmla="*/ 491282 h 918344"/>
              <a:gd name="connsiteX43" fmla="*/ 3222071 w 9517857"/>
              <a:gd name="connsiteY43" fmla="*/ 470547 h 918344"/>
              <a:gd name="connsiteX44" fmla="*/ 3274069 w 9517857"/>
              <a:gd name="connsiteY44" fmla="*/ 451593 h 918344"/>
              <a:gd name="connsiteX45" fmla="*/ 3349632 w 9517857"/>
              <a:gd name="connsiteY45" fmla="*/ 432571 h 918344"/>
              <a:gd name="connsiteX46" fmla="*/ 3479593 w 9517857"/>
              <a:gd name="connsiteY46" fmla="*/ 390425 h 918344"/>
              <a:gd name="connsiteX47" fmla="*/ 3750023 w 9517857"/>
              <a:gd name="connsiteY47" fmla="*/ 370666 h 918344"/>
              <a:gd name="connsiteX48" fmla="*/ 3844133 w 9517857"/>
              <a:gd name="connsiteY48" fmla="*/ 360636 h 918344"/>
              <a:gd name="connsiteX49" fmla="*/ 3979762 w 9517857"/>
              <a:gd name="connsiteY49" fmla="*/ 350573 h 918344"/>
              <a:gd name="connsiteX50" fmla="*/ 4266740 w 9517857"/>
              <a:gd name="connsiteY50" fmla="*/ 361442 h 918344"/>
              <a:gd name="connsiteX51" fmla="*/ 4430770 w 9517857"/>
              <a:gd name="connsiteY51" fmla="*/ 342631 h 918344"/>
              <a:gd name="connsiteX52" fmla="*/ 4512664 w 9517857"/>
              <a:gd name="connsiteY52" fmla="*/ 319936 h 918344"/>
              <a:gd name="connsiteX53" fmla="*/ 4616423 w 9517857"/>
              <a:gd name="connsiteY53" fmla="*/ 290902 h 918344"/>
              <a:gd name="connsiteX54" fmla="*/ 4691675 w 9517857"/>
              <a:gd name="connsiteY54" fmla="*/ 253999 h 918344"/>
              <a:gd name="connsiteX55" fmla="*/ 4689051 w 9517857"/>
              <a:gd name="connsiteY55" fmla="*/ 250956 h 918344"/>
              <a:gd name="connsiteX56" fmla="*/ 4719994 w 9517857"/>
              <a:gd name="connsiteY56" fmla="*/ 245295 h 918344"/>
              <a:gd name="connsiteX57" fmla="*/ 4752894 w 9517857"/>
              <a:gd name="connsiteY57" fmla="*/ 239863 h 918344"/>
              <a:gd name="connsiteX58" fmla="*/ 4769329 w 9517857"/>
              <a:gd name="connsiteY58" fmla="*/ 233573 h 918344"/>
              <a:gd name="connsiteX59" fmla="*/ 4775634 w 9517857"/>
              <a:gd name="connsiteY59" fmla="*/ 234051 h 918344"/>
              <a:gd name="connsiteX60" fmla="*/ 4790452 w 9517857"/>
              <a:gd name="connsiteY60" fmla="*/ 233560 h 918344"/>
              <a:gd name="connsiteX61" fmla="*/ 4789062 w 9517857"/>
              <a:gd name="connsiteY61" fmla="*/ 241912 h 918344"/>
              <a:gd name="connsiteX62" fmla="*/ 4827826 w 9517857"/>
              <a:gd name="connsiteY62" fmla="*/ 246965 h 918344"/>
              <a:gd name="connsiteX63" fmla="*/ 4892569 w 9517857"/>
              <a:gd name="connsiteY63" fmla="*/ 249921 h 918344"/>
              <a:gd name="connsiteX64" fmla="*/ 4896611 w 9517857"/>
              <a:gd name="connsiteY64" fmla="*/ 240436 h 918344"/>
              <a:gd name="connsiteX65" fmla="*/ 4917286 w 9517857"/>
              <a:gd name="connsiteY65" fmla="*/ 243647 h 918344"/>
              <a:gd name="connsiteX66" fmla="*/ 5060397 w 9517857"/>
              <a:gd name="connsiteY66" fmla="*/ 263676 h 918344"/>
              <a:gd name="connsiteX67" fmla="*/ 5252996 w 9517857"/>
              <a:gd name="connsiteY67" fmla="*/ 270643 h 918344"/>
              <a:gd name="connsiteX68" fmla="*/ 5358056 w 9517857"/>
              <a:gd name="connsiteY68" fmla="*/ 247236 h 918344"/>
              <a:gd name="connsiteX69" fmla="*/ 5426496 w 9517857"/>
              <a:gd name="connsiteY69" fmla="*/ 235130 h 918344"/>
              <a:gd name="connsiteX70" fmla="*/ 5497161 w 9517857"/>
              <a:gd name="connsiteY70" fmla="*/ 228796 h 918344"/>
              <a:gd name="connsiteX71" fmla="*/ 6014778 w 9517857"/>
              <a:gd name="connsiteY71" fmla="*/ 168326 h 918344"/>
              <a:gd name="connsiteX72" fmla="*/ 6194152 w 9517857"/>
              <a:gd name="connsiteY72" fmla="*/ 151760 h 918344"/>
              <a:gd name="connsiteX73" fmla="*/ 6281379 w 9517857"/>
              <a:gd name="connsiteY73" fmla="*/ 181614 h 918344"/>
              <a:gd name="connsiteX74" fmla="*/ 6374947 w 9517857"/>
              <a:gd name="connsiteY74" fmla="*/ 179787 h 918344"/>
              <a:gd name="connsiteX75" fmla="*/ 6448518 w 9517857"/>
              <a:gd name="connsiteY75" fmla="*/ 164366 h 918344"/>
              <a:gd name="connsiteX76" fmla="*/ 6544700 w 9517857"/>
              <a:gd name="connsiteY76" fmla="*/ 167149 h 918344"/>
              <a:gd name="connsiteX77" fmla="*/ 6648353 w 9517857"/>
              <a:gd name="connsiteY77" fmla="*/ 172238 h 918344"/>
              <a:gd name="connsiteX78" fmla="*/ 6736227 w 9517857"/>
              <a:gd name="connsiteY78" fmla="*/ 173204 h 918344"/>
              <a:gd name="connsiteX79" fmla="*/ 6977218 w 9517857"/>
              <a:gd name="connsiteY79" fmla="*/ 184277 h 918344"/>
              <a:gd name="connsiteX80" fmla="*/ 7065221 w 9517857"/>
              <a:gd name="connsiteY80" fmla="*/ 227519 h 918344"/>
              <a:gd name="connsiteX81" fmla="*/ 7366801 w 9517857"/>
              <a:gd name="connsiteY81" fmla="*/ 258938 h 918344"/>
              <a:gd name="connsiteX82" fmla="*/ 7433745 w 9517857"/>
              <a:gd name="connsiteY82" fmla="*/ 246959 h 918344"/>
              <a:gd name="connsiteX83" fmla="*/ 7644411 w 9517857"/>
              <a:gd name="connsiteY83" fmla="*/ 258974 h 918344"/>
              <a:gd name="connsiteX84" fmla="*/ 7825110 w 9517857"/>
              <a:gd name="connsiteY84" fmla="*/ 229097 h 918344"/>
              <a:gd name="connsiteX85" fmla="*/ 8106016 w 9517857"/>
              <a:gd name="connsiteY85" fmla="*/ 231005 h 918344"/>
              <a:gd name="connsiteX86" fmla="*/ 8256033 w 9517857"/>
              <a:gd name="connsiteY86" fmla="*/ 193701 h 918344"/>
              <a:gd name="connsiteX87" fmla="*/ 8551625 w 9517857"/>
              <a:gd name="connsiteY87" fmla="*/ 161505 h 918344"/>
              <a:gd name="connsiteX88" fmla="*/ 8715976 w 9517857"/>
              <a:gd name="connsiteY88" fmla="*/ 178362 h 918344"/>
              <a:gd name="connsiteX89" fmla="*/ 8778827 w 9517857"/>
              <a:gd name="connsiteY89" fmla="*/ 172924 h 918344"/>
              <a:gd name="connsiteX90" fmla="*/ 8840778 w 9517857"/>
              <a:gd name="connsiteY90" fmla="*/ 143137 h 918344"/>
              <a:gd name="connsiteX91" fmla="*/ 9010380 w 9517857"/>
              <a:gd name="connsiteY91" fmla="*/ 91879 h 918344"/>
              <a:gd name="connsiteX92" fmla="*/ 9110856 w 9517857"/>
              <a:gd name="connsiteY92" fmla="*/ 70985 h 918344"/>
              <a:gd name="connsiteX93" fmla="*/ 9268817 w 9517857"/>
              <a:gd name="connsiteY93" fmla="*/ 53070 h 918344"/>
              <a:gd name="connsiteX94" fmla="*/ 9316667 w 9517857"/>
              <a:gd name="connsiteY94" fmla="*/ 45035 h 918344"/>
              <a:gd name="connsiteX95" fmla="*/ 9428209 w 9517857"/>
              <a:gd name="connsiteY95" fmla="*/ 29911 h 918344"/>
              <a:gd name="connsiteX0" fmla="*/ 4686423 w 9517857"/>
              <a:gd name="connsiteY0" fmla="*/ 247907 h 918344"/>
              <a:gd name="connsiteX1" fmla="*/ 4689051 w 9517857"/>
              <a:gd name="connsiteY1" fmla="*/ 250956 h 918344"/>
              <a:gd name="connsiteX2" fmla="*/ 4687244 w 9517857"/>
              <a:gd name="connsiteY2" fmla="*/ 251286 h 918344"/>
              <a:gd name="connsiteX3" fmla="*/ 4686423 w 9517857"/>
              <a:gd name="connsiteY3" fmla="*/ 247907 h 918344"/>
              <a:gd name="connsiteX4" fmla="*/ 4685225 w 9517857"/>
              <a:gd name="connsiteY4" fmla="*/ 246518 h 918344"/>
              <a:gd name="connsiteX5" fmla="*/ 4686133 w 9517857"/>
              <a:gd name="connsiteY5" fmla="*/ 246715 h 918344"/>
              <a:gd name="connsiteX6" fmla="*/ 4686423 w 9517857"/>
              <a:gd name="connsiteY6" fmla="*/ 247907 h 918344"/>
              <a:gd name="connsiteX7" fmla="*/ 4685225 w 9517857"/>
              <a:gd name="connsiteY7" fmla="*/ 246518 h 918344"/>
              <a:gd name="connsiteX8" fmla="*/ 9428209 w 9517857"/>
              <a:gd name="connsiteY8" fmla="*/ 29911 h 918344"/>
              <a:gd name="connsiteX9" fmla="*/ 9517857 w 9517857"/>
              <a:gd name="connsiteY9" fmla="*/ 0 h 918344"/>
              <a:gd name="connsiteX10" fmla="*/ 9517857 w 9517857"/>
              <a:gd name="connsiteY10" fmla="*/ 918344 h 918344"/>
              <a:gd name="connsiteX11" fmla="*/ 14604 w 9517857"/>
              <a:gd name="connsiteY11" fmla="*/ 918344 h 918344"/>
              <a:gd name="connsiteX12" fmla="*/ 12841 w 9517857"/>
              <a:gd name="connsiteY12" fmla="*/ 917751 h 918344"/>
              <a:gd name="connsiteX13" fmla="*/ 93 w 9517857"/>
              <a:gd name="connsiteY13" fmla="*/ 912459 h 918344"/>
              <a:gd name="connsiteX14" fmla="*/ 58674 w 9517857"/>
              <a:gd name="connsiteY14" fmla="*/ 890310 h 918344"/>
              <a:gd name="connsiteX15" fmla="*/ 275005 w 9517857"/>
              <a:gd name="connsiteY15" fmla="*/ 807217 h 918344"/>
              <a:gd name="connsiteX16" fmla="*/ 587824 w 9517857"/>
              <a:gd name="connsiteY16" fmla="*/ 798183 h 918344"/>
              <a:gd name="connsiteX17" fmla="*/ 651826 w 9517857"/>
              <a:gd name="connsiteY17" fmla="*/ 738326 h 918344"/>
              <a:gd name="connsiteX18" fmla="*/ 727985 w 9517857"/>
              <a:gd name="connsiteY18" fmla="*/ 719814 h 918344"/>
              <a:gd name="connsiteX19" fmla="*/ 778982 w 9517857"/>
              <a:gd name="connsiteY19" fmla="*/ 710130 h 918344"/>
              <a:gd name="connsiteX20" fmla="*/ 849944 w 9517857"/>
              <a:gd name="connsiteY20" fmla="*/ 717975 h 918344"/>
              <a:gd name="connsiteX21" fmla="*/ 921659 w 9517857"/>
              <a:gd name="connsiteY21" fmla="*/ 712683 h 918344"/>
              <a:gd name="connsiteX22" fmla="*/ 930946 w 9517857"/>
              <a:gd name="connsiteY22" fmla="*/ 734034 h 918344"/>
              <a:gd name="connsiteX23" fmla="*/ 986250 w 9517857"/>
              <a:gd name="connsiteY23" fmla="*/ 713518 h 918344"/>
              <a:gd name="connsiteX24" fmla="*/ 1013752 w 9517857"/>
              <a:gd name="connsiteY24" fmla="*/ 713349 h 918344"/>
              <a:gd name="connsiteX25" fmla="*/ 1023734 w 9517857"/>
              <a:gd name="connsiteY25" fmla="*/ 718559 h 918344"/>
              <a:gd name="connsiteX26" fmla="*/ 1063207 w 9517857"/>
              <a:gd name="connsiteY26" fmla="*/ 715639 h 918344"/>
              <a:gd name="connsiteX27" fmla="*/ 1081980 w 9517857"/>
              <a:gd name="connsiteY27" fmla="*/ 738443 h 918344"/>
              <a:gd name="connsiteX28" fmla="*/ 1218120 w 9517857"/>
              <a:gd name="connsiteY28" fmla="*/ 713268 h 918344"/>
              <a:gd name="connsiteX29" fmla="*/ 1397459 w 9517857"/>
              <a:gd name="connsiteY29" fmla="*/ 691178 h 918344"/>
              <a:gd name="connsiteX30" fmla="*/ 1580688 w 9517857"/>
              <a:gd name="connsiteY30" fmla="*/ 693685 h 918344"/>
              <a:gd name="connsiteX31" fmla="*/ 1772334 w 9517857"/>
              <a:gd name="connsiteY31" fmla="*/ 710628 h 918344"/>
              <a:gd name="connsiteX32" fmla="*/ 2002561 w 9517857"/>
              <a:gd name="connsiteY32" fmla="*/ 659905 h 918344"/>
              <a:gd name="connsiteX33" fmla="*/ 2135144 w 9517857"/>
              <a:gd name="connsiteY33" fmla="*/ 636489 h 918344"/>
              <a:gd name="connsiteX34" fmla="*/ 2448505 w 9517857"/>
              <a:gd name="connsiteY34" fmla="*/ 578838 h 918344"/>
              <a:gd name="connsiteX35" fmla="*/ 2658055 w 9517857"/>
              <a:gd name="connsiteY35" fmla="*/ 578715 h 918344"/>
              <a:gd name="connsiteX36" fmla="*/ 2693698 w 9517857"/>
              <a:gd name="connsiteY36" fmla="*/ 560017 h 918344"/>
              <a:gd name="connsiteX37" fmla="*/ 2699673 w 9517857"/>
              <a:gd name="connsiteY37" fmla="*/ 556388 h 918344"/>
              <a:gd name="connsiteX38" fmla="*/ 2727306 w 9517857"/>
              <a:gd name="connsiteY38" fmla="*/ 550686 h 918344"/>
              <a:gd name="connsiteX39" fmla="*/ 2730451 w 9517857"/>
              <a:gd name="connsiteY39" fmla="*/ 538046 h 918344"/>
              <a:gd name="connsiteX40" fmla="*/ 2768713 w 9517857"/>
              <a:gd name="connsiteY40" fmla="*/ 521563 h 918344"/>
              <a:gd name="connsiteX41" fmla="*/ 2820868 w 9517857"/>
              <a:gd name="connsiteY41" fmla="*/ 514148 h 918344"/>
              <a:gd name="connsiteX42" fmla="*/ 3073635 w 9517857"/>
              <a:gd name="connsiteY42" fmla="*/ 491282 h 918344"/>
              <a:gd name="connsiteX43" fmla="*/ 3222071 w 9517857"/>
              <a:gd name="connsiteY43" fmla="*/ 470547 h 918344"/>
              <a:gd name="connsiteX44" fmla="*/ 3274069 w 9517857"/>
              <a:gd name="connsiteY44" fmla="*/ 451593 h 918344"/>
              <a:gd name="connsiteX45" fmla="*/ 3349632 w 9517857"/>
              <a:gd name="connsiteY45" fmla="*/ 432571 h 918344"/>
              <a:gd name="connsiteX46" fmla="*/ 3479593 w 9517857"/>
              <a:gd name="connsiteY46" fmla="*/ 390425 h 918344"/>
              <a:gd name="connsiteX47" fmla="*/ 3750023 w 9517857"/>
              <a:gd name="connsiteY47" fmla="*/ 370666 h 918344"/>
              <a:gd name="connsiteX48" fmla="*/ 3844133 w 9517857"/>
              <a:gd name="connsiteY48" fmla="*/ 360636 h 918344"/>
              <a:gd name="connsiteX49" fmla="*/ 3979762 w 9517857"/>
              <a:gd name="connsiteY49" fmla="*/ 350573 h 918344"/>
              <a:gd name="connsiteX50" fmla="*/ 4266740 w 9517857"/>
              <a:gd name="connsiteY50" fmla="*/ 361442 h 918344"/>
              <a:gd name="connsiteX51" fmla="*/ 4430770 w 9517857"/>
              <a:gd name="connsiteY51" fmla="*/ 342631 h 918344"/>
              <a:gd name="connsiteX52" fmla="*/ 4512664 w 9517857"/>
              <a:gd name="connsiteY52" fmla="*/ 319936 h 918344"/>
              <a:gd name="connsiteX53" fmla="*/ 4616423 w 9517857"/>
              <a:gd name="connsiteY53" fmla="*/ 290902 h 918344"/>
              <a:gd name="connsiteX54" fmla="*/ 4691675 w 9517857"/>
              <a:gd name="connsiteY54" fmla="*/ 253999 h 918344"/>
              <a:gd name="connsiteX55" fmla="*/ 4689051 w 9517857"/>
              <a:gd name="connsiteY55" fmla="*/ 250956 h 918344"/>
              <a:gd name="connsiteX56" fmla="*/ 4719994 w 9517857"/>
              <a:gd name="connsiteY56" fmla="*/ 245295 h 918344"/>
              <a:gd name="connsiteX57" fmla="*/ 4752894 w 9517857"/>
              <a:gd name="connsiteY57" fmla="*/ 239863 h 918344"/>
              <a:gd name="connsiteX58" fmla="*/ 4769329 w 9517857"/>
              <a:gd name="connsiteY58" fmla="*/ 233573 h 918344"/>
              <a:gd name="connsiteX59" fmla="*/ 4775634 w 9517857"/>
              <a:gd name="connsiteY59" fmla="*/ 234051 h 918344"/>
              <a:gd name="connsiteX60" fmla="*/ 4790452 w 9517857"/>
              <a:gd name="connsiteY60" fmla="*/ 233560 h 918344"/>
              <a:gd name="connsiteX61" fmla="*/ 4789062 w 9517857"/>
              <a:gd name="connsiteY61" fmla="*/ 241912 h 918344"/>
              <a:gd name="connsiteX62" fmla="*/ 4827826 w 9517857"/>
              <a:gd name="connsiteY62" fmla="*/ 246965 h 918344"/>
              <a:gd name="connsiteX63" fmla="*/ 4892569 w 9517857"/>
              <a:gd name="connsiteY63" fmla="*/ 249921 h 918344"/>
              <a:gd name="connsiteX64" fmla="*/ 4896611 w 9517857"/>
              <a:gd name="connsiteY64" fmla="*/ 240436 h 918344"/>
              <a:gd name="connsiteX65" fmla="*/ 4917286 w 9517857"/>
              <a:gd name="connsiteY65" fmla="*/ 243647 h 918344"/>
              <a:gd name="connsiteX66" fmla="*/ 5060397 w 9517857"/>
              <a:gd name="connsiteY66" fmla="*/ 263676 h 918344"/>
              <a:gd name="connsiteX67" fmla="*/ 5252996 w 9517857"/>
              <a:gd name="connsiteY67" fmla="*/ 270643 h 918344"/>
              <a:gd name="connsiteX68" fmla="*/ 5358056 w 9517857"/>
              <a:gd name="connsiteY68" fmla="*/ 247236 h 918344"/>
              <a:gd name="connsiteX69" fmla="*/ 5426496 w 9517857"/>
              <a:gd name="connsiteY69" fmla="*/ 235130 h 918344"/>
              <a:gd name="connsiteX70" fmla="*/ 5497161 w 9517857"/>
              <a:gd name="connsiteY70" fmla="*/ 228796 h 918344"/>
              <a:gd name="connsiteX71" fmla="*/ 5923732 w 9517857"/>
              <a:gd name="connsiteY71" fmla="*/ 187376 h 918344"/>
              <a:gd name="connsiteX72" fmla="*/ 6194152 w 9517857"/>
              <a:gd name="connsiteY72" fmla="*/ 151760 h 918344"/>
              <a:gd name="connsiteX73" fmla="*/ 6281379 w 9517857"/>
              <a:gd name="connsiteY73" fmla="*/ 181614 h 918344"/>
              <a:gd name="connsiteX74" fmla="*/ 6374947 w 9517857"/>
              <a:gd name="connsiteY74" fmla="*/ 179787 h 918344"/>
              <a:gd name="connsiteX75" fmla="*/ 6448518 w 9517857"/>
              <a:gd name="connsiteY75" fmla="*/ 164366 h 918344"/>
              <a:gd name="connsiteX76" fmla="*/ 6544700 w 9517857"/>
              <a:gd name="connsiteY76" fmla="*/ 167149 h 918344"/>
              <a:gd name="connsiteX77" fmla="*/ 6648353 w 9517857"/>
              <a:gd name="connsiteY77" fmla="*/ 172238 h 918344"/>
              <a:gd name="connsiteX78" fmla="*/ 6736227 w 9517857"/>
              <a:gd name="connsiteY78" fmla="*/ 173204 h 918344"/>
              <a:gd name="connsiteX79" fmla="*/ 6977218 w 9517857"/>
              <a:gd name="connsiteY79" fmla="*/ 184277 h 918344"/>
              <a:gd name="connsiteX80" fmla="*/ 7065221 w 9517857"/>
              <a:gd name="connsiteY80" fmla="*/ 227519 h 918344"/>
              <a:gd name="connsiteX81" fmla="*/ 7366801 w 9517857"/>
              <a:gd name="connsiteY81" fmla="*/ 258938 h 918344"/>
              <a:gd name="connsiteX82" fmla="*/ 7433745 w 9517857"/>
              <a:gd name="connsiteY82" fmla="*/ 246959 h 918344"/>
              <a:gd name="connsiteX83" fmla="*/ 7644411 w 9517857"/>
              <a:gd name="connsiteY83" fmla="*/ 258974 h 918344"/>
              <a:gd name="connsiteX84" fmla="*/ 7825110 w 9517857"/>
              <a:gd name="connsiteY84" fmla="*/ 229097 h 918344"/>
              <a:gd name="connsiteX85" fmla="*/ 8106016 w 9517857"/>
              <a:gd name="connsiteY85" fmla="*/ 231005 h 918344"/>
              <a:gd name="connsiteX86" fmla="*/ 8256033 w 9517857"/>
              <a:gd name="connsiteY86" fmla="*/ 193701 h 918344"/>
              <a:gd name="connsiteX87" fmla="*/ 8551625 w 9517857"/>
              <a:gd name="connsiteY87" fmla="*/ 161505 h 918344"/>
              <a:gd name="connsiteX88" fmla="*/ 8715976 w 9517857"/>
              <a:gd name="connsiteY88" fmla="*/ 178362 h 918344"/>
              <a:gd name="connsiteX89" fmla="*/ 8778827 w 9517857"/>
              <a:gd name="connsiteY89" fmla="*/ 172924 h 918344"/>
              <a:gd name="connsiteX90" fmla="*/ 8840778 w 9517857"/>
              <a:gd name="connsiteY90" fmla="*/ 143137 h 918344"/>
              <a:gd name="connsiteX91" fmla="*/ 9010380 w 9517857"/>
              <a:gd name="connsiteY91" fmla="*/ 91879 h 918344"/>
              <a:gd name="connsiteX92" fmla="*/ 9110856 w 9517857"/>
              <a:gd name="connsiteY92" fmla="*/ 70985 h 918344"/>
              <a:gd name="connsiteX93" fmla="*/ 9268817 w 9517857"/>
              <a:gd name="connsiteY93" fmla="*/ 53070 h 918344"/>
              <a:gd name="connsiteX94" fmla="*/ 9316667 w 9517857"/>
              <a:gd name="connsiteY94" fmla="*/ 45035 h 918344"/>
              <a:gd name="connsiteX95" fmla="*/ 9428209 w 9517857"/>
              <a:gd name="connsiteY95" fmla="*/ 29911 h 918344"/>
              <a:gd name="connsiteX0" fmla="*/ 4686423 w 9517857"/>
              <a:gd name="connsiteY0" fmla="*/ 247907 h 918344"/>
              <a:gd name="connsiteX1" fmla="*/ 4689051 w 9517857"/>
              <a:gd name="connsiteY1" fmla="*/ 250956 h 918344"/>
              <a:gd name="connsiteX2" fmla="*/ 4687244 w 9517857"/>
              <a:gd name="connsiteY2" fmla="*/ 251286 h 918344"/>
              <a:gd name="connsiteX3" fmla="*/ 4686423 w 9517857"/>
              <a:gd name="connsiteY3" fmla="*/ 247907 h 918344"/>
              <a:gd name="connsiteX4" fmla="*/ 4685225 w 9517857"/>
              <a:gd name="connsiteY4" fmla="*/ 246518 h 918344"/>
              <a:gd name="connsiteX5" fmla="*/ 4686133 w 9517857"/>
              <a:gd name="connsiteY5" fmla="*/ 246715 h 918344"/>
              <a:gd name="connsiteX6" fmla="*/ 4686423 w 9517857"/>
              <a:gd name="connsiteY6" fmla="*/ 247907 h 918344"/>
              <a:gd name="connsiteX7" fmla="*/ 4685225 w 9517857"/>
              <a:gd name="connsiteY7" fmla="*/ 246518 h 918344"/>
              <a:gd name="connsiteX8" fmla="*/ 9428209 w 9517857"/>
              <a:gd name="connsiteY8" fmla="*/ 29911 h 918344"/>
              <a:gd name="connsiteX9" fmla="*/ 9517857 w 9517857"/>
              <a:gd name="connsiteY9" fmla="*/ 0 h 918344"/>
              <a:gd name="connsiteX10" fmla="*/ 9517857 w 9517857"/>
              <a:gd name="connsiteY10" fmla="*/ 918344 h 918344"/>
              <a:gd name="connsiteX11" fmla="*/ 14604 w 9517857"/>
              <a:gd name="connsiteY11" fmla="*/ 918344 h 918344"/>
              <a:gd name="connsiteX12" fmla="*/ 12841 w 9517857"/>
              <a:gd name="connsiteY12" fmla="*/ 917751 h 918344"/>
              <a:gd name="connsiteX13" fmla="*/ 93 w 9517857"/>
              <a:gd name="connsiteY13" fmla="*/ 912459 h 918344"/>
              <a:gd name="connsiteX14" fmla="*/ 58674 w 9517857"/>
              <a:gd name="connsiteY14" fmla="*/ 890310 h 918344"/>
              <a:gd name="connsiteX15" fmla="*/ 275005 w 9517857"/>
              <a:gd name="connsiteY15" fmla="*/ 807217 h 918344"/>
              <a:gd name="connsiteX16" fmla="*/ 587824 w 9517857"/>
              <a:gd name="connsiteY16" fmla="*/ 798183 h 918344"/>
              <a:gd name="connsiteX17" fmla="*/ 651826 w 9517857"/>
              <a:gd name="connsiteY17" fmla="*/ 738326 h 918344"/>
              <a:gd name="connsiteX18" fmla="*/ 727985 w 9517857"/>
              <a:gd name="connsiteY18" fmla="*/ 719814 h 918344"/>
              <a:gd name="connsiteX19" fmla="*/ 778982 w 9517857"/>
              <a:gd name="connsiteY19" fmla="*/ 710130 h 918344"/>
              <a:gd name="connsiteX20" fmla="*/ 849944 w 9517857"/>
              <a:gd name="connsiteY20" fmla="*/ 717975 h 918344"/>
              <a:gd name="connsiteX21" fmla="*/ 921659 w 9517857"/>
              <a:gd name="connsiteY21" fmla="*/ 712683 h 918344"/>
              <a:gd name="connsiteX22" fmla="*/ 930946 w 9517857"/>
              <a:gd name="connsiteY22" fmla="*/ 734034 h 918344"/>
              <a:gd name="connsiteX23" fmla="*/ 986250 w 9517857"/>
              <a:gd name="connsiteY23" fmla="*/ 713518 h 918344"/>
              <a:gd name="connsiteX24" fmla="*/ 1013752 w 9517857"/>
              <a:gd name="connsiteY24" fmla="*/ 713349 h 918344"/>
              <a:gd name="connsiteX25" fmla="*/ 1023734 w 9517857"/>
              <a:gd name="connsiteY25" fmla="*/ 718559 h 918344"/>
              <a:gd name="connsiteX26" fmla="*/ 1063207 w 9517857"/>
              <a:gd name="connsiteY26" fmla="*/ 715639 h 918344"/>
              <a:gd name="connsiteX27" fmla="*/ 1081980 w 9517857"/>
              <a:gd name="connsiteY27" fmla="*/ 738443 h 918344"/>
              <a:gd name="connsiteX28" fmla="*/ 1218120 w 9517857"/>
              <a:gd name="connsiteY28" fmla="*/ 713268 h 918344"/>
              <a:gd name="connsiteX29" fmla="*/ 1397459 w 9517857"/>
              <a:gd name="connsiteY29" fmla="*/ 691178 h 918344"/>
              <a:gd name="connsiteX30" fmla="*/ 1580688 w 9517857"/>
              <a:gd name="connsiteY30" fmla="*/ 693685 h 918344"/>
              <a:gd name="connsiteX31" fmla="*/ 1772334 w 9517857"/>
              <a:gd name="connsiteY31" fmla="*/ 710628 h 918344"/>
              <a:gd name="connsiteX32" fmla="*/ 2002561 w 9517857"/>
              <a:gd name="connsiteY32" fmla="*/ 659905 h 918344"/>
              <a:gd name="connsiteX33" fmla="*/ 2135144 w 9517857"/>
              <a:gd name="connsiteY33" fmla="*/ 636489 h 918344"/>
              <a:gd name="connsiteX34" fmla="*/ 2448505 w 9517857"/>
              <a:gd name="connsiteY34" fmla="*/ 578838 h 918344"/>
              <a:gd name="connsiteX35" fmla="*/ 2658055 w 9517857"/>
              <a:gd name="connsiteY35" fmla="*/ 578715 h 918344"/>
              <a:gd name="connsiteX36" fmla="*/ 2693698 w 9517857"/>
              <a:gd name="connsiteY36" fmla="*/ 560017 h 918344"/>
              <a:gd name="connsiteX37" fmla="*/ 2699673 w 9517857"/>
              <a:gd name="connsiteY37" fmla="*/ 556388 h 918344"/>
              <a:gd name="connsiteX38" fmla="*/ 2727306 w 9517857"/>
              <a:gd name="connsiteY38" fmla="*/ 550686 h 918344"/>
              <a:gd name="connsiteX39" fmla="*/ 2730451 w 9517857"/>
              <a:gd name="connsiteY39" fmla="*/ 538046 h 918344"/>
              <a:gd name="connsiteX40" fmla="*/ 2768713 w 9517857"/>
              <a:gd name="connsiteY40" fmla="*/ 521563 h 918344"/>
              <a:gd name="connsiteX41" fmla="*/ 2820868 w 9517857"/>
              <a:gd name="connsiteY41" fmla="*/ 514148 h 918344"/>
              <a:gd name="connsiteX42" fmla="*/ 3073635 w 9517857"/>
              <a:gd name="connsiteY42" fmla="*/ 491282 h 918344"/>
              <a:gd name="connsiteX43" fmla="*/ 3222071 w 9517857"/>
              <a:gd name="connsiteY43" fmla="*/ 470547 h 918344"/>
              <a:gd name="connsiteX44" fmla="*/ 3274069 w 9517857"/>
              <a:gd name="connsiteY44" fmla="*/ 451593 h 918344"/>
              <a:gd name="connsiteX45" fmla="*/ 3349632 w 9517857"/>
              <a:gd name="connsiteY45" fmla="*/ 432571 h 918344"/>
              <a:gd name="connsiteX46" fmla="*/ 3479593 w 9517857"/>
              <a:gd name="connsiteY46" fmla="*/ 390425 h 918344"/>
              <a:gd name="connsiteX47" fmla="*/ 3750023 w 9517857"/>
              <a:gd name="connsiteY47" fmla="*/ 370666 h 918344"/>
              <a:gd name="connsiteX48" fmla="*/ 3844133 w 9517857"/>
              <a:gd name="connsiteY48" fmla="*/ 360636 h 918344"/>
              <a:gd name="connsiteX49" fmla="*/ 3979762 w 9517857"/>
              <a:gd name="connsiteY49" fmla="*/ 350573 h 918344"/>
              <a:gd name="connsiteX50" fmla="*/ 4266740 w 9517857"/>
              <a:gd name="connsiteY50" fmla="*/ 361442 h 918344"/>
              <a:gd name="connsiteX51" fmla="*/ 4430770 w 9517857"/>
              <a:gd name="connsiteY51" fmla="*/ 342631 h 918344"/>
              <a:gd name="connsiteX52" fmla="*/ 4512664 w 9517857"/>
              <a:gd name="connsiteY52" fmla="*/ 319936 h 918344"/>
              <a:gd name="connsiteX53" fmla="*/ 4616423 w 9517857"/>
              <a:gd name="connsiteY53" fmla="*/ 290902 h 918344"/>
              <a:gd name="connsiteX54" fmla="*/ 4691675 w 9517857"/>
              <a:gd name="connsiteY54" fmla="*/ 253999 h 918344"/>
              <a:gd name="connsiteX55" fmla="*/ 4689051 w 9517857"/>
              <a:gd name="connsiteY55" fmla="*/ 250956 h 918344"/>
              <a:gd name="connsiteX56" fmla="*/ 4719994 w 9517857"/>
              <a:gd name="connsiteY56" fmla="*/ 245295 h 918344"/>
              <a:gd name="connsiteX57" fmla="*/ 4752894 w 9517857"/>
              <a:gd name="connsiteY57" fmla="*/ 239863 h 918344"/>
              <a:gd name="connsiteX58" fmla="*/ 4769329 w 9517857"/>
              <a:gd name="connsiteY58" fmla="*/ 233573 h 918344"/>
              <a:gd name="connsiteX59" fmla="*/ 4775634 w 9517857"/>
              <a:gd name="connsiteY59" fmla="*/ 234051 h 918344"/>
              <a:gd name="connsiteX60" fmla="*/ 4790452 w 9517857"/>
              <a:gd name="connsiteY60" fmla="*/ 233560 h 918344"/>
              <a:gd name="connsiteX61" fmla="*/ 4789062 w 9517857"/>
              <a:gd name="connsiteY61" fmla="*/ 241912 h 918344"/>
              <a:gd name="connsiteX62" fmla="*/ 4827826 w 9517857"/>
              <a:gd name="connsiteY62" fmla="*/ 246965 h 918344"/>
              <a:gd name="connsiteX63" fmla="*/ 4892569 w 9517857"/>
              <a:gd name="connsiteY63" fmla="*/ 249921 h 918344"/>
              <a:gd name="connsiteX64" fmla="*/ 4896611 w 9517857"/>
              <a:gd name="connsiteY64" fmla="*/ 240436 h 918344"/>
              <a:gd name="connsiteX65" fmla="*/ 4917286 w 9517857"/>
              <a:gd name="connsiteY65" fmla="*/ 243647 h 918344"/>
              <a:gd name="connsiteX66" fmla="*/ 5060397 w 9517857"/>
              <a:gd name="connsiteY66" fmla="*/ 263676 h 918344"/>
              <a:gd name="connsiteX67" fmla="*/ 5252996 w 9517857"/>
              <a:gd name="connsiteY67" fmla="*/ 270643 h 918344"/>
              <a:gd name="connsiteX68" fmla="*/ 5358056 w 9517857"/>
              <a:gd name="connsiteY68" fmla="*/ 247236 h 918344"/>
              <a:gd name="connsiteX69" fmla="*/ 5426496 w 9517857"/>
              <a:gd name="connsiteY69" fmla="*/ 235130 h 918344"/>
              <a:gd name="connsiteX70" fmla="*/ 5497161 w 9517857"/>
              <a:gd name="connsiteY70" fmla="*/ 228796 h 918344"/>
              <a:gd name="connsiteX71" fmla="*/ 5923732 w 9517857"/>
              <a:gd name="connsiteY71" fmla="*/ 187376 h 918344"/>
              <a:gd name="connsiteX72" fmla="*/ 6194152 w 9517857"/>
              <a:gd name="connsiteY72" fmla="*/ 151760 h 918344"/>
              <a:gd name="connsiteX73" fmla="*/ 6281379 w 9517857"/>
              <a:gd name="connsiteY73" fmla="*/ 181614 h 918344"/>
              <a:gd name="connsiteX74" fmla="*/ 6374947 w 9517857"/>
              <a:gd name="connsiteY74" fmla="*/ 179787 h 918344"/>
              <a:gd name="connsiteX75" fmla="*/ 6448518 w 9517857"/>
              <a:gd name="connsiteY75" fmla="*/ 164366 h 918344"/>
              <a:gd name="connsiteX76" fmla="*/ 6544700 w 9517857"/>
              <a:gd name="connsiteY76" fmla="*/ 167149 h 918344"/>
              <a:gd name="connsiteX77" fmla="*/ 6648353 w 9517857"/>
              <a:gd name="connsiteY77" fmla="*/ 172238 h 918344"/>
              <a:gd name="connsiteX78" fmla="*/ 6736227 w 9517857"/>
              <a:gd name="connsiteY78" fmla="*/ 173204 h 918344"/>
              <a:gd name="connsiteX79" fmla="*/ 6977218 w 9517857"/>
              <a:gd name="connsiteY79" fmla="*/ 184277 h 918344"/>
              <a:gd name="connsiteX80" fmla="*/ 7065221 w 9517857"/>
              <a:gd name="connsiteY80" fmla="*/ 227519 h 918344"/>
              <a:gd name="connsiteX81" fmla="*/ 7366801 w 9517857"/>
              <a:gd name="connsiteY81" fmla="*/ 258938 h 918344"/>
              <a:gd name="connsiteX82" fmla="*/ 7433745 w 9517857"/>
              <a:gd name="connsiteY82" fmla="*/ 246959 h 918344"/>
              <a:gd name="connsiteX83" fmla="*/ 7644411 w 9517857"/>
              <a:gd name="connsiteY83" fmla="*/ 258974 h 918344"/>
              <a:gd name="connsiteX84" fmla="*/ 7825110 w 9517857"/>
              <a:gd name="connsiteY84" fmla="*/ 229097 h 918344"/>
              <a:gd name="connsiteX85" fmla="*/ 8106016 w 9517857"/>
              <a:gd name="connsiteY85" fmla="*/ 231005 h 918344"/>
              <a:gd name="connsiteX86" fmla="*/ 8256033 w 9517857"/>
              <a:gd name="connsiteY86" fmla="*/ 193701 h 918344"/>
              <a:gd name="connsiteX87" fmla="*/ 8551625 w 9517857"/>
              <a:gd name="connsiteY87" fmla="*/ 161505 h 918344"/>
              <a:gd name="connsiteX88" fmla="*/ 8715976 w 9517857"/>
              <a:gd name="connsiteY88" fmla="*/ 178362 h 918344"/>
              <a:gd name="connsiteX89" fmla="*/ 8778827 w 9517857"/>
              <a:gd name="connsiteY89" fmla="*/ 172924 h 918344"/>
              <a:gd name="connsiteX90" fmla="*/ 8840778 w 9517857"/>
              <a:gd name="connsiteY90" fmla="*/ 143137 h 918344"/>
              <a:gd name="connsiteX91" fmla="*/ 9010380 w 9517857"/>
              <a:gd name="connsiteY91" fmla="*/ 91879 h 918344"/>
              <a:gd name="connsiteX92" fmla="*/ 9110856 w 9517857"/>
              <a:gd name="connsiteY92" fmla="*/ 70985 h 918344"/>
              <a:gd name="connsiteX93" fmla="*/ 9268817 w 9517857"/>
              <a:gd name="connsiteY93" fmla="*/ 53070 h 918344"/>
              <a:gd name="connsiteX94" fmla="*/ 9316667 w 9517857"/>
              <a:gd name="connsiteY94" fmla="*/ 45035 h 918344"/>
              <a:gd name="connsiteX95" fmla="*/ 9428209 w 9517857"/>
              <a:gd name="connsiteY95" fmla="*/ 29911 h 918344"/>
              <a:gd name="connsiteX0" fmla="*/ 4686423 w 9517857"/>
              <a:gd name="connsiteY0" fmla="*/ 247907 h 918344"/>
              <a:gd name="connsiteX1" fmla="*/ 4689051 w 9517857"/>
              <a:gd name="connsiteY1" fmla="*/ 250956 h 918344"/>
              <a:gd name="connsiteX2" fmla="*/ 4687244 w 9517857"/>
              <a:gd name="connsiteY2" fmla="*/ 251286 h 918344"/>
              <a:gd name="connsiteX3" fmla="*/ 4686423 w 9517857"/>
              <a:gd name="connsiteY3" fmla="*/ 247907 h 918344"/>
              <a:gd name="connsiteX4" fmla="*/ 4685225 w 9517857"/>
              <a:gd name="connsiteY4" fmla="*/ 246518 h 918344"/>
              <a:gd name="connsiteX5" fmla="*/ 4686133 w 9517857"/>
              <a:gd name="connsiteY5" fmla="*/ 246715 h 918344"/>
              <a:gd name="connsiteX6" fmla="*/ 4686423 w 9517857"/>
              <a:gd name="connsiteY6" fmla="*/ 247907 h 918344"/>
              <a:gd name="connsiteX7" fmla="*/ 4685225 w 9517857"/>
              <a:gd name="connsiteY7" fmla="*/ 246518 h 918344"/>
              <a:gd name="connsiteX8" fmla="*/ 9428209 w 9517857"/>
              <a:gd name="connsiteY8" fmla="*/ 29911 h 918344"/>
              <a:gd name="connsiteX9" fmla="*/ 9517857 w 9517857"/>
              <a:gd name="connsiteY9" fmla="*/ 0 h 918344"/>
              <a:gd name="connsiteX10" fmla="*/ 9517857 w 9517857"/>
              <a:gd name="connsiteY10" fmla="*/ 918344 h 918344"/>
              <a:gd name="connsiteX11" fmla="*/ 14604 w 9517857"/>
              <a:gd name="connsiteY11" fmla="*/ 918344 h 918344"/>
              <a:gd name="connsiteX12" fmla="*/ 12841 w 9517857"/>
              <a:gd name="connsiteY12" fmla="*/ 917751 h 918344"/>
              <a:gd name="connsiteX13" fmla="*/ 93 w 9517857"/>
              <a:gd name="connsiteY13" fmla="*/ 912459 h 918344"/>
              <a:gd name="connsiteX14" fmla="*/ 58674 w 9517857"/>
              <a:gd name="connsiteY14" fmla="*/ 890310 h 918344"/>
              <a:gd name="connsiteX15" fmla="*/ 275005 w 9517857"/>
              <a:gd name="connsiteY15" fmla="*/ 807217 h 918344"/>
              <a:gd name="connsiteX16" fmla="*/ 587824 w 9517857"/>
              <a:gd name="connsiteY16" fmla="*/ 798183 h 918344"/>
              <a:gd name="connsiteX17" fmla="*/ 651826 w 9517857"/>
              <a:gd name="connsiteY17" fmla="*/ 738326 h 918344"/>
              <a:gd name="connsiteX18" fmla="*/ 727985 w 9517857"/>
              <a:gd name="connsiteY18" fmla="*/ 719814 h 918344"/>
              <a:gd name="connsiteX19" fmla="*/ 778982 w 9517857"/>
              <a:gd name="connsiteY19" fmla="*/ 710130 h 918344"/>
              <a:gd name="connsiteX20" fmla="*/ 849944 w 9517857"/>
              <a:gd name="connsiteY20" fmla="*/ 717975 h 918344"/>
              <a:gd name="connsiteX21" fmla="*/ 921659 w 9517857"/>
              <a:gd name="connsiteY21" fmla="*/ 712683 h 918344"/>
              <a:gd name="connsiteX22" fmla="*/ 930946 w 9517857"/>
              <a:gd name="connsiteY22" fmla="*/ 734034 h 918344"/>
              <a:gd name="connsiteX23" fmla="*/ 986250 w 9517857"/>
              <a:gd name="connsiteY23" fmla="*/ 713518 h 918344"/>
              <a:gd name="connsiteX24" fmla="*/ 1013752 w 9517857"/>
              <a:gd name="connsiteY24" fmla="*/ 713349 h 918344"/>
              <a:gd name="connsiteX25" fmla="*/ 1023734 w 9517857"/>
              <a:gd name="connsiteY25" fmla="*/ 718559 h 918344"/>
              <a:gd name="connsiteX26" fmla="*/ 1063207 w 9517857"/>
              <a:gd name="connsiteY26" fmla="*/ 715639 h 918344"/>
              <a:gd name="connsiteX27" fmla="*/ 1081980 w 9517857"/>
              <a:gd name="connsiteY27" fmla="*/ 738443 h 918344"/>
              <a:gd name="connsiteX28" fmla="*/ 1218120 w 9517857"/>
              <a:gd name="connsiteY28" fmla="*/ 713268 h 918344"/>
              <a:gd name="connsiteX29" fmla="*/ 1397459 w 9517857"/>
              <a:gd name="connsiteY29" fmla="*/ 691178 h 918344"/>
              <a:gd name="connsiteX30" fmla="*/ 1580688 w 9517857"/>
              <a:gd name="connsiteY30" fmla="*/ 693685 h 918344"/>
              <a:gd name="connsiteX31" fmla="*/ 1772334 w 9517857"/>
              <a:gd name="connsiteY31" fmla="*/ 710628 h 918344"/>
              <a:gd name="connsiteX32" fmla="*/ 2002561 w 9517857"/>
              <a:gd name="connsiteY32" fmla="*/ 659905 h 918344"/>
              <a:gd name="connsiteX33" fmla="*/ 2135144 w 9517857"/>
              <a:gd name="connsiteY33" fmla="*/ 636489 h 918344"/>
              <a:gd name="connsiteX34" fmla="*/ 2448505 w 9517857"/>
              <a:gd name="connsiteY34" fmla="*/ 578838 h 918344"/>
              <a:gd name="connsiteX35" fmla="*/ 2658055 w 9517857"/>
              <a:gd name="connsiteY35" fmla="*/ 578715 h 918344"/>
              <a:gd name="connsiteX36" fmla="*/ 2693698 w 9517857"/>
              <a:gd name="connsiteY36" fmla="*/ 560017 h 918344"/>
              <a:gd name="connsiteX37" fmla="*/ 2699673 w 9517857"/>
              <a:gd name="connsiteY37" fmla="*/ 556388 h 918344"/>
              <a:gd name="connsiteX38" fmla="*/ 2727306 w 9517857"/>
              <a:gd name="connsiteY38" fmla="*/ 550686 h 918344"/>
              <a:gd name="connsiteX39" fmla="*/ 2730451 w 9517857"/>
              <a:gd name="connsiteY39" fmla="*/ 538046 h 918344"/>
              <a:gd name="connsiteX40" fmla="*/ 2768713 w 9517857"/>
              <a:gd name="connsiteY40" fmla="*/ 521563 h 918344"/>
              <a:gd name="connsiteX41" fmla="*/ 2820868 w 9517857"/>
              <a:gd name="connsiteY41" fmla="*/ 514148 h 918344"/>
              <a:gd name="connsiteX42" fmla="*/ 3073635 w 9517857"/>
              <a:gd name="connsiteY42" fmla="*/ 491282 h 918344"/>
              <a:gd name="connsiteX43" fmla="*/ 3222071 w 9517857"/>
              <a:gd name="connsiteY43" fmla="*/ 470547 h 918344"/>
              <a:gd name="connsiteX44" fmla="*/ 3274069 w 9517857"/>
              <a:gd name="connsiteY44" fmla="*/ 451593 h 918344"/>
              <a:gd name="connsiteX45" fmla="*/ 3349632 w 9517857"/>
              <a:gd name="connsiteY45" fmla="*/ 432571 h 918344"/>
              <a:gd name="connsiteX46" fmla="*/ 3479593 w 9517857"/>
              <a:gd name="connsiteY46" fmla="*/ 390425 h 918344"/>
              <a:gd name="connsiteX47" fmla="*/ 3750023 w 9517857"/>
              <a:gd name="connsiteY47" fmla="*/ 370666 h 918344"/>
              <a:gd name="connsiteX48" fmla="*/ 3844133 w 9517857"/>
              <a:gd name="connsiteY48" fmla="*/ 360636 h 918344"/>
              <a:gd name="connsiteX49" fmla="*/ 3979762 w 9517857"/>
              <a:gd name="connsiteY49" fmla="*/ 350573 h 918344"/>
              <a:gd name="connsiteX50" fmla="*/ 4266740 w 9517857"/>
              <a:gd name="connsiteY50" fmla="*/ 361442 h 918344"/>
              <a:gd name="connsiteX51" fmla="*/ 4430770 w 9517857"/>
              <a:gd name="connsiteY51" fmla="*/ 342631 h 918344"/>
              <a:gd name="connsiteX52" fmla="*/ 4512664 w 9517857"/>
              <a:gd name="connsiteY52" fmla="*/ 319936 h 918344"/>
              <a:gd name="connsiteX53" fmla="*/ 4616423 w 9517857"/>
              <a:gd name="connsiteY53" fmla="*/ 290902 h 918344"/>
              <a:gd name="connsiteX54" fmla="*/ 4691675 w 9517857"/>
              <a:gd name="connsiteY54" fmla="*/ 253999 h 918344"/>
              <a:gd name="connsiteX55" fmla="*/ 4689051 w 9517857"/>
              <a:gd name="connsiteY55" fmla="*/ 250956 h 918344"/>
              <a:gd name="connsiteX56" fmla="*/ 4719994 w 9517857"/>
              <a:gd name="connsiteY56" fmla="*/ 245295 h 918344"/>
              <a:gd name="connsiteX57" fmla="*/ 4752894 w 9517857"/>
              <a:gd name="connsiteY57" fmla="*/ 239863 h 918344"/>
              <a:gd name="connsiteX58" fmla="*/ 4769329 w 9517857"/>
              <a:gd name="connsiteY58" fmla="*/ 233573 h 918344"/>
              <a:gd name="connsiteX59" fmla="*/ 4775634 w 9517857"/>
              <a:gd name="connsiteY59" fmla="*/ 234051 h 918344"/>
              <a:gd name="connsiteX60" fmla="*/ 4790452 w 9517857"/>
              <a:gd name="connsiteY60" fmla="*/ 233560 h 918344"/>
              <a:gd name="connsiteX61" fmla="*/ 4789062 w 9517857"/>
              <a:gd name="connsiteY61" fmla="*/ 241912 h 918344"/>
              <a:gd name="connsiteX62" fmla="*/ 4827826 w 9517857"/>
              <a:gd name="connsiteY62" fmla="*/ 246965 h 918344"/>
              <a:gd name="connsiteX63" fmla="*/ 4892569 w 9517857"/>
              <a:gd name="connsiteY63" fmla="*/ 249921 h 918344"/>
              <a:gd name="connsiteX64" fmla="*/ 4896611 w 9517857"/>
              <a:gd name="connsiteY64" fmla="*/ 240436 h 918344"/>
              <a:gd name="connsiteX65" fmla="*/ 4917286 w 9517857"/>
              <a:gd name="connsiteY65" fmla="*/ 243647 h 918344"/>
              <a:gd name="connsiteX66" fmla="*/ 5060397 w 9517857"/>
              <a:gd name="connsiteY66" fmla="*/ 263676 h 918344"/>
              <a:gd name="connsiteX67" fmla="*/ 5244719 w 9517857"/>
              <a:gd name="connsiteY67" fmla="*/ 245243 h 918344"/>
              <a:gd name="connsiteX68" fmla="*/ 5358056 w 9517857"/>
              <a:gd name="connsiteY68" fmla="*/ 247236 h 918344"/>
              <a:gd name="connsiteX69" fmla="*/ 5426496 w 9517857"/>
              <a:gd name="connsiteY69" fmla="*/ 235130 h 918344"/>
              <a:gd name="connsiteX70" fmla="*/ 5497161 w 9517857"/>
              <a:gd name="connsiteY70" fmla="*/ 228796 h 918344"/>
              <a:gd name="connsiteX71" fmla="*/ 5923732 w 9517857"/>
              <a:gd name="connsiteY71" fmla="*/ 187376 h 918344"/>
              <a:gd name="connsiteX72" fmla="*/ 6194152 w 9517857"/>
              <a:gd name="connsiteY72" fmla="*/ 151760 h 918344"/>
              <a:gd name="connsiteX73" fmla="*/ 6281379 w 9517857"/>
              <a:gd name="connsiteY73" fmla="*/ 181614 h 918344"/>
              <a:gd name="connsiteX74" fmla="*/ 6374947 w 9517857"/>
              <a:gd name="connsiteY74" fmla="*/ 179787 h 918344"/>
              <a:gd name="connsiteX75" fmla="*/ 6448518 w 9517857"/>
              <a:gd name="connsiteY75" fmla="*/ 164366 h 918344"/>
              <a:gd name="connsiteX76" fmla="*/ 6544700 w 9517857"/>
              <a:gd name="connsiteY76" fmla="*/ 167149 h 918344"/>
              <a:gd name="connsiteX77" fmla="*/ 6648353 w 9517857"/>
              <a:gd name="connsiteY77" fmla="*/ 172238 h 918344"/>
              <a:gd name="connsiteX78" fmla="*/ 6736227 w 9517857"/>
              <a:gd name="connsiteY78" fmla="*/ 173204 h 918344"/>
              <a:gd name="connsiteX79" fmla="*/ 6977218 w 9517857"/>
              <a:gd name="connsiteY79" fmla="*/ 184277 h 918344"/>
              <a:gd name="connsiteX80" fmla="*/ 7065221 w 9517857"/>
              <a:gd name="connsiteY80" fmla="*/ 227519 h 918344"/>
              <a:gd name="connsiteX81" fmla="*/ 7366801 w 9517857"/>
              <a:gd name="connsiteY81" fmla="*/ 258938 h 918344"/>
              <a:gd name="connsiteX82" fmla="*/ 7433745 w 9517857"/>
              <a:gd name="connsiteY82" fmla="*/ 246959 h 918344"/>
              <a:gd name="connsiteX83" fmla="*/ 7644411 w 9517857"/>
              <a:gd name="connsiteY83" fmla="*/ 258974 h 918344"/>
              <a:gd name="connsiteX84" fmla="*/ 7825110 w 9517857"/>
              <a:gd name="connsiteY84" fmla="*/ 229097 h 918344"/>
              <a:gd name="connsiteX85" fmla="*/ 8106016 w 9517857"/>
              <a:gd name="connsiteY85" fmla="*/ 231005 h 918344"/>
              <a:gd name="connsiteX86" fmla="*/ 8256033 w 9517857"/>
              <a:gd name="connsiteY86" fmla="*/ 193701 h 918344"/>
              <a:gd name="connsiteX87" fmla="*/ 8551625 w 9517857"/>
              <a:gd name="connsiteY87" fmla="*/ 161505 h 918344"/>
              <a:gd name="connsiteX88" fmla="*/ 8715976 w 9517857"/>
              <a:gd name="connsiteY88" fmla="*/ 178362 h 918344"/>
              <a:gd name="connsiteX89" fmla="*/ 8778827 w 9517857"/>
              <a:gd name="connsiteY89" fmla="*/ 172924 h 918344"/>
              <a:gd name="connsiteX90" fmla="*/ 8840778 w 9517857"/>
              <a:gd name="connsiteY90" fmla="*/ 143137 h 918344"/>
              <a:gd name="connsiteX91" fmla="*/ 9010380 w 9517857"/>
              <a:gd name="connsiteY91" fmla="*/ 91879 h 918344"/>
              <a:gd name="connsiteX92" fmla="*/ 9110856 w 9517857"/>
              <a:gd name="connsiteY92" fmla="*/ 70985 h 918344"/>
              <a:gd name="connsiteX93" fmla="*/ 9268817 w 9517857"/>
              <a:gd name="connsiteY93" fmla="*/ 53070 h 918344"/>
              <a:gd name="connsiteX94" fmla="*/ 9316667 w 9517857"/>
              <a:gd name="connsiteY94" fmla="*/ 45035 h 918344"/>
              <a:gd name="connsiteX95" fmla="*/ 9428209 w 9517857"/>
              <a:gd name="connsiteY95" fmla="*/ 29911 h 918344"/>
              <a:gd name="connsiteX0" fmla="*/ 4686423 w 9517857"/>
              <a:gd name="connsiteY0" fmla="*/ 247907 h 918344"/>
              <a:gd name="connsiteX1" fmla="*/ 4689051 w 9517857"/>
              <a:gd name="connsiteY1" fmla="*/ 250956 h 918344"/>
              <a:gd name="connsiteX2" fmla="*/ 4687244 w 9517857"/>
              <a:gd name="connsiteY2" fmla="*/ 251286 h 918344"/>
              <a:gd name="connsiteX3" fmla="*/ 4686423 w 9517857"/>
              <a:gd name="connsiteY3" fmla="*/ 247907 h 918344"/>
              <a:gd name="connsiteX4" fmla="*/ 4685225 w 9517857"/>
              <a:gd name="connsiteY4" fmla="*/ 246518 h 918344"/>
              <a:gd name="connsiteX5" fmla="*/ 4686133 w 9517857"/>
              <a:gd name="connsiteY5" fmla="*/ 246715 h 918344"/>
              <a:gd name="connsiteX6" fmla="*/ 4686423 w 9517857"/>
              <a:gd name="connsiteY6" fmla="*/ 247907 h 918344"/>
              <a:gd name="connsiteX7" fmla="*/ 4685225 w 9517857"/>
              <a:gd name="connsiteY7" fmla="*/ 246518 h 918344"/>
              <a:gd name="connsiteX8" fmla="*/ 9428209 w 9517857"/>
              <a:gd name="connsiteY8" fmla="*/ 29911 h 918344"/>
              <a:gd name="connsiteX9" fmla="*/ 9517857 w 9517857"/>
              <a:gd name="connsiteY9" fmla="*/ 0 h 918344"/>
              <a:gd name="connsiteX10" fmla="*/ 9517857 w 9517857"/>
              <a:gd name="connsiteY10" fmla="*/ 918344 h 918344"/>
              <a:gd name="connsiteX11" fmla="*/ 14604 w 9517857"/>
              <a:gd name="connsiteY11" fmla="*/ 918344 h 918344"/>
              <a:gd name="connsiteX12" fmla="*/ 12841 w 9517857"/>
              <a:gd name="connsiteY12" fmla="*/ 917751 h 918344"/>
              <a:gd name="connsiteX13" fmla="*/ 93 w 9517857"/>
              <a:gd name="connsiteY13" fmla="*/ 912459 h 918344"/>
              <a:gd name="connsiteX14" fmla="*/ 58674 w 9517857"/>
              <a:gd name="connsiteY14" fmla="*/ 890310 h 918344"/>
              <a:gd name="connsiteX15" fmla="*/ 275005 w 9517857"/>
              <a:gd name="connsiteY15" fmla="*/ 807217 h 918344"/>
              <a:gd name="connsiteX16" fmla="*/ 587824 w 9517857"/>
              <a:gd name="connsiteY16" fmla="*/ 798183 h 918344"/>
              <a:gd name="connsiteX17" fmla="*/ 651826 w 9517857"/>
              <a:gd name="connsiteY17" fmla="*/ 738326 h 918344"/>
              <a:gd name="connsiteX18" fmla="*/ 727985 w 9517857"/>
              <a:gd name="connsiteY18" fmla="*/ 719814 h 918344"/>
              <a:gd name="connsiteX19" fmla="*/ 778982 w 9517857"/>
              <a:gd name="connsiteY19" fmla="*/ 710130 h 918344"/>
              <a:gd name="connsiteX20" fmla="*/ 849944 w 9517857"/>
              <a:gd name="connsiteY20" fmla="*/ 717975 h 918344"/>
              <a:gd name="connsiteX21" fmla="*/ 921659 w 9517857"/>
              <a:gd name="connsiteY21" fmla="*/ 712683 h 918344"/>
              <a:gd name="connsiteX22" fmla="*/ 930946 w 9517857"/>
              <a:gd name="connsiteY22" fmla="*/ 734034 h 918344"/>
              <a:gd name="connsiteX23" fmla="*/ 986250 w 9517857"/>
              <a:gd name="connsiteY23" fmla="*/ 713518 h 918344"/>
              <a:gd name="connsiteX24" fmla="*/ 1013752 w 9517857"/>
              <a:gd name="connsiteY24" fmla="*/ 713349 h 918344"/>
              <a:gd name="connsiteX25" fmla="*/ 1023734 w 9517857"/>
              <a:gd name="connsiteY25" fmla="*/ 718559 h 918344"/>
              <a:gd name="connsiteX26" fmla="*/ 1063207 w 9517857"/>
              <a:gd name="connsiteY26" fmla="*/ 715639 h 918344"/>
              <a:gd name="connsiteX27" fmla="*/ 1081980 w 9517857"/>
              <a:gd name="connsiteY27" fmla="*/ 738443 h 918344"/>
              <a:gd name="connsiteX28" fmla="*/ 1218120 w 9517857"/>
              <a:gd name="connsiteY28" fmla="*/ 713268 h 918344"/>
              <a:gd name="connsiteX29" fmla="*/ 1397459 w 9517857"/>
              <a:gd name="connsiteY29" fmla="*/ 691178 h 918344"/>
              <a:gd name="connsiteX30" fmla="*/ 1580688 w 9517857"/>
              <a:gd name="connsiteY30" fmla="*/ 693685 h 918344"/>
              <a:gd name="connsiteX31" fmla="*/ 1772334 w 9517857"/>
              <a:gd name="connsiteY31" fmla="*/ 710628 h 918344"/>
              <a:gd name="connsiteX32" fmla="*/ 2002561 w 9517857"/>
              <a:gd name="connsiteY32" fmla="*/ 659905 h 918344"/>
              <a:gd name="connsiteX33" fmla="*/ 2135144 w 9517857"/>
              <a:gd name="connsiteY33" fmla="*/ 636489 h 918344"/>
              <a:gd name="connsiteX34" fmla="*/ 2448505 w 9517857"/>
              <a:gd name="connsiteY34" fmla="*/ 578838 h 918344"/>
              <a:gd name="connsiteX35" fmla="*/ 2658055 w 9517857"/>
              <a:gd name="connsiteY35" fmla="*/ 578715 h 918344"/>
              <a:gd name="connsiteX36" fmla="*/ 2693698 w 9517857"/>
              <a:gd name="connsiteY36" fmla="*/ 560017 h 918344"/>
              <a:gd name="connsiteX37" fmla="*/ 2699673 w 9517857"/>
              <a:gd name="connsiteY37" fmla="*/ 556388 h 918344"/>
              <a:gd name="connsiteX38" fmla="*/ 2727306 w 9517857"/>
              <a:gd name="connsiteY38" fmla="*/ 550686 h 918344"/>
              <a:gd name="connsiteX39" fmla="*/ 2730451 w 9517857"/>
              <a:gd name="connsiteY39" fmla="*/ 538046 h 918344"/>
              <a:gd name="connsiteX40" fmla="*/ 2768713 w 9517857"/>
              <a:gd name="connsiteY40" fmla="*/ 521563 h 918344"/>
              <a:gd name="connsiteX41" fmla="*/ 2820868 w 9517857"/>
              <a:gd name="connsiteY41" fmla="*/ 514148 h 918344"/>
              <a:gd name="connsiteX42" fmla="*/ 3073635 w 9517857"/>
              <a:gd name="connsiteY42" fmla="*/ 491282 h 918344"/>
              <a:gd name="connsiteX43" fmla="*/ 3222071 w 9517857"/>
              <a:gd name="connsiteY43" fmla="*/ 470547 h 918344"/>
              <a:gd name="connsiteX44" fmla="*/ 3274069 w 9517857"/>
              <a:gd name="connsiteY44" fmla="*/ 451593 h 918344"/>
              <a:gd name="connsiteX45" fmla="*/ 3349632 w 9517857"/>
              <a:gd name="connsiteY45" fmla="*/ 432571 h 918344"/>
              <a:gd name="connsiteX46" fmla="*/ 3479593 w 9517857"/>
              <a:gd name="connsiteY46" fmla="*/ 390425 h 918344"/>
              <a:gd name="connsiteX47" fmla="*/ 3750023 w 9517857"/>
              <a:gd name="connsiteY47" fmla="*/ 370666 h 918344"/>
              <a:gd name="connsiteX48" fmla="*/ 3844133 w 9517857"/>
              <a:gd name="connsiteY48" fmla="*/ 360636 h 918344"/>
              <a:gd name="connsiteX49" fmla="*/ 4037701 w 9517857"/>
              <a:gd name="connsiteY49" fmla="*/ 350573 h 918344"/>
              <a:gd name="connsiteX50" fmla="*/ 4266740 w 9517857"/>
              <a:gd name="connsiteY50" fmla="*/ 361442 h 918344"/>
              <a:gd name="connsiteX51" fmla="*/ 4430770 w 9517857"/>
              <a:gd name="connsiteY51" fmla="*/ 342631 h 918344"/>
              <a:gd name="connsiteX52" fmla="*/ 4512664 w 9517857"/>
              <a:gd name="connsiteY52" fmla="*/ 319936 h 918344"/>
              <a:gd name="connsiteX53" fmla="*/ 4616423 w 9517857"/>
              <a:gd name="connsiteY53" fmla="*/ 290902 h 918344"/>
              <a:gd name="connsiteX54" fmla="*/ 4691675 w 9517857"/>
              <a:gd name="connsiteY54" fmla="*/ 253999 h 918344"/>
              <a:gd name="connsiteX55" fmla="*/ 4689051 w 9517857"/>
              <a:gd name="connsiteY55" fmla="*/ 250956 h 918344"/>
              <a:gd name="connsiteX56" fmla="*/ 4719994 w 9517857"/>
              <a:gd name="connsiteY56" fmla="*/ 245295 h 918344"/>
              <a:gd name="connsiteX57" fmla="*/ 4752894 w 9517857"/>
              <a:gd name="connsiteY57" fmla="*/ 239863 h 918344"/>
              <a:gd name="connsiteX58" fmla="*/ 4769329 w 9517857"/>
              <a:gd name="connsiteY58" fmla="*/ 233573 h 918344"/>
              <a:gd name="connsiteX59" fmla="*/ 4775634 w 9517857"/>
              <a:gd name="connsiteY59" fmla="*/ 234051 h 918344"/>
              <a:gd name="connsiteX60" fmla="*/ 4790452 w 9517857"/>
              <a:gd name="connsiteY60" fmla="*/ 233560 h 918344"/>
              <a:gd name="connsiteX61" fmla="*/ 4789062 w 9517857"/>
              <a:gd name="connsiteY61" fmla="*/ 241912 h 918344"/>
              <a:gd name="connsiteX62" fmla="*/ 4827826 w 9517857"/>
              <a:gd name="connsiteY62" fmla="*/ 246965 h 918344"/>
              <a:gd name="connsiteX63" fmla="*/ 4892569 w 9517857"/>
              <a:gd name="connsiteY63" fmla="*/ 249921 h 918344"/>
              <a:gd name="connsiteX64" fmla="*/ 4896611 w 9517857"/>
              <a:gd name="connsiteY64" fmla="*/ 240436 h 918344"/>
              <a:gd name="connsiteX65" fmla="*/ 4917286 w 9517857"/>
              <a:gd name="connsiteY65" fmla="*/ 243647 h 918344"/>
              <a:gd name="connsiteX66" fmla="*/ 5060397 w 9517857"/>
              <a:gd name="connsiteY66" fmla="*/ 263676 h 918344"/>
              <a:gd name="connsiteX67" fmla="*/ 5244719 w 9517857"/>
              <a:gd name="connsiteY67" fmla="*/ 245243 h 918344"/>
              <a:gd name="connsiteX68" fmla="*/ 5358056 w 9517857"/>
              <a:gd name="connsiteY68" fmla="*/ 247236 h 918344"/>
              <a:gd name="connsiteX69" fmla="*/ 5426496 w 9517857"/>
              <a:gd name="connsiteY69" fmla="*/ 235130 h 918344"/>
              <a:gd name="connsiteX70" fmla="*/ 5497161 w 9517857"/>
              <a:gd name="connsiteY70" fmla="*/ 228796 h 918344"/>
              <a:gd name="connsiteX71" fmla="*/ 5923732 w 9517857"/>
              <a:gd name="connsiteY71" fmla="*/ 187376 h 918344"/>
              <a:gd name="connsiteX72" fmla="*/ 6194152 w 9517857"/>
              <a:gd name="connsiteY72" fmla="*/ 151760 h 918344"/>
              <a:gd name="connsiteX73" fmla="*/ 6281379 w 9517857"/>
              <a:gd name="connsiteY73" fmla="*/ 181614 h 918344"/>
              <a:gd name="connsiteX74" fmla="*/ 6374947 w 9517857"/>
              <a:gd name="connsiteY74" fmla="*/ 179787 h 918344"/>
              <a:gd name="connsiteX75" fmla="*/ 6448518 w 9517857"/>
              <a:gd name="connsiteY75" fmla="*/ 164366 h 918344"/>
              <a:gd name="connsiteX76" fmla="*/ 6544700 w 9517857"/>
              <a:gd name="connsiteY76" fmla="*/ 167149 h 918344"/>
              <a:gd name="connsiteX77" fmla="*/ 6648353 w 9517857"/>
              <a:gd name="connsiteY77" fmla="*/ 172238 h 918344"/>
              <a:gd name="connsiteX78" fmla="*/ 6736227 w 9517857"/>
              <a:gd name="connsiteY78" fmla="*/ 173204 h 918344"/>
              <a:gd name="connsiteX79" fmla="*/ 6977218 w 9517857"/>
              <a:gd name="connsiteY79" fmla="*/ 184277 h 918344"/>
              <a:gd name="connsiteX80" fmla="*/ 7065221 w 9517857"/>
              <a:gd name="connsiteY80" fmla="*/ 227519 h 918344"/>
              <a:gd name="connsiteX81" fmla="*/ 7366801 w 9517857"/>
              <a:gd name="connsiteY81" fmla="*/ 258938 h 918344"/>
              <a:gd name="connsiteX82" fmla="*/ 7433745 w 9517857"/>
              <a:gd name="connsiteY82" fmla="*/ 246959 h 918344"/>
              <a:gd name="connsiteX83" fmla="*/ 7644411 w 9517857"/>
              <a:gd name="connsiteY83" fmla="*/ 258974 h 918344"/>
              <a:gd name="connsiteX84" fmla="*/ 7825110 w 9517857"/>
              <a:gd name="connsiteY84" fmla="*/ 229097 h 918344"/>
              <a:gd name="connsiteX85" fmla="*/ 8106016 w 9517857"/>
              <a:gd name="connsiteY85" fmla="*/ 231005 h 918344"/>
              <a:gd name="connsiteX86" fmla="*/ 8256033 w 9517857"/>
              <a:gd name="connsiteY86" fmla="*/ 193701 h 918344"/>
              <a:gd name="connsiteX87" fmla="*/ 8551625 w 9517857"/>
              <a:gd name="connsiteY87" fmla="*/ 161505 h 918344"/>
              <a:gd name="connsiteX88" fmla="*/ 8715976 w 9517857"/>
              <a:gd name="connsiteY88" fmla="*/ 178362 h 918344"/>
              <a:gd name="connsiteX89" fmla="*/ 8778827 w 9517857"/>
              <a:gd name="connsiteY89" fmla="*/ 172924 h 918344"/>
              <a:gd name="connsiteX90" fmla="*/ 8840778 w 9517857"/>
              <a:gd name="connsiteY90" fmla="*/ 143137 h 918344"/>
              <a:gd name="connsiteX91" fmla="*/ 9010380 w 9517857"/>
              <a:gd name="connsiteY91" fmla="*/ 91879 h 918344"/>
              <a:gd name="connsiteX92" fmla="*/ 9110856 w 9517857"/>
              <a:gd name="connsiteY92" fmla="*/ 70985 h 918344"/>
              <a:gd name="connsiteX93" fmla="*/ 9268817 w 9517857"/>
              <a:gd name="connsiteY93" fmla="*/ 53070 h 918344"/>
              <a:gd name="connsiteX94" fmla="*/ 9316667 w 9517857"/>
              <a:gd name="connsiteY94" fmla="*/ 45035 h 918344"/>
              <a:gd name="connsiteX95" fmla="*/ 9428209 w 9517857"/>
              <a:gd name="connsiteY95" fmla="*/ 29911 h 918344"/>
              <a:gd name="connsiteX0" fmla="*/ 4686423 w 9517857"/>
              <a:gd name="connsiteY0" fmla="*/ 247907 h 918344"/>
              <a:gd name="connsiteX1" fmla="*/ 4689051 w 9517857"/>
              <a:gd name="connsiteY1" fmla="*/ 250956 h 918344"/>
              <a:gd name="connsiteX2" fmla="*/ 4687244 w 9517857"/>
              <a:gd name="connsiteY2" fmla="*/ 251286 h 918344"/>
              <a:gd name="connsiteX3" fmla="*/ 4686423 w 9517857"/>
              <a:gd name="connsiteY3" fmla="*/ 247907 h 918344"/>
              <a:gd name="connsiteX4" fmla="*/ 4685225 w 9517857"/>
              <a:gd name="connsiteY4" fmla="*/ 246518 h 918344"/>
              <a:gd name="connsiteX5" fmla="*/ 4686133 w 9517857"/>
              <a:gd name="connsiteY5" fmla="*/ 246715 h 918344"/>
              <a:gd name="connsiteX6" fmla="*/ 4686423 w 9517857"/>
              <a:gd name="connsiteY6" fmla="*/ 247907 h 918344"/>
              <a:gd name="connsiteX7" fmla="*/ 4685225 w 9517857"/>
              <a:gd name="connsiteY7" fmla="*/ 246518 h 918344"/>
              <a:gd name="connsiteX8" fmla="*/ 9428209 w 9517857"/>
              <a:gd name="connsiteY8" fmla="*/ 29911 h 918344"/>
              <a:gd name="connsiteX9" fmla="*/ 9517857 w 9517857"/>
              <a:gd name="connsiteY9" fmla="*/ 0 h 918344"/>
              <a:gd name="connsiteX10" fmla="*/ 9517857 w 9517857"/>
              <a:gd name="connsiteY10" fmla="*/ 918344 h 918344"/>
              <a:gd name="connsiteX11" fmla="*/ 14604 w 9517857"/>
              <a:gd name="connsiteY11" fmla="*/ 918344 h 918344"/>
              <a:gd name="connsiteX12" fmla="*/ 12841 w 9517857"/>
              <a:gd name="connsiteY12" fmla="*/ 917751 h 918344"/>
              <a:gd name="connsiteX13" fmla="*/ 93 w 9517857"/>
              <a:gd name="connsiteY13" fmla="*/ 912459 h 918344"/>
              <a:gd name="connsiteX14" fmla="*/ 58674 w 9517857"/>
              <a:gd name="connsiteY14" fmla="*/ 890310 h 918344"/>
              <a:gd name="connsiteX15" fmla="*/ 275005 w 9517857"/>
              <a:gd name="connsiteY15" fmla="*/ 807217 h 918344"/>
              <a:gd name="connsiteX16" fmla="*/ 587824 w 9517857"/>
              <a:gd name="connsiteY16" fmla="*/ 798183 h 918344"/>
              <a:gd name="connsiteX17" fmla="*/ 651826 w 9517857"/>
              <a:gd name="connsiteY17" fmla="*/ 738326 h 918344"/>
              <a:gd name="connsiteX18" fmla="*/ 727985 w 9517857"/>
              <a:gd name="connsiteY18" fmla="*/ 719814 h 918344"/>
              <a:gd name="connsiteX19" fmla="*/ 778982 w 9517857"/>
              <a:gd name="connsiteY19" fmla="*/ 710130 h 918344"/>
              <a:gd name="connsiteX20" fmla="*/ 849944 w 9517857"/>
              <a:gd name="connsiteY20" fmla="*/ 717975 h 918344"/>
              <a:gd name="connsiteX21" fmla="*/ 921659 w 9517857"/>
              <a:gd name="connsiteY21" fmla="*/ 712683 h 918344"/>
              <a:gd name="connsiteX22" fmla="*/ 930946 w 9517857"/>
              <a:gd name="connsiteY22" fmla="*/ 734034 h 918344"/>
              <a:gd name="connsiteX23" fmla="*/ 986250 w 9517857"/>
              <a:gd name="connsiteY23" fmla="*/ 713518 h 918344"/>
              <a:gd name="connsiteX24" fmla="*/ 1013752 w 9517857"/>
              <a:gd name="connsiteY24" fmla="*/ 713349 h 918344"/>
              <a:gd name="connsiteX25" fmla="*/ 1023734 w 9517857"/>
              <a:gd name="connsiteY25" fmla="*/ 718559 h 918344"/>
              <a:gd name="connsiteX26" fmla="*/ 1063207 w 9517857"/>
              <a:gd name="connsiteY26" fmla="*/ 715639 h 918344"/>
              <a:gd name="connsiteX27" fmla="*/ 1081980 w 9517857"/>
              <a:gd name="connsiteY27" fmla="*/ 738443 h 918344"/>
              <a:gd name="connsiteX28" fmla="*/ 1218120 w 9517857"/>
              <a:gd name="connsiteY28" fmla="*/ 713268 h 918344"/>
              <a:gd name="connsiteX29" fmla="*/ 1397459 w 9517857"/>
              <a:gd name="connsiteY29" fmla="*/ 691178 h 918344"/>
              <a:gd name="connsiteX30" fmla="*/ 1580688 w 9517857"/>
              <a:gd name="connsiteY30" fmla="*/ 693685 h 918344"/>
              <a:gd name="connsiteX31" fmla="*/ 1772334 w 9517857"/>
              <a:gd name="connsiteY31" fmla="*/ 710628 h 918344"/>
              <a:gd name="connsiteX32" fmla="*/ 2002561 w 9517857"/>
              <a:gd name="connsiteY32" fmla="*/ 659905 h 918344"/>
              <a:gd name="connsiteX33" fmla="*/ 2135144 w 9517857"/>
              <a:gd name="connsiteY33" fmla="*/ 636489 h 918344"/>
              <a:gd name="connsiteX34" fmla="*/ 2448505 w 9517857"/>
              <a:gd name="connsiteY34" fmla="*/ 578838 h 918344"/>
              <a:gd name="connsiteX35" fmla="*/ 2658055 w 9517857"/>
              <a:gd name="connsiteY35" fmla="*/ 578715 h 918344"/>
              <a:gd name="connsiteX36" fmla="*/ 2693698 w 9517857"/>
              <a:gd name="connsiteY36" fmla="*/ 560017 h 918344"/>
              <a:gd name="connsiteX37" fmla="*/ 2699673 w 9517857"/>
              <a:gd name="connsiteY37" fmla="*/ 556388 h 918344"/>
              <a:gd name="connsiteX38" fmla="*/ 2727306 w 9517857"/>
              <a:gd name="connsiteY38" fmla="*/ 550686 h 918344"/>
              <a:gd name="connsiteX39" fmla="*/ 2730451 w 9517857"/>
              <a:gd name="connsiteY39" fmla="*/ 538046 h 918344"/>
              <a:gd name="connsiteX40" fmla="*/ 2768713 w 9517857"/>
              <a:gd name="connsiteY40" fmla="*/ 521563 h 918344"/>
              <a:gd name="connsiteX41" fmla="*/ 2820868 w 9517857"/>
              <a:gd name="connsiteY41" fmla="*/ 514148 h 918344"/>
              <a:gd name="connsiteX42" fmla="*/ 3073635 w 9517857"/>
              <a:gd name="connsiteY42" fmla="*/ 491282 h 918344"/>
              <a:gd name="connsiteX43" fmla="*/ 3222071 w 9517857"/>
              <a:gd name="connsiteY43" fmla="*/ 470547 h 918344"/>
              <a:gd name="connsiteX44" fmla="*/ 3274069 w 9517857"/>
              <a:gd name="connsiteY44" fmla="*/ 451593 h 918344"/>
              <a:gd name="connsiteX45" fmla="*/ 3349632 w 9517857"/>
              <a:gd name="connsiteY45" fmla="*/ 432571 h 918344"/>
              <a:gd name="connsiteX46" fmla="*/ 3479593 w 9517857"/>
              <a:gd name="connsiteY46" fmla="*/ 390425 h 918344"/>
              <a:gd name="connsiteX47" fmla="*/ 3750023 w 9517857"/>
              <a:gd name="connsiteY47" fmla="*/ 370666 h 918344"/>
              <a:gd name="connsiteX48" fmla="*/ 3844133 w 9517857"/>
              <a:gd name="connsiteY48" fmla="*/ 360636 h 918344"/>
              <a:gd name="connsiteX49" fmla="*/ 4037701 w 9517857"/>
              <a:gd name="connsiteY49" fmla="*/ 350573 h 918344"/>
              <a:gd name="connsiteX50" fmla="*/ 4266740 w 9517857"/>
              <a:gd name="connsiteY50" fmla="*/ 361442 h 918344"/>
              <a:gd name="connsiteX51" fmla="*/ 4430770 w 9517857"/>
              <a:gd name="connsiteY51" fmla="*/ 342631 h 918344"/>
              <a:gd name="connsiteX52" fmla="*/ 4512664 w 9517857"/>
              <a:gd name="connsiteY52" fmla="*/ 319936 h 918344"/>
              <a:gd name="connsiteX53" fmla="*/ 4616423 w 9517857"/>
              <a:gd name="connsiteY53" fmla="*/ 290902 h 918344"/>
              <a:gd name="connsiteX54" fmla="*/ 4691675 w 9517857"/>
              <a:gd name="connsiteY54" fmla="*/ 253999 h 918344"/>
              <a:gd name="connsiteX55" fmla="*/ 4689051 w 9517857"/>
              <a:gd name="connsiteY55" fmla="*/ 250956 h 918344"/>
              <a:gd name="connsiteX56" fmla="*/ 4719994 w 9517857"/>
              <a:gd name="connsiteY56" fmla="*/ 245295 h 918344"/>
              <a:gd name="connsiteX57" fmla="*/ 4752894 w 9517857"/>
              <a:gd name="connsiteY57" fmla="*/ 239863 h 918344"/>
              <a:gd name="connsiteX58" fmla="*/ 4769329 w 9517857"/>
              <a:gd name="connsiteY58" fmla="*/ 233573 h 918344"/>
              <a:gd name="connsiteX59" fmla="*/ 4775634 w 9517857"/>
              <a:gd name="connsiteY59" fmla="*/ 234051 h 918344"/>
              <a:gd name="connsiteX60" fmla="*/ 4790452 w 9517857"/>
              <a:gd name="connsiteY60" fmla="*/ 233560 h 918344"/>
              <a:gd name="connsiteX61" fmla="*/ 4789062 w 9517857"/>
              <a:gd name="connsiteY61" fmla="*/ 241912 h 918344"/>
              <a:gd name="connsiteX62" fmla="*/ 4827826 w 9517857"/>
              <a:gd name="connsiteY62" fmla="*/ 246965 h 918344"/>
              <a:gd name="connsiteX63" fmla="*/ 4892569 w 9517857"/>
              <a:gd name="connsiteY63" fmla="*/ 249921 h 918344"/>
              <a:gd name="connsiteX64" fmla="*/ 4896611 w 9517857"/>
              <a:gd name="connsiteY64" fmla="*/ 240436 h 918344"/>
              <a:gd name="connsiteX65" fmla="*/ 4917286 w 9517857"/>
              <a:gd name="connsiteY65" fmla="*/ 243647 h 918344"/>
              <a:gd name="connsiteX66" fmla="*/ 5060397 w 9517857"/>
              <a:gd name="connsiteY66" fmla="*/ 263676 h 918344"/>
              <a:gd name="connsiteX67" fmla="*/ 5244719 w 9517857"/>
              <a:gd name="connsiteY67" fmla="*/ 245243 h 918344"/>
              <a:gd name="connsiteX68" fmla="*/ 5358056 w 9517857"/>
              <a:gd name="connsiteY68" fmla="*/ 247236 h 918344"/>
              <a:gd name="connsiteX69" fmla="*/ 5426496 w 9517857"/>
              <a:gd name="connsiteY69" fmla="*/ 235130 h 918344"/>
              <a:gd name="connsiteX70" fmla="*/ 5497161 w 9517857"/>
              <a:gd name="connsiteY70" fmla="*/ 228796 h 918344"/>
              <a:gd name="connsiteX71" fmla="*/ 5923732 w 9517857"/>
              <a:gd name="connsiteY71" fmla="*/ 187376 h 918344"/>
              <a:gd name="connsiteX72" fmla="*/ 6194152 w 9517857"/>
              <a:gd name="connsiteY72" fmla="*/ 151760 h 918344"/>
              <a:gd name="connsiteX73" fmla="*/ 6281379 w 9517857"/>
              <a:gd name="connsiteY73" fmla="*/ 181614 h 918344"/>
              <a:gd name="connsiteX74" fmla="*/ 6374947 w 9517857"/>
              <a:gd name="connsiteY74" fmla="*/ 179787 h 918344"/>
              <a:gd name="connsiteX75" fmla="*/ 6448518 w 9517857"/>
              <a:gd name="connsiteY75" fmla="*/ 164366 h 918344"/>
              <a:gd name="connsiteX76" fmla="*/ 6544700 w 9517857"/>
              <a:gd name="connsiteY76" fmla="*/ 167149 h 918344"/>
              <a:gd name="connsiteX77" fmla="*/ 6648353 w 9517857"/>
              <a:gd name="connsiteY77" fmla="*/ 172238 h 918344"/>
              <a:gd name="connsiteX78" fmla="*/ 6736227 w 9517857"/>
              <a:gd name="connsiteY78" fmla="*/ 173204 h 918344"/>
              <a:gd name="connsiteX79" fmla="*/ 6977218 w 9517857"/>
              <a:gd name="connsiteY79" fmla="*/ 184277 h 918344"/>
              <a:gd name="connsiteX80" fmla="*/ 7065221 w 9517857"/>
              <a:gd name="connsiteY80" fmla="*/ 227519 h 918344"/>
              <a:gd name="connsiteX81" fmla="*/ 7366801 w 9517857"/>
              <a:gd name="connsiteY81" fmla="*/ 258938 h 918344"/>
              <a:gd name="connsiteX82" fmla="*/ 7433745 w 9517857"/>
              <a:gd name="connsiteY82" fmla="*/ 246959 h 918344"/>
              <a:gd name="connsiteX83" fmla="*/ 7644411 w 9517857"/>
              <a:gd name="connsiteY83" fmla="*/ 258974 h 918344"/>
              <a:gd name="connsiteX84" fmla="*/ 7825110 w 9517857"/>
              <a:gd name="connsiteY84" fmla="*/ 229097 h 918344"/>
              <a:gd name="connsiteX85" fmla="*/ 8106016 w 9517857"/>
              <a:gd name="connsiteY85" fmla="*/ 231005 h 918344"/>
              <a:gd name="connsiteX86" fmla="*/ 8256033 w 9517857"/>
              <a:gd name="connsiteY86" fmla="*/ 193701 h 918344"/>
              <a:gd name="connsiteX87" fmla="*/ 8551625 w 9517857"/>
              <a:gd name="connsiteY87" fmla="*/ 161505 h 918344"/>
              <a:gd name="connsiteX88" fmla="*/ 8715976 w 9517857"/>
              <a:gd name="connsiteY88" fmla="*/ 178362 h 918344"/>
              <a:gd name="connsiteX89" fmla="*/ 8778827 w 9517857"/>
              <a:gd name="connsiteY89" fmla="*/ 172924 h 918344"/>
              <a:gd name="connsiteX90" fmla="*/ 8840778 w 9517857"/>
              <a:gd name="connsiteY90" fmla="*/ 143137 h 918344"/>
              <a:gd name="connsiteX91" fmla="*/ 9010380 w 9517857"/>
              <a:gd name="connsiteY91" fmla="*/ 91879 h 918344"/>
              <a:gd name="connsiteX92" fmla="*/ 9110856 w 9517857"/>
              <a:gd name="connsiteY92" fmla="*/ 70985 h 918344"/>
              <a:gd name="connsiteX93" fmla="*/ 9268817 w 9517857"/>
              <a:gd name="connsiteY93" fmla="*/ 53070 h 918344"/>
              <a:gd name="connsiteX94" fmla="*/ 9316667 w 9517857"/>
              <a:gd name="connsiteY94" fmla="*/ 45035 h 918344"/>
              <a:gd name="connsiteX95" fmla="*/ 9428209 w 9517857"/>
              <a:gd name="connsiteY95" fmla="*/ 29911 h 918344"/>
              <a:gd name="connsiteX0" fmla="*/ 4686423 w 9517857"/>
              <a:gd name="connsiteY0" fmla="*/ 247907 h 918344"/>
              <a:gd name="connsiteX1" fmla="*/ 4689051 w 9517857"/>
              <a:gd name="connsiteY1" fmla="*/ 250956 h 918344"/>
              <a:gd name="connsiteX2" fmla="*/ 4687244 w 9517857"/>
              <a:gd name="connsiteY2" fmla="*/ 251286 h 918344"/>
              <a:gd name="connsiteX3" fmla="*/ 4686423 w 9517857"/>
              <a:gd name="connsiteY3" fmla="*/ 247907 h 918344"/>
              <a:gd name="connsiteX4" fmla="*/ 4685225 w 9517857"/>
              <a:gd name="connsiteY4" fmla="*/ 246518 h 918344"/>
              <a:gd name="connsiteX5" fmla="*/ 4686133 w 9517857"/>
              <a:gd name="connsiteY5" fmla="*/ 246715 h 918344"/>
              <a:gd name="connsiteX6" fmla="*/ 4686423 w 9517857"/>
              <a:gd name="connsiteY6" fmla="*/ 247907 h 918344"/>
              <a:gd name="connsiteX7" fmla="*/ 4685225 w 9517857"/>
              <a:gd name="connsiteY7" fmla="*/ 246518 h 918344"/>
              <a:gd name="connsiteX8" fmla="*/ 9428209 w 9517857"/>
              <a:gd name="connsiteY8" fmla="*/ 29911 h 918344"/>
              <a:gd name="connsiteX9" fmla="*/ 9517857 w 9517857"/>
              <a:gd name="connsiteY9" fmla="*/ 0 h 918344"/>
              <a:gd name="connsiteX10" fmla="*/ 9517857 w 9517857"/>
              <a:gd name="connsiteY10" fmla="*/ 918344 h 918344"/>
              <a:gd name="connsiteX11" fmla="*/ 14604 w 9517857"/>
              <a:gd name="connsiteY11" fmla="*/ 918344 h 918344"/>
              <a:gd name="connsiteX12" fmla="*/ 12841 w 9517857"/>
              <a:gd name="connsiteY12" fmla="*/ 917751 h 918344"/>
              <a:gd name="connsiteX13" fmla="*/ 93 w 9517857"/>
              <a:gd name="connsiteY13" fmla="*/ 912459 h 918344"/>
              <a:gd name="connsiteX14" fmla="*/ 58674 w 9517857"/>
              <a:gd name="connsiteY14" fmla="*/ 890310 h 918344"/>
              <a:gd name="connsiteX15" fmla="*/ 275005 w 9517857"/>
              <a:gd name="connsiteY15" fmla="*/ 807217 h 918344"/>
              <a:gd name="connsiteX16" fmla="*/ 587824 w 9517857"/>
              <a:gd name="connsiteY16" fmla="*/ 798183 h 918344"/>
              <a:gd name="connsiteX17" fmla="*/ 651826 w 9517857"/>
              <a:gd name="connsiteY17" fmla="*/ 738326 h 918344"/>
              <a:gd name="connsiteX18" fmla="*/ 727985 w 9517857"/>
              <a:gd name="connsiteY18" fmla="*/ 719814 h 918344"/>
              <a:gd name="connsiteX19" fmla="*/ 778982 w 9517857"/>
              <a:gd name="connsiteY19" fmla="*/ 710130 h 918344"/>
              <a:gd name="connsiteX20" fmla="*/ 849944 w 9517857"/>
              <a:gd name="connsiteY20" fmla="*/ 717975 h 918344"/>
              <a:gd name="connsiteX21" fmla="*/ 921659 w 9517857"/>
              <a:gd name="connsiteY21" fmla="*/ 712683 h 918344"/>
              <a:gd name="connsiteX22" fmla="*/ 930946 w 9517857"/>
              <a:gd name="connsiteY22" fmla="*/ 734034 h 918344"/>
              <a:gd name="connsiteX23" fmla="*/ 986250 w 9517857"/>
              <a:gd name="connsiteY23" fmla="*/ 713518 h 918344"/>
              <a:gd name="connsiteX24" fmla="*/ 1013752 w 9517857"/>
              <a:gd name="connsiteY24" fmla="*/ 713349 h 918344"/>
              <a:gd name="connsiteX25" fmla="*/ 1023734 w 9517857"/>
              <a:gd name="connsiteY25" fmla="*/ 718559 h 918344"/>
              <a:gd name="connsiteX26" fmla="*/ 1063207 w 9517857"/>
              <a:gd name="connsiteY26" fmla="*/ 715639 h 918344"/>
              <a:gd name="connsiteX27" fmla="*/ 1081980 w 9517857"/>
              <a:gd name="connsiteY27" fmla="*/ 738443 h 918344"/>
              <a:gd name="connsiteX28" fmla="*/ 1218120 w 9517857"/>
              <a:gd name="connsiteY28" fmla="*/ 713268 h 918344"/>
              <a:gd name="connsiteX29" fmla="*/ 1397459 w 9517857"/>
              <a:gd name="connsiteY29" fmla="*/ 691178 h 918344"/>
              <a:gd name="connsiteX30" fmla="*/ 1580688 w 9517857"/>
              <a:gd name="connsiteY30" fmla="*/ 693685 h 918344"/>
              <a:gd name="connsiteX31" fmla="*/ 1772334 w 9517857"/>
              <a:gd name="connsiteY31" fmla="*/ 710628 h 918344"/>
              <a:gd name="connsiteX32" fmla="*/ 2002561 w 9517857"/>
              <a:gd name="connsiteY32" fmla="*/ 659905 h 918344"/>
              <a:gd name="connsiteX33" fmla="*/ 2135144 w 9517857"/>
              <a:gd name="connsiteY33" fmla="*/ 636489 h 918344"/>
              <a:gd name="connsiteX34" fmla="*/ 2448505 w 9517857"/>
              <a:gd name="connsiteY34" fmla="*/ 578838 h 918344"/>
              <a:gd name="connsiteX35" fmla="*/ 2658055 w 9517857"/>
              <a:gd name="connsiteY35" fmla="*/ 578715 h 918344"/>
              <a:gd name="connsiteX36" fmla="*/ 2693698 w 9517857"/>
              <a:gd name="connsiteY36" fmla="*/ 560017 h 918344"/>
              <a:gd name="connsiteX37" fmla="*/ 2699673 w 9517857"/>
              <a:gd name="connsiteY37" fmla="*/ 556388 h 918344"/>
              <a:gd name="connsiteX38" fmla="*/ 2727306 w 9517857"/>
              <a:gd name="connsiteY38" fmla="*/ 550686 h 918344"/>
              <a:gd name="connsiteX39" fmla="*/ 2730451 w 9517857"/>
              <a:gd name="connsiteY39" fmla="*/ 538046 h 918344"/>
              <a:gd name="connsiteX40" fmla="*/ 2768713 w 9517857"/>
              <a:gd name="connsiteY40" fmla="*/ 521563 h 918344"/>
              <a:gd name="connsiteX41" fmla="*/ 2820868 w 9517857"/>
              <a:gd name="connsiteY41" fmla="*/ 514148 h 918344"/>
              <a:gd name="connsiteX42" fmla="*/ 3073635 w 9517857"/>
              <a:gd name="connsiteY42" fmla="*/ 491282 h 918344"/>
              <a:gd name="connsiteX43" fmla="*/ 3222071 w 9517857"/>
              <a:gd name="connsiteY43" fmla="*/ 470547 h 918344"/>
              <a:gd name="connsiteX44" fmla="*/ 3274069 w 9517857"/>
              <a:gd name="connsiteY44" fmla="*/ 451593 h 918344"/>
              <a:gd name="connsiteX45" fmla="*/ 3349632 w 9517857"/>
              <a:gd name="connsiteY45" fmla="*/ 432571 h 918344"/>
              <a:gd name="connsiteX46" fmla="*/ 3479593 w 9517857"/>
              <a:gd name="connsiteY46" fmla="*/ 390425 h 918344"/>
              <a:gd name="connsiteX47" fmla="*/ 3750023 w 9517857"/>
              <a:gd name="connsiteY47" fmla="*/ 370666 h 918344"/>
              <a:gd name="connsiteX48" fmla="*/ 3844133 w 9517857"/>
              <a:gd name="connsiteY48" fmla="*/ 360636 h 918344"/>
              <a:gd name="connsiteX49" fmla="*/ 4037701 w 9517857"/>
              <a:gd name="connsiteY49" fmla="*/ 350573 h 918344"/>
              <a:gd name="connsiteX50" fmla="*/ 4266740 w 9517857"/>
              <a:gd name="connsiteY50" fmla="*/ 361442 h 918344"/>
              <a:gd name="connsiteX51" fmla="*/ 4430770 w 9517857"/>
              <a:gd name="connsiteY51" fmla="*/ 342631 h 918344"/>
              <a:gd name="connsiteX52" fmla="*/ 4512664 w 9517857"/>
              <a:gd name="connsiteY52" fmla="*/ 319936 h 918344"/>
              <a:gd name="connsiteX53" fmla="*/ 4616423 w 9517857"/>
              <a:gd name="connsiteY53" fmla="*/ 290902 h 918344"/>
              <a:gd name="connsiteX54" fmla="*/ 4691675 w 9517857"/>
              <a:gd name="connsiteY54" fmla="*/ 253999 h 918344"/>
              <a:gd name="connsiteX55" fmla="*/ 4689051 w 9517857"/>
              <a:gd name="connsiteY55" fmla="*/ 250956 h 918344"/>
              <a:gd name="connsiteX56" fmla="*/ 4719994 w 9517857"/>
              <a:gd name="connsiteY56" fmla="*/ 245295 h 918344"/>
              <a:gd name="connsiteX57" fmla="*/ 4752894 w 9517857"/>
              <a:gd name="connsiteY57" fmla="*/ 239863 h 918344"/>
              <a:gd name="connsiteX58" fmla="*/ 4769329 w 9517857"/>
              <a:gd name="connsiteY58" fmla="*/ 233573 h 918344"/>
              <a:gd name="connsiteX59" fmla="*/ 4775634 w 9517857"/>
              <a:gd name="connsiteY59" fmla="*/ 234051 h 918344"/>
              <a:gd name="connsiteX60" fmla="*/ 4790452 w 9517857"/>
              <a:gd name="connsiteY60" fmla="*/ 233560 h 918344"/>
              <a:gd name="connsiteX61" fmla="*/ 4789062 w 9517857"/>
              <a:gd name="connsiteY61" fmla="*/ 241912 h 918344"/>
              <a:gd name="connsiteX62" fmla="*/ 4827826 w 9517857"/>
              <a:gd name="connsiteY62" fmla="*/ 246965 h 918344"/>
              <a:gd name="connsiteX63" fmla="*/ 4892569 w 9517857"/>
              <a:gd name="connsiteY63" fmla="*/ 249921 h 918344"/>
              <a:gd name="connsiteX64" fmla="*/ 4896611 w 9517857"/>
              <a:gd name="connsiteY64" fmla="*/ 240436 h 918344"/>
              <a:gd name="connsiteX65" fmla="*/ 4917286 w 9517857"/>
              <a:gd name="connsiteY65" fmla="*/ 243647 h 918344"/>
              <a:gd name="connsiteX66" fmla="*/ 5060397 w 9517857"/>
              <a:gd name="connsiteY66" fmla="*/ 263676 h 918344"/>
              <a:gd name="connsiteX67" fmla="*/ 5244719 w 9517857"/>
              <a:gd name="connsiteY67" fmla="*/ 245243 h 918344"/>
              <a:gd name="connsiteX68" fmla="*/ 5358056 w 9517857"/>
              <a:gd name="connsiteY68" fmla="*/ 247236 h 918344"/>
              <a:gd name="connsiteX69" fmla="*/ 5426496 w 9517857"/>
              <a:gd name="connsiteY69" fmla="*/ 235130 h 918344"/>
              <a:gd name="connsiteX70" fmla="*/ 5497161 w 9517857"/>
              <a:gd name="connsiteY70" fmla="*/ 228796 h 918344"/>
              <a:gd name="connsiteX71" fmla="*/ 5923732 w 9517857"/>
              <a:gd name="connsiteY71" fmla="*/ 187376 h 918344"/>
              <a:gd name="connsiteX72" fmla="*/ 6194152 w 9517857"/>
              <a:gd name="connsiteY72" fmla="*/ 151760 h 918344"/>
              <a:gd name="connsiteX73" fmla="*/ 6281379 w 9517857"/>
              <a:gd name="connsiteY73" fmla="*/ 181614 h 918344"/>
              <a:gd name="connsiteX74" fmla="*/ 6374947 w 9517857"/>
              <a:gd name="connsiteY74" fmla="*/ 179787 h 918344"/>
              <a:gd name="connsiteX75" fmla="*/ 6448518 w 9517857"/>
              <a:gd name="connsiteY75" fmla="*/ 164366 h 918344"/>
              <a:gd name="connsiteX76" fmla="*/ 6544700 w 9517857"/>
              <a:gd name="connsiteY76" fmla="*/ 167149 h 918344"/>
              <a:gd name="connsiteX77" fmla="*/ 6648353 w 9517857"/>
              <a:gd name="connsiteY77" fmla="*/ 172238 h 918344"/>
              <a:gd name="connsiteX78" fmla="*/ 6736227 w 9517857"/>
              <a:gd name="connsiteY78" fmla="*/ 173204 h 918344"/>
              <a:gd name="connsiteX79" fmla="*/ 6977218 w 9517857"/>
              <a:gd name="connsiteY79" fmla="*/ 184277 h 918344"/>
              <a:gd name="connsiteX80" fmla="*/ 7065221 w 9517857"/>
              <a:gd name="connsiteY80" fmla="*/ 227519 h 918344"/>
              <a:gd name="connsiteX81" fmla="*/ 7366801 w 9517857"/>
              <a:gd name="connsiteY81" fmla="*/ 258938 h 918344"/>
              <a:gd name="connsiteX82" fmla="*/ 7433745 w 9517857"/>
              <a:gd name="connsiteY82" fmla="*/ 246959 h 918344"/>
              <a:gd name="connsiteX83" fmla="*/ 7644411 w 9517857"/>
              <a:gd name="connsiteY83" fmla="*/ 258974 h 918344"/>
              <a:gd name="connsiteX84" fmla="*/ 7825110 w 9517857"/>
              <a:gd name="connsiteY84" fmla="*/ 229097 h 918344"/>
              <a:gd name="connsiteX85" fmla="*/ 8106016 w 9517857"/>
              <a:gd name="connsiteY85" fmla="*/ 231005 h 918344"/>
              <a:gd name="connsiteX86" fmla="*/ 8256033 w 9517857"/>
              <a:gd name="connsiteY86" fmla="*/ 193701 h 918344"/>
              <a:gd name="connsiteX87" fmla="*/ 8551625 w 9517857"/>
              <a:gd name="connsiteY87" fmla="*/ 161505 h 918344"/>
              <a:gd name="connsiteX88" fmla="*/ 8715976 w 9517857"/>
              <a:gd name="connsiteY88" fmla="*/ 178362 h 918344"/>
              <a:gd name="connsiteX89" fmla="*/ 8840778 w 9517857"/>
              <a:gd name="connsiteY89" fmla="*/ 143137 h 918344"/>
              <a:gd name="connsiteX90" fmla="*/ 9010380 w 9517857"/>
              <a:gd name="connsiteY90" fmla="*/ 91879 h 918344"/>
              <a:gd name="connsiteX91" fmla="*/ 9110856 w 9517857"/>
              <a:gd name="connsiteY91" fmla="*/ 70985 h 918344"/>
              <a:gd name="connsiteX92" fmla="*/ 9268817 w 9517857"/>
              <a:gd name="connsiteY92" fmla="*/ 53070 h 918344"/>
              <a:gd name="connsiteX93" fmla="*/ 9316667 w 9517857"/>
              <a:gd name="connsiteY93" fmla="*/ 45035 h 918344"/>
              <a:gd name="connsiteX94" fmla="*/ 9428209 w 9517857"/>
              <a:gd name="connsiteY94" fmla="*/ 29911 h 918344"/>
              <a:gd name="connsiteX0" fmla="*/ 4686423 w 9517857"/>
              <a:gd name="connsiteY0" fmla="*/ 247907 h 918344"/>
              <a:gd name="connsiteX1" fmla="*/ 4689051 w 9517857"/>
              <a:gd name="connsiteY1" fmla="*/ 250956 h 918344"/>
              <a:gd name="connsiteX2" fmla="*/ 4687244 w 9517857"/>
              <a:gd name="connsiteY2" fmla="*/ 251286 h 918344"/>
              <a:gd name="connsiteX3" fmla="*/ 4686423 w 9517857"/>
              <a:gd name="connsiteY3" fmla="*/ 247907 h 918344"/>
              <a:gd name="connsiteX4" fmla="*/ 4685225 w 9517857"/>
              <a:gd name="connsiteY4" fmla="*/ 246518 h 918344"/>
              <a:gd name="connsiteX5" fmla="*/ 4686133 w 9517857"/>
              <a:gd name="connsiteY5" fmla="*/ 246715 h 918344"/>
              <a:gd name="connsiteX6" fmla="*/ 4686423 w 9517857"/>
              <a:gd name="connsiteY6" fmla="*/ 247907 h 918344"/>
              <a:gd name="connsiteX7" fmla="*/ 4685225 w 9517857"/>
              <a:gd name="connsiteY7" fmla="*/ 246518 h 918344"/>
              <a:gd name="connsiteX8" fmla="*/ 9428209 w 9517857"/>
              <a:gd name="connsiteY8" fmla="*/ 29911 h 918344"/>
              <a:gd name="connsiteX9" fmla="*/ 9517857 w 9517857"/>
              <a:gd name="connsiteY9" fmla="*/ 0 h 918344"/>
              <a:gd name="connsiteX10" fmla="*/ 9517857 w 9517857"/>
              <a:gd name="connsiteY10" fmla="*/ 918344 h 918344"/>
              <a:gd name="connsiteX11" fmla="*/ 14604 w 9517857"/>
              <a:gd name="connsiteY11" fmla="*/ 918344 h 918344"/>
              <a:gd name="connsiteX12" fmla="*/ 12841 w 9517857"/>
              <a:gd name="connsiteY12" fmla="*/ 917751 h 918344"/>
              <a:gd name="connsiteX13" fmla="*/ 93 w 9517857"/>
              <a:gd name="connsiteY13" fmla="*/ 912459 h 918344"/>
              <a:gd name="connsiteX14" fmla="*/ 58674 w 9517857"/>
              <a:gd name="connsiteY14" fmla="*/ 890310 h 918344"/>
              <a:gd name="connsiteX15" fmla="*/ 275005 w 9517857"/>
              <a:gd name="connsiteY15" fmla="*/ 807217 h 918344"/>
              <a:gd name="connsiteX16" fmla="*/ 587824 w 9517857"/>
              <a:gd name="connsiteY16" fmla="*/ 798183 h 918344"/>
              <a:gd name="connsiteX17" fmla="*/ 651826 w 9517857"/>
              <a:gd name="connsiteY17" fmla="*/ 738326 h 918344"/>
              <a:gd name="connsiteX18" fmla="*/ 727985 w 9517857"/>
              <a:gd name="connsiteY18" fmla="*/ 719814 h 918344"/>
              <a:gd name="connsiteX19" fmla="*/ 778982 w 9517857"/>
              <a:gd name="connsiteY19" fmla="*/ 710130 h 918344"/>
              <a:gd name="connsiteX20" fmla="*/ 849944 w 9517857"/>
              <a:gd name="connsiteY20" fmla="*/ 717975 h 918344"/>
              <a:gd name="connsiteX21" fmla="*/ 921659 w 9517857"/>
              <a:gd name="connsiteY21" fmla="*/ 712683 h 918344"/>
              <a:gd name="connsiteX22" fmla="*/ 930946 w 9517857"/>
              <a:gd name="connsiteY22" fmla="*/ 734034 h 918344"/>
              <a:gd name="connsiteX23" fmla="*/ 986250 w 9517857"/>
              <a:gd name="connsiteY23" fmla="*/ 713518 h 918344"/>
              <a:gd name="connsiteX24" fmla="*/ 1013752 w 9517857"/>
              <a:gd name="connsiteY24" fmla="*/ 713349 h 918344"/>
              <a:gd name="connsiteX25" fmla="*/ 1023734 w 9517857"/>
              <a:gd name="connsiteY25" fmla="*/ 718559 h 918344"/>
              <a:gd name="connsiteX26" fmla="*/ 1063207 w 9517857"/>
              <a:gd name="connsiteY26" fmla="*/ 715639 h 918344"/>
              <a:gd name="connsiteX27" fmla="*/ 1081980 w 9517857"/>
              <a:gd name="connsiteY27" fmla="*/ 738443 h 918344"/>
              <a:gd name="connsiteX28" fmla="*/ 1218120 w 9517857"/>
              <a:gd name="connsiteY28" fmla="*/ 713268 h 918344"/>
              <a:gd name="connsiteX29" fmla="*/ 1397459 w 9517857"/>
              <a:gd name="connsiteY29" fmla="*/ 691178 h 918344"/>
              <a:gd name="connsiteX30" fmla="*/ 1580688 w 9517857"/>
              <a:gd name="connsiteY30" fmla="*/ 693685 h 918344"/>
              <a:gd name="connsiteX31" fmla="*/ 1772334 w 9517857"/>
              <a:gd name="connsiteY31" fmla="*/ 710628 h 918344"/>
              <a:gd name="connsiteX32" fmla="*/ 2002561 w 9517857"/>
              <a:gd name="connsiteY32" fmla="*/ 659905 h 918344"/>
              <a:gd name="connsiteX33" fmla="*/ 2135144 w 9517857"/>
              <a:gd name="connsiteY33" fmla="*/ 636489 h 918344"/>
              <a:gd name="connsiteX34" fmla="*/ 2448505 w 9517857"/>
              <a:gd name="connsiteY34" fmla="*/ 578838 h 918344"/>
              <a:gd name="connsiteX35" fmla="*/ 2658055 w 9517857"/>
              <a:gd name="connsiteY35" fmla="*/ 578715 h 918344"/>
              <a:gd name="connsiteX36" fmla="*/ 2693698 w 9517857"/>
              <a:gd name="connsiteY36" fmla="*/ 560017 h 918344"/>
              <a:gd name="connsiteX37" fmla="*/ 2699673 w 9517857"/>
              <a:gd name="connsiteY37" fmla="*/ 556388 h 918344"/>
              <a:gd name="connsiteX38" fmla="*/ 2727306 w 9517857"/>
              <a:gd name="connsiteY38" fmla="*/ 550686 h 918344"/>
              <a:gd name="connsiteX39" fmla="*/ 2730451 w 9517857"/>
              <a:gd name="connsiteY39" fmla="*/ 538046 h 918344"/>
              <a:gd name="connsiteX40" fmla="*/ 2768713 w 9517857"/>
              <a:gd name="connsiteY40" fmla="*/ 521563 h 918344"/>
              <a:gd name="connsiteX41" fmla="*/ 2820868 w 9517857"/>
              <a:gd name="connsiteY41" fmla="*/ 514148 h 918344"/>
              <a:gd name="connsiteX42" fmla="*/ 3073635 w 9517857"/>
              <a:gd name="connsiteY42" fmla="*/ 491282 h 918344"/>
              <a:gd name="connsiteX43" fmla="*/ 3222071 w 9517857"/>
              <a:gd name="connsiteY43" fmla="*/ 470547 h 918344"/>
              <a:gd name="connsiteX44" fmla="*/ 3274069 w 9517857"/>
              <a:gd name="connsiteY44" fmla="*/ 451593 h 918344"/>
              <a:gd name="connsiteX45" fmla="*/ 3349632 w 9517857"/>
              <a:gd name="connsiteY45" fmla="*/ 432571 h 918344"/>
              <a:gd name="connsiteX46" fmla="*/ 3479593 w 9517857"/>
              <a:gd name="connsiteY46" fmla="*/ 390425 h 918344"/>
              <a:gd name="connsiteX47" fmla="*/ 3750023 w 9517857"/>
              <a:gd name="connsiteY47" fmla="*/ 370666 h 918344"/>
              <a:gd name="connsiteX48" fmla="*/ 3844133 w 9517857"/>
              <a:gd name="connsiteY48" fmla="*/ 360636 h 918344"/>
              <a:gd name="connsiteX49" fmla="*/ 4037701 w 9517857"/>
              <a:gd name="connsiteY49" fmla="*/ 350573 h 918344"/>
              <a:gd name="connsiteX50" fmla="*/ 4266740 w 9517857"/>
              <a:gd name="connsiteY50" fmla="*/ 361442 h 918344"/>
              <a:gd name="connsiteX51" fmla="*/ 4430770 w 9517857"/>
              <a:gd name="connsiteY51" fmla="*/ 342631 h 918344"/>
              <a:gd name="connsiteX52" fmla="*/ 4512664 w 9517857"/>
              <a:gd name="connsiteY52" fmla="*/ 319936 h 918344"/>
              <a:gd name="connsiteX53" fmla="*/ 4616423 w 9517857"/>
              <a:gd name="connsiteY53" fmla="*/ 290902 h 918344"/>
              <a:gd name="connsiteX54" fmla="*/ 4691675 w 9517857"/>
              <a:gd name="connsiteY54" fmla="*/ 253999 h 918344"/>
              <a:gd name="connsiteX55" fmla="*/ 4689051 w 9517857"/>
              <a:gd name="connsiteY55" fmla="*/ 250956 h 918344"/>
              <a:gd name="connsiteX56" fmla="*/ 4719994 w 9517857"/>
              <a:gd name="connsiteY56" fmla="*/ 245295 h 918344"/>
              <a:gd name="connsiteX57" fmla="*/ 4752894 w 9517857"/>
              <a:gd name="connsiteY57" fmla="*/ 239863 h 918344"/>
              <a:gd name="connsiteX58" fmla="*/ 4769329 w 9517857"/>
              <a:gd name="connsiteY58" fmla="*/ 233573 h 918344"/>
              <a:gd name="connsiteX59" fmla="*/ 4775634 w 9517857"/>
              <a:gd name="connsiteY59" fmla="*/ 234051 h 918344"/>
              <a:gd name="connsiteX60" fmla="*/ 4790452 w 9517857"/>
              <a:gd name="connsiteY60" fmla="*/ 233560 h 918344"/>
              <a:gd name="connsiteX61" fmla="*/ 4789062 w 9517857"/>
              <a:gd name="connsiteY61" fmla="*/ 241912 h 918344"/>
              <a:gd name="connsiteX62" fmla="*/ 4827826 w 9517857"/>
              <a:gd name="connsiteY62" fmla="*/ 246965 h 918344"/>
              <a:gd name="connsiteX63" fmla="*/ 4892569 w 9517857"/>
              <a:gd name="connsiteY63" fmla="*/ 249921 h 918344"/>
              <a:gd name="connsiteX64" fmla="*/ 4896611 w 9517857"/>
              <a:gd name="connsiteY64" fmla="*/ 240436 h 918344"/>
              <a:gd name="connsiteX65" fmla="*/ 4917286 w 9517857"/>
              <a:gd name="connsiteY65" fmla="*/ 243647 h 918344"/>
              <a:gd name="connsiteX66" fmla="*/ 5060397 w 9517857"/>
              <a:gd name="connsiteY66" fmla="*/ 263676 h 918344"/>
              <a:gd name="connsiteX67" fmla="*/ 5244719 w 9517857"/>
              <a:gd name="connsiteY67" fmla="*/ 245243 h 918344"/>
              <a:gd name="connsiteX68" fmla="*/ 5358056 w 9517857"/>
              <a:gd name="connsiteY68" fmla="*/ 247236 h 918344"/>
              <a:gd name="connsiteX69" fmla="*/ 5426496 w 9517857"/>
              <a:gd name="connsiteY69" fmla="*/ 235130 h 918344"/>
              <a:gd name="connsiteX70" fmla="*/ 5497161 w 9517857"/>
              <a:gd name="connsiteY70" fmla="*/ 228796 h 918344"/>
              <a:gd name="connsiteX71" fmla="*/ 5923732 w 9517857"/>
              <a:gd name="connsiteY71" fmla="*/ 187376 h 918344"/>
              <a:gd name="connsiteX72" fmla="*/ 6194152 w 9517857"/>
              <a:gd name="connsiteY72" fmla="*/ 151760 h 918344"/>
              <a:gd name="connsiteX73" fmla="*/ 6281379 w 9517857"/>
              <a:gd name="connsiteY73" fmla="*/ 181614 h 918344"/>
              <a:gd name="connsiteX74" fmla="*/ 6374947 w 9517857"/>
              <a:gd name="connsiteY74" fmla="*/ 179787 h 918344"/>
              <a:gd name="connsiteX75" fmla="*/ 6448518 w 9517857"/>
              <a:gd name="connsiteY75" fmla="*/ 164366 h 918344"/>
              <a:gd name="connsiteX76" fmla="*/ 6544700 w 9517857"/>
              <a:gd name="connsiteY76" fmla="*/ 167149 h 918344"/>
              <a:gd name="connsiteX77" fmla="*/ 6648353 w 9517857"/>
              <a:gd name="connsiteY77" fmla="*/ 172238 h 918344"/>
              <a:gd name="connsiteX78" fmla="*/ 6736227 w 9517857"/>
              <a:gd name="connsiteY78" fmla="*/ 173204 h 918344"/>
              <a:gd name="connsiteX79" fmla="*/ 6977218 w 9517857"/>
              <a:gd name="connsiteY79" fmla="*/ 184277 h 918344"/>
              <a:gd name="connsiteX80" fmla="*/ 7065221 w 9517857"/>
              <a:gd name="connsiteY80" fmla="*/ 227519 h 918344"/>
              <a:gd name="connsiteX81" fmla="*/ 7366801 w 9517857"/>
              <a:gd name="connsiteY81" fmla="*/ 258938 h 918344"/>
              <a:gd name="connsiteX82" fmla="*/ 7433745 w 9517857"/>
              <a:gd name="connsiteY82" fmla="*/ 246959 h 918344"/>
              <a:gd name="connsiteX83" fmla="*/ 7644411 w 9517857"/>
              <a:gd name="connsiteY83" fmla="*/ 258974 h 918344"/>
              <a:gd name="connsiteX84" fmla="*/ 7825110 w 9517857"/>
              <a:gd name="connsiteY84" fmla="*/ 229097 h 918344"/>
              <a:gd name="connsiteX85" fmla="*/ 8106016 w 9517857"/>
              <a:gd name="connsiteY85" fmla="*/ 231005 h 918344"/>
              <a:gd name="connsiteX86" fmla="*/ 8256033 w 9517857"/>
              <a:gd name="connsiteY86" fmla="*/ 193701 h 918344"/>
              <a:gd name="connsiteX87" fmla="*/ 8551625 w 9517857"/>
              <a:gd name="connsiteY87" fmla="*/ 161505 h 918344"/>
              <a:gd name="connsiteX88" fmla="*/ 8840778 w 9517857"/>
              <a:gd name="connsiteY88" fmla="*/ 143137 h 918344"/>
              <a:gd name="connsiteX89" fmla="*/ 9010380 w 9517857"/>
              <a:gd name="connsiteY89" fmla="*/ 91879 h 918344"/>
              <a:gd name="connsiteX90" fmla="*/ 9110856 w 9517857"/>
              <a:gd name="connsiteY90" fmla="*/ 70985 h 918344"/>
              <a:gd name="connsiteX91" fmla="*/ 9268817 w 9517857"/>
              <a:gd name="connsiteY91" fmla="*/ 53070 h 918344"/>
              <a:gd name="connsiteX92" fmla="*/ 9316667 w 9517857"/>
              <a:gd name="connsiteY92" fmla="*/ 45035 h 918344"/>
              <a:gd name="connsiteX93" fmla="*/ 9428209 w 9517857"/>
              <a:gd name="connsiteY93" fmla="*/ 29911 h 918344"/>
              <a:gd name="connsiteX0" fmla="*/ 4686423 w 9517857"/>
              <a:gd name="connsiteY0" fmla="*/ 247907 h 918344"/>
              <a:gd name="connsiteX1" fmla="*/ 4689051 w 9517857"/>
              <a:gd name="connsiteY1" fmla="*/ 250956 h 918344"/>
              <a:gd name="connsiteX2" fmla="*/ 4687244 w 9517857"/>
              <a:gd name="connsiteY2" fmla="*/ 251286 h 918344"/>
              <a:gd name="connsiteX3" fmla="*/ 4686423 w 9517857"/>
              <a:gd name="connsiteY3" fmla="*/ 247907 h 918344"/>
              <a:gd name="connsiteX4" fmla="*/ 4685225 w 9517857"/>
              <a:gd name="connsiteY4" fmla="*/ 246518 h 918344"/>
              <a:gd name="connsiteX5" fmla="*/ 4686133 w 9517857"/>
              <a:gd name="connsiteY5" fmla="*/ 246715 h 918344"/>
              <a:gd name="connsiteX6" fmla="*/ 4686423 w 9517857"/>
              <a:gd name="connsiteY6" fmla="*/ 247907 h 918344"/>
              <a:gd name="connsiteX7" fmla="*/ 4685225 w 9517857"/>
              <a:gd name="connsiteY7" fmla="*/ 246518 h 918344"/>
              <a:gd name="connsiteX8" fmla="*/ 9428209 w 9517857"/>
              <a:gd name="connsiteY8" fmla="*/ 29911 h 918344"/>
              <a:gd name="connsiteX9" fmla="*/ 9517857 w 9517857"/>
              <a:gd name="connsiteY9" fmla="*/ 0 h 918344"/>
              <a:gd name="connsiteX10" fmla="*/ 9517857 w 9517857"/>
              <a:gd name="connsiteY10" fmla="*/ 918344 h 918344"/>
              <a:gd name="connsiteX11" fmla="*/ 14604 w 9517857"/>
              <a:gd name="connsiteY11" fmla="*/ 918344 h 918344"/>
              <a:gd name="connsiteX12" fmla="*/ 12841 w 9517857"/>
              <a:gd name="connsiteY12" fmla="*/ 917751 h 918344"/>
              <a:gd name="connsiteX13" fmla="*/ 93 w 9517857"/>
              <a:gd name="connsiteY13" fmla="*/ 912459 h 918344"/>
              <a:gd name="connsiteX14" fmla="*/ 58674 w 9517857"/>
              <a:gd name="connsiteY14" fmla="*/ 890310 h 918344"/>
              <a:gd name="connsiteX15" fmla="*/ 275005 w 9517857"/>
              <a:gd name="connsiteY15" fmla="*/ 807217 h 918344"/>
              <a:gd name="connsiteX16" fmla="*/ 587824 w 9517857"/>
              <a:gd name="connsiteY16" fmla="*/ 798183 h 918344"/>
              <a:gd name="connsiteX17" fmla="*/ 651826 w 9517857"/>
              <a:gd name="connsiteY17" fmla="*/ 738326 h 918344"/>
              <a:gd name="connsiteX18" fmla="*/ 727985 w 9517857"/>
              <a:gd name="connsiteY18" fmla="*/ 719814 h 918344"/>
              <a:gd name="connsiteX19" fmla="*/ 778982 w 9517857"/>
              <a:gd name="connsiteY19" fmla="*/ 710130 h 918344"/>
              <a:gd name="connsiteX20" fmla="*/ 849944 w 9517857"/>
              <a:gd name="connsiteY20" fmla="*/ 717975 h 918344"/>
              <a:gd name="connsiteX21" fmla="*/ 921659 w 9517857"/>
              <a:gd name="connsiteY21" fmla="*/ 712683 h 918344"/>
              <a:gd name="connsiteX22" fmla="*/ 930946 w 9517857"/>
              <a:gd name="connsiteY22" fmla="*/ 734034 h 918344"/>
              <a:gd name="connsiteX23" fmla="*/ 986250 w 9517857"/>
              <a:gd name="connsiteY23" fmla="*/ 713518 h 918344"/>
              <a:gd name="connsiteX24" fmla="*/ 1013752 w 9517857"/>
              <a:gd name="connsiteY24" fmla="*/ 713349 h 918344"/>
              <a:gd name="connsiteX25" fmla="*/ 1023734 w 9517857"/>
              <a:gd name="connsiteY25" fmla="*/ 718559 h 918344"/>
              <a:gd name="connsiteX26" fmla="*/ 1063207 w 9517857"/>
              <a:gd name="connsiteY26" fmla="*/ 715639 h 918344"/>
              <a:gd name="connsiteX27" fmla="*/ 1081980 w 9517857"/>
              <a:gd name="connsiteY27" fmla="*/ 738443 h 918344"/>
              <a:gd name="connsiteX28" fmla="*/ 1218120 w 9517857"/>
              <a:gd name="connsiteY28" fmla="*/ 713268 h 918344"/>
              <a:gd name="connsiteX29" fmla="*/ 1397459 w 9517857"/>
              <a:gd name="connsiteY29" fmla="*/ 691178 h 918344"/>
              <a:gd name="connsiteX30" fmla="*/ 1580688 w 9517857"/>
              <a:gd name="connsiteY30" fmla="*/ 693685 h 918344"/>
              <a:gd name="connsiteX31" fmla="*/ 1772334 w 9517857"/>
              <a:gd name="connsiteY31" fmla="*/ 710628 h 918344"/>
              <a:gd name="connsiteX32" fmla="*/ 2002561 w 9517857"/>
              <a:gd name="connsiteY32" fmla="*/ 659905 h 918344"/>
              <a:gd name="connsiteX33" fmla="*/ 2135144 w 9517857"/>
              <a:gd name="connsiteY33" fmla="*/ 636489 h 918344"/>
              <a:gd name="connsiteX34" fmla="*/ 2448505 w 9517857"/>
              <a:gd name="connsiteY34" fmla="*/ 578838 h 918344"/>
              <a:gd name="connsiteX35" fmla="*/ 2658055 w 9517857"/>
              <a:gd name="connsiteY35" fmla="*/ 578715 h 918344"/>
              <a:gd name="connsiteX36" fmla="*/ 2693698 w 9517857"/>
              <a:gd name="connsiteY36" fmla="*/ 560017 h 918344"/>
              <a:gd name="connsiteX37" fmla="*/ 2699673 w 9517857"/>
              <a:gd name="connsiteY37" fmla="*/ 556388 h 918344"/>
              <a:gd name="connsiteX38" fmla="*/ 2727306 w 9517857"/>
              <a:gd name="connsiteY38" fmla="*/ 550686 h 918344"/>
              <a:gd name="connsiteX39" fmla="*/ 2730451 w 9517857"/>
              <a:gd name="connsiteY39" fmla="*/ 538046 h 918344"/>
              <a:gd name="connsiteX40" fmla="*/ 2768713 w 9517857"/>
              <a:gd name="connsiteY40" fmla="*/ 521563 h 918344"/>
              <a:gd name="connsiteX41" fmla="*/ 2820868 w 9517857"/>
              <a:gd name="connsiteY41" fmla="*/ 514148 h 918344"/>
              <a:gd name="connsiteX42" fmla="*/ 3073635 w 9517857"/>
              <a:gd name="connsiteY42" fmla="*/ 491282 h 918344"/>
              <a:gd name="connsiteX43" fmla="*/ 3222071 w 9517857"/>
              <a:gd name="connsiteY43" fmla="*/ 470547 h 918344"/>
              <a:gd name="connsiteX44" fmla="*/ 3274069 w 9517857"/>
              <a:gd name="connsiteY44" fmla="*/ 451593 h 918344"/>
              <a:gd name="connsiteX45" fmla="*/ 3349632 w 9517857"/>
              <a:gd name="connsiteY45" fmla="*/ 432571 h 918344"/>
              <a:gd name="connsiteX46" fmla="*/ 3479593 w 9517857"/>
              <a:gd name="connsiteY46" fmla="*/ 390425 h 918344"/>
              <a:gd name="connsiteX47" fmla="*/ 3750023 w 9517857"/>
              <a:gd name="connsiteY47" fmla="*/ 370666 h 918344"/>
              <a:gd name="connsiteX48" fmla="*/ 3844133 w 9517857"/>
              <a:gd name="connsiteY48" fmla="*/ 360636 h 918344"/>
              <a:gd name="connsiteX49" fmla="*/ 4037701 w 9517857"/>
              <a:gd name="connsiteY49" fmla="*/ 350573 h 918344"/>
              <a:gd name="connsiteX50" fmla="*/ 4266740 w 9517857"/>
              <a:gd name="connsiteY50" fmla="*/ 361442 h 918344"/>
              <a:gd name="connsiteX51" fmla="*/ 4430770 w 9517857"/>
              <a:gd name="connsiteY51" fmla="*/ 342631 h 918344"/>
              <a:gd name="connsiteX52" fmla="*/ 4512664 w 9517857"/>
              <a:gd name="connsiteY52" fmla="*/ 319936 h 918344"/>
              <a:gd name="connsiteX53" fmla="*/ 4616423 w 9517857"/>
              <a:gd name="connsiteY53" fmla="*/ 290902 h 918344"/>
              <a:gd name="connsiteX54" fmla="*/ 4691675 w 9517857"/>
              <a:gd name="connsiteY54" fmla="*/ 253999 h 918344"/>
              <a:gd name="connsiteX55" fmla="*/ 4689051 w 9517857"/>
              <a:gd name="connsiteY55" fmla="*/ 250956 h 918344"/>
              <a:gd name="connsiteX56" fmla="*/ 4719994 w 9517857"/>
              <a:gd name="connsiteY56" fmla="*/ 245295 h 918344"/>
              <a:gd name="connsiteX57" fmla="*/ 4752894 w 9517857"/>
              <a:gd name="connsiteY57" fmla="*/ 239863 h 918344"/>
              <a:gd name="connsiteX58" fmla="*/ 4769329 w 9517857"/>
              <a:gd name="connsiteY58" fmla="*/ 233573 h 918344"/>
              <a:gd name="connsiteX59" fmla="*/ 4775634 w 9517857"/>
              <a:gd name="connsiteY59" fmla="*/ 234051 h 918344"/>
              <a:gd name="connsiteX60" fmla="*/ 4790452 w 9517857"/>
              <a:gd name="connsiteY60" fmla="*/ 233560 h 918344"/>
              <a:gd name="connsiteX61" fmla="*/ 4789062 w 9517857"/>
              <a:gd name="connsiteY61" fmla="*/ 241912 h 918344"/>
              <a:gd name="connsiteX62" fmla="*/ 4827826 w 9517857"/>
              <a:gd name="connsiteY62" fmla="*/ 246965 h 918344"/>
              <a:gd name="connsiteX63" fmla="*/ 4892569 w 9517857"/>
              <a:gd name="connsiteY63" fmla="*/ 249921 h 918344"/>
              <a:gd name="connsiteX64" fmla="*/ 4896611 w 9517857"/>
              <a:gd name="connsiteY64" fmla="*/ 240436 h 918344"/>
              <a:gd name="connsiteX65" fmla="*/ 4917286 w 9517857"/>
              <a:gd name="connsiteY65" fmla="*/ 243647 h 918344"/>
              <a:gd name="connsiteX66" fmla="*/ 5060397 w 9517857"/>
              <a:gd name="connsiteY66" fmla="*/ 263676 h 918344"/>
              <a:gd name="connsiteX67" fmla="*/ 5244719 w 9517857"/>
              <a:gd name="connsiteY67" fmla="*/ 245243 h 918344"/>
              <a:gd name="connsiteX68" fmla="*/ 5358056 w 9517857"/>
              <a:gd name="connsiteY68" fmla="*/ 247236 h 918344"/>
              <a:gd name="connsiteX69" fmla="*/ 5426496 w 9517857"/>
              <a:gd name="connsiteY69" fmla="*/ 235130 h 918344"/>
              <a:gd name="connsiteX70" fmla="*/ 5497161 w 9517857"/>
              <a:gd name="connsiteY70" fmla="*/ 228796 h 918344"/>
              <a:gd name="connsiteX71" fmla="*/ 5923732 w 9517857"/>
              <a:gd name="connsiteY71" fmla="*/ 187376 h 918344"/>
              <a:gd name="connsiteX72" fmla="*/ 6194152 w 9517857"/>
              <a:gd name="connsiteY72" fmla="*/ 151760 h 918344"/>
              <a:gd name="connsiteX73" fmla="*/ 6281379 w 9517857"/>
              <a:gd name="connsiteY73" fmla="*/ 181614 h 918344"/>
              <a:gd name="connsiteX74" fmla="*/ 6374947 w 9517857"/>
              <a:gd name="connsiteY74" fmla="*/ 179787 h 918344"/>
              <a:gd name="connsiteX75" fmla="*/ 6448518 w 9517857"/>
              <a:gd name="connsiteY75" fmla="*/ 164366 h 918344"/>
              <a:gd name="connsiteX76" fmla="*/ 6544700 w 9517857"/>
              <a:gd name="connsiteY76" fmla="*/ 167149 h 918344"/>
              <a:gd name="connsiteX77" fmla="*/ 6648353 w 9517857"/>
              <a:gd name="connsiteY77" fmla="*/ 172238 h 918344"/>
              <a:gd name="connsiteX78" fmla="*/ 6736227 w 9517857"/>
              <a:gd name="connsiteY78" fmla="*/ 173204 h 918344"/>
              <a:gd name="connsiteX79" fmla="*/ 6977218 w 9517857"/>
              <a:gd name="connsiteY79" fmla="*/ 184277 h 918344"/>
              <a:gd name="connsiteX80" fmla="*/ 7065221 w 9517857"/>
              <a:gd name="connsiteY80" fmla="*/ 227519 h 918344"/>
              <a:gd name="connsiteX81" fmla="*/ 7366801 w 9517857"/>
              <a:gd name="connsiteY81" fmla="*/ 258938 h 918344"/>
              <a:gd name="connsiteX82" fmla="*/ 7433745 w 9517857"/>
              <a:gd name="connsiteY82" fmla="*/ 246959 h 918344"/>
              <a:gd name="connsiteX83" fmla="*/ 7644411 w 9517857"/>
              <a:gd name="connsiteY83" fmla="*/ 258974 h 918344"/>
              <a:gd name="connsiteX84" fmla="*/ 7825110 w 9517857"/>
              <a:gd name="connsiteY84" fmla="*/ 229097 h 918344"/>
              <a:gd name="connsiteX85" fmla="*/ 8106016 w 9517857"/>
              <a:gd name="connsiteY85" fmla="*/ 231005 h 918344"/>
              <a:gd name="connsiteX86" fmla="*/ 8256033 w 9517857"/>
              <a:gd name="connsiteY86" fmla="*/ 193701 h 918344"/>
              <a:gd name="connsiteX87" fmla="*/ 8551625 w 9517857"/>
              <a:gd name="connsiteY87" fmla="*/ 161505 h 918344"/>
              <a:gd name="connsiteX88" fmla="*/ 8791116 w 9517857"/>
              <a:gd name="connsiteY88" fmla="*/ 143137 h 918344"/>
              <a:gd name="connsiteX89" fmla="*/ 9010380 w 9517857"/>
              <a:gd name="connsiteY89" fmla="*/ 91879 h 918344"/>
              <a:gd name="connsiteX90" fmla="*/ 9110856 w 9517857"/>
              <a:gd name="connsiteY90" fmla="*/ 70985 h 918344"/>
              <a:gd name="connsiteX91" fmla="*/ 9268817 w 9517857"/>
              <a:gd name="connsiteY91" fmla="*/ 53070 h 918344"/>
              <a:gd name="connsiteX92" fmla="*/ 9316667 w 9517857"/>
              <a:gd name="connsiteY92" fmla="*/ 45035 h 918344"/>
              <a:gd name="connsiteX93" fmla="*/ 9428209 w 9517857"/>
              <a:gd name="connsiteY93" fmla="*/ 29911 h 918344"/>
              <a:gd name="connsiteX0" fmla="*/ 4686423 w 9517857"/>
              <a:gd name="connsiteY0" fmla="*/ 247907 h 918344"/>
              <a:gd name="connsiteX1" fmla="*/ 4689051 w 9517857"/>
              <a:gd name="connsiteY1" fmla="*/ 250956 h 918344"/>
              <a:gd name="connsiteX2" fmla="*/ 4687244 w 9517857"/>
              <a:gd name="connsiteY2" fmla="*/ 251286 h 918344"/>
              <a:gd name="connsiteX3" fmla="*/ 4686423 w 9517857"/>
              <a:gd name="connsiteY3" fmla="*/ 247907 h 918344"/>
              <a:gd name="connsiteX4" fmla="*/ 4685225 w 9517857"/>
              <a:gd name="connsiteY4" fmla="*/ 246518 h 918344"/>
              <a:gd name="connsiteX5" fmla="*/ 4686133 w 9517857"/>
              <a:gd name="connsiteY5" fmla="*/ 246715 h 918344"/>
              <a:gd name="connsiteX6" fmla="*/ 4686423 w 9517857"/>
              <a:gd name="connsiteY6" fmla="*/ 247907 h 918344"/>
              <a:gd name="connsiteX7" fmla="*/ 4685225 w 9517857"/>
              <a:gd name="connsiteY7" fmla="*/ 246518 h 918344"/>
              <a:gd name="connsiteX8" fmla="*/ 9428209 w 9517857"/>
              <a:gd name="connsiteY8" fmla="*/ 29911 h 918344"/>
              <a:gd name="connsiteX9" fmla="*/ 9517857 w 9517857"/>
              <a:gd name="connsiteY9" fmla="*/ 0 h 918344"/>
              <a:gd name="connsiteX10" fmla="*/ 9517857 w 9517857"/>
              <a:gd name="connsiteY10" fmla="*/ 918344 h 918344"/>
              <a:gd name="connsiteX11" fmla="*/ 14604 w 9517857"/>
              <a:gd name="connsiteY11" fmla="*/ 918344 h 918344"/>
              <a:gd name="connsiteX12" fmla="*/ 12841 w 9517857"/>
              <a:gd name="connsiteY12" fmla="*/ 917751 h 918344"/>
              <a:gd name="connsiteX13" fmla="*/ 93 w 9517857"/>
              <a:gd name="connsiteY13" fmla="*/ 912459 h 918344"/>
              <a:gd name="connsiteX14" fmla="*/ 58674 w 9517857"/>
              <a:gd name="connsiteY14" fmla="*/ 890310 h 918344"/>
              <a:gd name="connsiteX15" fmla="*/ 275005 w 9517857"/>
              <a:gd name="connsiteY15" fmla="*/ 807217 h 918344"/>
              <a:gd name="connsiteX16" fmla="*/ 587824 w 9517857"/>
              <a:gd name="connsiteY16" fmla="*/ 798183 h 918344"/>
              <a:gd name="connsiteX17" fmla="*/ 651826 w 9517857"/>
              <a:gd name="connsiteY17" fmla="*/ 738326 h 918344"/>
              <a:gd name="connsiteX18" fmla="*/ 727985 w 9517857"/>
              <a:gd name="connsiteY18" fmla="*/ 719814 h 918344"/>
              <a:gd name="connsiteX19" fmla="*/ 778982 w 9517857"/>
              <a:gd name="connsiteY19" fmla="*/ 710130 h 918344"/>
              <a:gd name="connsiteX20" fmla="*/ 849944 w 9517857"/>
              <a:gd name="connsiteY20" fmla="*/ 717975 h 918344"/>
              <a:gd name="connsiteX21" fmla="*/ 921659 w 9517857"/>
              <a:gd name="connsiteY21" fmla="*/ 712683 h 918344"/>
              <a:gd name="connsiteX22" fmla="*/ 930946 w 9517857"/>
              <a:gd name="connsiteY22" fmla="*/ 734034 h 918344"/>
              <a:gd name="connsiteX23" fmla="*/ 986250 w 9517857"/>
              <a:gd name="connsiteY23" fmla="*/ 713518 h 918344"/>
              <a:gd name="connsiteX24" fmla="*/ 1013752 w 9517857"/>
              <a:gd name="connsiteY24" fmla="*/ 713349 h 918344"/>
              <a:gd name="connsiteX25" fmla="*/ 1023734 w 9517857"/>
              <a:gd name="connsiteY25" fmla="*/ 718559 h 918344"/>
              <a:gd name="connsiteX26" fmla="*/ 1063207 w 9517857"/>
              <a:gd name="connsiteY26" fmla="*/ 715639 h 918344"/>
              <a:gd name="connsiteX27" fmla="*/ 1081980 w 9517857"/>
              <a:gd name="connsiteY27" fmla="*/ 738443 h 918344"/>
              <a:gd name="connsiteX28" fmla="*/ 1218120 w 9517857"/>
              <a:gd name="connsiteY28" fmla="*/ 713268 h 918344"/>
              <a:gd name="connsiteX29" fmla="*/ 1397459 w 9517857"/>
              <a:gd name="connsiteY29" fmla="*/ 691178 h 918344"/>
              <a:gd name="connsiteX30" fmla="*/ 1580688 w 9517857"/>
              <a:gd name="connsiteY30" fmla="*/ 693685 h 918344"/>
              <a:gd name="connsiteX31" fmla="*/ 1772334 w 9517857"/>
              <a:gd name="connsiteY31" fmla="*/ 710628 h 918344"/>
              <a:gd name="connsiteX32" fmla="*/ 2002561 w 9517857"/>
              <a:gd name="connsiteY32" fmla="*/ 659905 h 918344"/>
              <a:gd name="connsiteX33" fmla="*/ 2135144 w 9517857"/>
              <a:gd name="connsiteY33" fmla="*/ 636489 h 918344"/>
              <a:gd name="connsiteX34" fmla="*/ 2448505 w 9517857"/>
              <a:gd name="connsiteY34" fmla="*/ 578838 h 918344"/>
              <a:gd name="connsiteX35" fmla="*/ 2658055 w 9517857"/>
              <a:gd name="connsiteY35" fmla="*/ 578715 h 918344"/>
              <a:gd name="connsiteX36" fmla="*/ 2693698 w 9517857"/>
              <a:gd name="connsiteY36" fmla="*/ 560017 h 918344"/>
              <a:gd name="connsiteX37" fmla="*/ 2699673 w 9517857"/>
              <a:gd name="connsiteY37" fmla="*/ 556388 h 918344"/>
              <a:gd name="connsiteX38" fmla="*/ 2727306 w 9517857"/>
              <a:gd name="connsiteY38" fmla="*/ 550686 h 918344"/>
              <a:gd name="connsiteX39" fmla="*/ 2730451 w 9517857"/>
              <a:gd name="connsiteY39" fmla="*/ 538046 h 918344"/>
              <a:gd name="connsiteX40" fmla="*/ 2768713 w 9517857"/>
              <a:gd name="connsiteY40" fmla="*/ 521563 h 918344"/>
              <a:gd name="connsiteX41" fmla="*/ 2820868 w 9517857"/>
              <a:gd name="connsiteY41" fmla="*/ 514148 h 918344"/>
              <a:gd name="connsiteX42" fmla="*/ 3073635 w 9517857"/>
              <a:gd name="connsiteY42" fmla="*/ 491282 h 918344"/>
              <a:gd name="connsiteX43" fmla="*/ 3222071 w 9517857"/>
              <a:gd name="connsiteY43" fmla="*/ 470547 h 918344"/>
              <a:gd name="connsiteX44" fmla="*/ 3274069 w 9517857"/>
              <a:gd name="connsiteY44" fmla="*/ 451593 h 918344"/>
              <a:gd name="connsiteX45" fmla="*/ 3349632 w 9517857"/>
              <a:gd name="connsiteY45" fmla="*/ 432571 h 918344"/>
              <a:gd name="connsiteX46" fmla="*/ 3479593 w 9517857"/>
              <a:gd name="connsiteY46" fmla="*/ 390425 h 918344"/>
              <a:gd name="connsiteX47" fmla="*/ 3750023 w 9517857"/>
              <a:gd name="connsiteY47" fmla="*/ 370666 h 918344"/>
              <a:gd name="connsiteX48" fmla="*/ 3844133 w 9517857"/>
              <a:gd name="connsiteY48" fmla="*/ 360636 h 918344"/>
              <a:gd name="connsiteX49" fmla="*/ 4037701 w 9517857"/>
              <a:gd name="connsiteY49" fmla="*/ 350573 h 918344"/>
              <a:gd name="connsiteX50" fmla="*/ 4266740 w 9517857"/>
              <a:gd name="connsiteY50" fmla="*/ 361442 h 918344"/>
              <a:gd name="connsiteX51" fmla="*/ 4430770 w 9517857"/>
              <a:gd name="connsiteY51" fmla="*/ 342631 h 918344"/>
              <a:gd name="connsiteX52" fmla="*/ 4512664 w 9517857"/>
              <a:gd name="connsiteY52" fmla="*/ 319936 h 918344"/>
              <a:gd name="connsiteX53" fmla="*/ 4616423 w 9517857"/>
              <a:gd name="connsiteY53" fmla="*/ 290902 h 918344"/>
              <a:gd name="connsiteX54" fmla="*/ 4691675 w 9517857"/>
              <a:gd name="connsiteY54" fmla="*/ 253999 h 918344"/>
              <a:gd name="connsiteX55" fmla="*/ 4689051 w 9517857"/>
              <a:gd name="connsiteY55" fmla="*/ 250956 h 918344"/>
              <a:gd name="connsiteX56" fmla="*/ 4719994 w 9517857"/>
              <a:gd name="connsiteY56" fmla="*/ 245295 h 918344"/>
              <a:gd name="connsiteX57" fmla="*/ 4752894 w 9517857"/>
              <a:gd name="connsiteY57" fmla="*/ 239863 h 918344"/>
              <a:gd name="connsiteX58" fmla="*/ 4769329 w 9517857"/>
              <a:gd name="connsiteY58" fmla="*/ 233573 h 918344"/>
              <a:gd name="connsiteX59" fmla="*/ 4775634 w 9517857"/>
              <a:gd name="connsiteY59" fmla="*/ 234051 h 918344"/>
              <a:gd name="connsiteX60" fmla="*/ 4790452 w 9517857"/>
              <a:gd name="connsiteY60" fmla="*/ 233560 h 918344"/>
              <a:gd name="connsiteX61" fmla="*/ 4789062 w 9517857"/>
              <a:gd name="connsiteY61" fmla="*/ 241912 h 918344"/>
              <a:gd name="connsiteX62" fmla="*/ 4827826 w 9517857"/>
              <a:gd name="connsiteY62" fmla="*/ 246965 h 918344"/>
              <a:gd name="connsiteX63" fmla="*/ 4892569 w 9517857"/>
              <a:gd name="connsiteY63" fmla="*/ 249921 h 918344"/>
              <a:gd name="connsiteX64" fmla="*/ 4896611 w 9517857"/>
              <a:gd name="connsiteY64" fmla="*/ 240436 h 918344"/>
              <a:gd name="connsiteX65" fmla="*/ 4917286 w 9517857"/>
              <a:gd name="connsiteY65" fmla="*/ 243647 h 918344"/>
              <a:gd name="connsiteX66" fmla="*/ 5060397 w 9517857"/>
              <a:gd name="connsiteY66" fmla="*/ 263676 h 918344"/>
              <a:gd name="connsiteX67" fmla="*/ 5244719 w 9517857"/>
              <a:gd name="connsiteY67" fmla="*/ 245243 h 918344"/>
              <a:gd name="connsiteX68" fmla="*/ 5358056 w 9517857"/>
              <a:gd name="connsiteY68" fmla="*/ 247236 h 918344"/>
              <a:gd name="connsiteX69" fmla="*/ 5426496 w 9517857"/>
              <a:gd name="connsiteY69" fmla="*/ 235130 h 918344"/>
              <a:gd name="connsiteX70" fmla="*/ 5497161 w 9517857"/>
              <a:gd name="connsiteY70" fmla="*/ 228796 h 918344"/>
              <a:gd name="connsiteX71" fmla="*/ 5923732 w 9517857"/>
              <a:gd name="connsiteY71" fmla="*/ 187376 h 918344"/>
              <a:gd name="connsiteX72" fmla="*/ 6194152 w 9517857"/>
              <a:gd name="connsiteY72" fmla="*/ 151760 h 918344"/>
              <a:gd name="connsiteX73" fmla="*/ 6281379 w 9517857"/>
              <a:gd name="connsiteY73" fmla="*/ 181614 h 918344"/>
              <a:gd name="connsiteX74" fmla="*/ 6374947 w 9517857"/>
              <a:gd name="connsiteY74" fmla="*/ 179787 h 918344"/>
              <a:gd name="connsiteX75" fmla="*/ 6448518 w 9517857"/>
              <a:gd name="connsiteY75" fmla="*/ 164366 h 918344"/>
              <a:gd name="connsiteX76" fmla="*/ 6544700 w 9517857"/>
              <a:gd name="connsiteY76" fmla="*/ 167149 h 918344"/>
              <a:gd name="connsiteX77" fmla="*/ 6648353 w 9517857"/>
              <a:gd name="connsiteY77" fmla="*/ 172238 h 918344"/>
              <a:gd name="connsiteX78" fmla="*/ 6736227 w 9517857"/>
              <a:gd name="connsiteY78" fmla="*/ 173204 h 918344"/>
              <a:gd name="connsiteX79" fmla="*/ 6977218 w 9517857"/>
              <a:gd name="connsiteY79" fmla="*/ 184277 h 918344"/>
              <a:gd name="connsiteX80" fmla="*/ 7065221 w 9517857"/>
              <a:gd name="connsiteY80" fmla="*/ 227519 h 918344"/>
              <a:gd name="connsiteX81" fmla="*/ 7366801 w 9517857"/>
              <a:gd name="connsiteY81" fmla="*/ 258938 h 918344"/>
              <a:gd name="connsiteX82" fmla="*/ 7433745 w 9517857"/>
              <a:gd name="connsiteY82" fmla="*/ 246959 h 918344"/>
              <a:gd name="connsiteX83" fmla="*/ 7644411 w 9517857"/>
              <a:gd name="connsiteY83" fmla="*/ 258974 h 918344"/>
              <a:gd name="connsiteX84" fmla="*/ 7825110 w 9517857"/>
              <a:gd name="connsiteY84" fmla="*/ 229097 h 918344"/>
              <a:gd name="connsiteX85" fmla="*/ 8106016 w 9517857"/>
              <a:gd name="connsiteY85" fmla="*/ 231005 h 918344"/>
              <a:gd name="connsiteX86" fmla="*/ 8256033 w 9517857"/>
              <a:gd name="connsiteY86" fmla="*/ 193701 h 918344"/>
              <a:gd name="connsiteX87" fmla="*/ 8551625 w 9517857"/>
              <a:gd name="connsiteY87" fmla="*/ 161505 h 918344"/>
              <a:gd name="connsiteX88" fmla="*/ 8791116 w 9517857"/>
              <a:gd name="connsiteY88" fmla="*/ 143137 h 918344"/>
              <a:gd name="connsiteX89" fmla="*/ 9010380 w 9517857"/>
              <a:gd name="connsiteY89" fmla="*/ 91879 h 918344"/>
              <a:gd name="connsiteX90" fmla="*/ 9110856 w 9517857"/>
              <a:gd name="connsiteY90" fmla="*/ 70985 h 918344"/>
              <a:gd name="connsiteX91" fmla="*/ 9268817 w 9517857"/>
              <a:gd name="connsiteY91" fmla="*/ 53070 h 918344"/>
              <a:gd name="connsiteX92" fmla="*/ 9316667 w 9517857"/>
              <a:gd name="connsiteY92" fmla="*/ 45035 h 918344"/>
              <a:gd name="connsiteX93" fmla="*/ 9428209 w 9517857"/>
              <a:gd name="connsiteY93" fmla="*/ 29911 h 918344"/>
              <a:gd name="connsiteX0" fmla="*/ 4686423 w 9517857"/>
              <a:gd name="connsiteY0" fmla="*/ 247907 h 918344"/>
              <a:gd name="connsiteX1" fmla="*/ 4689051 w 9517857"/>
              <a:gd name="connsiteY1" fmla="*/ 250956 h 918344"/>
              <a:gd name="connsiteX2" fmla="*/ 4687244 w 9517857"/>
              <a:gd name="connsiteY2" fmla="*/ 251286 h 918344"/>
              <a:gd name="connsiteX3" fmla="*/ 4686423 w 9517857"/>
              <a:gd name="connsiteY3" fmla="*/ 247907 h 918344"/>
              <a:gd name="connsiteX4" fmla="*/ 4685225 w 9517857"/>
              <a:gd name="connsiteY4" fmla="*/ 246518 h 918344"/>
              <a:gd name="connsiteX5" fmla="*/ 4686133 w 9517857"/>
              <a:gd name="connsiteY5" fmla="*/ 246715 h 918344"/>
              <a:gd name="connsiteX6" fmla="*/ 4686423 w 9517857"/>
              <a:gd name="connsiteY6" fmla="*/ 247907 h 918344"/>
              <a:gd name="connsiteX7" fmla="*/ 4685225 w 9517857"/>
              <a:gd name="connsiteY7" fmla="*/ 246518 h 918344"/>
              <a:gd name="connsiteX8" fmla="*/ 9428209 w 9517857"/>
              <a:gd name="connsiteY8" fmla="*/ 29911 h 918344"/>
              <a:gd name="connsiteX9" fmla="*/ 9517857 w 9517857"/>
              <a:gd name="connsiteY9" fmla="*/ 0 h 918344"/>
              <a:gd name="connsiteX10" fmla="*/ 9517857 w 9517857"/>
              <a:gd name="connsiteY10" fmla="*/ 918344 h 918344"/>
              <a:gd name="connsiteX11" fmla="*/ 14604 w 9517857"/>
              <a:gd name="connsiteY11" fmla="*/ 918344 h 918344"/>
              <a:gd name="connsiteX12" fmla="*/ 12841 w 9517857"/>
              <a:gd name="connsiteY12" fmla="*/ 917751 h 918344"/>
              <a:gd name="connsiteX13" fmla="*/ 93 w 9517857"/>
              <a:gd name="connsiteY13" fmla="*/ 912459 h 918344"/>
              <a:gd name="connsiteX14" fmla="*/ 58674 w 9517857"/>
              <a:gd name="connsiteY14" fmla="*/ 890310 h 918344"/>
              <a:gd name="connsiteX15" fmla="*/ 275005 w 9517857"/>
              <a:gd name="connsiteY15" fmla="*/ 807217 h 918344"/>
              <a:gd name="connsiteX16" fmla="*/ 587824 w 9517857"/>
              <a:gd name="connsiteY16" fmla="*/ 798183 h 918344"/>
              <a:gd name="connsiteX17" fmla="*/ 651826 w 9517857"/>
              <a:gd name="connsiteY17" fmla="*/ 738326 h 918344"/>
              <a:gd name="connsiteX18" fmla="*/ 727985 w 9517857"/>
              <a:gd name="connsiteY18" fmla="*/ 719814 h 918344"/>
              <a:gd name="connsiteX19" fmla="*/ 778982 w 9517857"/>
              <a:gd name="connsiteY19" fmla="*/ 710130 h 918344"/>
              <a:gd name="connsiteX20" fmla="*/ 849944 w 9517857"/>
              <a:gd name="connsiteY20" fmla="*/ 717975 h 918344"/>
              <a:gd name="connsiteX21" fmla="*/ 921659 w 9517857"/>
              <a:gd name="connsiteY21" fmla="*/ 712683 h 918344"/>
              <a:gd name="connsiteX22" fmla="*/ 930946 w 9517857"/>
              <a:gd name="connsiteY22" fmla="*/ 734034 h 918344"/>
              <a:gd name="connsiteX23" fmla="*/ 986250 w 9517857"/>
              <a:gd name="connsiteY23" fmla="*/ 713518 h 918344"/>
              <a:gd name="connsiteX24" fmla="*/ 1013752 w 9517857"/>
              <a:gd name="connsiteY24" fmla="*/ 713349 h 918344"/>
              <a:gd name="connsiteX25" fmla="*/ 1023734 w 9517857"/>
              <a:gd name="connsiteY25" fmla="*/ 718559 h 918344"/>
              <a:gd name="connsiteX26" fmla="*/ 1063207 w 9517857"/>
              <a:gd name="connsiteY26" fmla="*/ 715639 h 918344"/>
              <a:gd name="connsiteX27" fmla="*/ 1081980 w 9517857"/>
              <a:gd name="connsiteY27" fmla="*/ 738443 h 918344"/>
              <a:gd name="connsiteX28" fmla="*/ 1218120 w 9517857"/>
              <a:gd name="connsiteY28" fmla="*/ 713268 h 918344"/>
              <a:gd name="connsiteX29" fmla="*/ 1397459 w 9517857"/>
              <a:gd name="connsiteY29" fmla="*/ 691178 h 918344"/>
              <a:gd name="connsiteX30" fmla="*/ 1580688 w 9517857"/>
              <a:gd name="connsiteY30" fmla="*/ 693685 h 918344"/>
              <a:gd name="connsiteX31" fmla="*/ 1772334 w 9517857"/>
              <a:gd name="connsiteY31" fmla="*/ 710628 h 918344"/>
              <a:gd name="connsiteX32" fmla="*/ 2002561 w 9517857"/>
              <a:gd name="connsiteY32" fmla="*/ 659905 h 918344"/>
              <a:gd name="connsiteX33" fmla="*/ 2135144 w 9517857"/>
              <a:gd name="connsiteY33" fmla="*/ 636489 h 918344"/>
              <a:gd name="connsiteX34" fmla="*/ 2448505 w 9517857"/>
              <a:gd name="connsiteY34" fmla="*/ 578838 h 918344"/>
              <a:gd name="connsiteX35" fmla="*/ 2658055 w 9517857"/>
              <a:gd name="connsiteY35" fmla="*/ 578715 h 918344"/>
              <a:gd name="connsiteX36" fmla="*/ 2693698 w 9517857"/>
              <a:gd name="connsiteY36" fmla="*/ 560017 h 918344"/>
              <a:gd name="connsiteX37" fmla="*/ 2699673 w 9517857"/>
              <a:gd name="connsiteY37" fmla="*/ 556388 h 918344"/>
              <a:gd name="connsiteX38" fmla="*/ 2727306 w 9517857"/>
              <a:gd name="connsiteY38" fmla="*/ 550686 h 918344"/>
              <a:gd name="connsiteX39" fmla="*/ 2730451 w 9517857"/>
              <a:gd name="connsiteY39" fmla="*/ 538046 h 918344"/>
              <a:gd name="connsiteX40" fmla="*/ 2768713 w 9517857"/>
              <a:gd name="connsiteY40" fmla="*/ 521563 h 918344"/>
              <a:gd name="connsiteX41" fmla="*/ 2820868 w 9517857"/>
              <a:gd name="connsiteY41" fmla="*/ 514148 h 918344"/>
              <a:gd name="connsiteX42" fmla="*/ 3073635 w 9517857"/>
              <a:gd name="connsiteY42" fmla="*/ 491282 h 918344"/>
              <a:gd name="connsiteX43" fmla="*/ 3222071 w 9517857"/>
              <a:gd name="connsiteY43" fmla="*/ 470547 h 918344"/>
              <a:gd name="connsiteX44" fmla="*/ 3274069 w 9517857"/>
              <a:gd name="connsiteY44" fmla="*/ 451593 h 918344"/>
              <a:gd name="connsiteX45" fmla="*/ 3349632 w 9517857"/>
              <a:gd name="connsiteY45" fmla="*/ 432571 h 918344"/>
              <a:gd name="connsiteX46" fmla="*/ 3479593 w 9517857"/>
              <a:gd name="connsiteY46" fmla="*/ 390425 h 918344"/>
              <a:gd name="connsiteX47" fmla="*/ 3750023 w 9517857"/>
              <a:gd name="connsiteY47" fmla="*/ 370666 h 918344"/>
              <a:gd name="connsiteX48" fmla="*/ 3844133 w 9517857"/>
              <a:gd name="connsiteY48" fmla="*/ 360636 h 918344"/>
              <a:gd name="connsiteX49" fmla="*/ 4037701 w 9517857"/>
              <a:gd name="connsiteY49" fmla="*/ 350573 h 918344"/>
              <a:gd name="connsiteX50" fmla="*/ 4266740 w 9517857"/>
              <a:gd name="connsiteY50" fmla="*/ 361442 h 918344"/>
              <a:gd name="connsiteX51" fmla="*/ 4430770 w 9517857"/>
              <a:gd name="connsiteY51" fmla="*/ 342631 h 918344"/>
              <a:gd name="connsiteX52" fmla="*/ 4512664 w 9517857"/>
              <a:gd name="connsiteY52" fmla="*/ 319936 h 918344"/>
              <a:gd name="connsiteX53" fmla="*/ 4616423 w 9517857"/>
              <a:gd name="connsiteY53" fmla="*/ 290902 h 918344"/>
              <a:gd name="connsiteX54" fmla="*/ 4691675 w 9517857"/>
              <a:gd name="connsiteY54" fmla="*/ 253999 h 918344"/>
              <a:gd name="connsiteX55" fmla="*/ 4689051 w 9517857"/>
              <a:gd name="connsiteY55" fmla="*/ 250956 h 918344"/>
              <a:gd name="connsiteX56" fmla="*/ 4719994 w 9517857"/>
              <a:gd name="connsiteY56" fmla="*/ 245295 h 918344"/>
              <a:gd name="connsiteX57" fmla="*/ 4752894 w 9517857"/>
              <a:gd name="connsiteY57" fmla="*/ 239863 h 918344"/>
              <a:gd name="connsiteX58" fmla="*/ 4769329 w 9517857"/>
              <a:gd name="connsiteY58" fmla="*/ 233573 h 918344"/>
              <a:gd name="connsiteX59" fmla="*/ 4775634 w 9517857"/>
              <a:gd name="connsiteY59" fmla="*/ 234051 h 918344"/>
              <a:gd name="connsiteX60" fmla="*/ 4790452 w 9517857"/>
              <a:gd name="connsiteY60" fmla="*/ 233560 h 918344"/>
              <a:gd name="connsiteX61" fmla="*/ 4789062 w 9517857"/>
              <a:gd name="connsiteY61" fmla="*/ 241912 h 918344"/>
              <a:gd name="connsiteX62" fmla="*/ 4827826 w 9517857"/>
              <a:gd name="connsiteY62" fmla="*/ 246965 h 918344"/>
              <a:gd name="connsiteX63" fmla="*/ 4892569 w 9517857"/>
              <a:gd name="connsiteY63" fmla="*/ 249921 h 918344"/>
              <a:gd name="connsiteX64" fmla="*/ 4896611 w 9517857"/>
              <a:gd name="connsiteY64" fmla="*/ 240436 h 918344"/>
              <a:gd name="connsiteX65" fmla="*/ 4917286 w 9517857"/>
              <a:gd name="connsiteY65" fmla="*/ 243647 h 918344"/>
              <a:gd name="connsiteX66" fmla="*/ 5060397 w 9517857"/>
              <a:gd name="connsiteY66" fmla="*/ 263676 h 918344"/>
              <a:gd name="connsiteX67" fmla="*/ 5244719 w 9517857"/>
              <a:gd name="connsiteY67" fmla="*/ 245243 h 918344"/>
              <a:gd name="connsiteX68" fmla="*/ 5358056 w 9517857"/>
              <a:gd name="connsiteY68" fmla="*/ 247236 h 918344"/>
              <a:gd name="connsiteX69" fmla="*/ 5426496 w 9517857"/>
              <a:gd name="connsiteY69" fmla="*/ 235130 h 918344"/>
              <a:gd name="connsiteX70" fmla="*/ 5497161 w 9517857"/>
              <a:gd name="connsiteY70" fmla="*/ 228796 h 918344"/>
              <a:gd name="connsiteX71" fmla="*/ 5923732 w 9517857"/>
              <a:gd name="connsiteY71" fmla="*/ 187376 h 918344"/>
              <a:gd name="connsiteX72" fmla="*/ 6194152 w 9517857"/>
              <a:gd name="connsiteY72" fmla="*/ 151760 h 918344"/>
              <a:gd name="connsiteX73" fmla="*/ 6281379 w 9517857"/>
              <a:gd name="connsiteY73" fmla="*/ 181614 h 918344"/>
              <a:gd name="connsiteX74" fmla="*/ 6374947 w 9517857"/>
              <a:gd name="connsiteY74" fmla="*/ 179787 h 918344"/>
              <a:gd name="connsiteX75" fmla="*/ 6448518 w 9517857"/>
              <a:gd name="connsiteY75" fmla="*/ 164366 h 918344"/>
              <a:gd name="connsiteX76" fmla="*/ 6544700 w 9517857"/>
              <a:gd name="connsiteY76" fmla="*/ 167149 h 918344"/>
              <a:gd name="connsiteX77" fmla="*/ 6648353 w 9517857"/>
              <a:gd name="connsiteY77" fmla="*/ 172238 h 918344"/>
              <a:gd name="connsiteX78" fmla="*/ 6736227 w 9517857"/>
              <a:gd name="connsiteY78" fmla="*/ 173204 h 918344"/>
              <a:gd name="connsiteX79" fmla="*/ 6977218 w 9517857"/>
              <a:gd name="connsiteY79" fmla="*/ 184277 h 918344"/>
              <a:gd name="connsiteX80" fmla="*/ 7065221 w 9517857"/>
              <a:gd name="connsiteY80" fmla="*/ 227519 h 918344"/>
              <a:gd name="connsiteX81" fmla="*/ 7366801 w 9517857"/>
              <a:gd name="connsiteY81" fmla="*/ 258938 h 918344"/>
              <a:gd name="connsiteX82" fmla="*/ 7433745 w 9517857"/>
              <a:gd name="connsiteY82" fmla="*/ 246959 h 918344"/>
              <a:gd name="connsiteX83" fmla="*/ 7644411 w 9517857"/>
              <a:gd name="connsiteY83" fmla="*/ 258974 h 918344"/>
              <a:gd name="connsiteX84" fmla="*/ 7825110 w 9517857"/>
              <a:gd name="connsiteY84" fmla="*/ 229097 h 918344"/>
              <a:gd name="connsiteX85" fmla="*/ 8106016 w 9517857"/>
              <a:gd name="connsiteY85" fmla="*/ 231005 h 918344"/>
              <a:gd name="connsiteX86" fmla="*/ 8256033 w 9517857"/>
              <a:gd name="connsiteY86" fmla="*/ 193701 h 918344"/>
              <a:gd name="connsiteX87" fmla="*/ 8551625 w 9517857"/>
              <a:gd name="connsiteY87" fmla="*/ 161505 h 918344"/>
              <a:gd name="connsiteX88" fmla="*/ 8791116 w 9517857"/>
              <a:gd name="connsiteY88" fmla="*/ 143137 h 918344"/>
              <a:gd name="connsiteX89" fmla="*/ 9002103 w 9517857"/>
              <a:gd name="connsiteY89" fmla="*/ 85529 h 918344"/>
              <a:gd name="connsiteX90" fmla="*/ 9110856 w 9517857"/>
              <a:gd name="connsiteY90" fmla="*/ 70985 h 918344"/>
              <a:gd name="connsiteX91" fmla="*/ 9268817 w 9517857"/>
              <a:gd name="connsiteY91" fmla="*/ 53070 h 918344"/>
              <a:gd name="connsiteX92" fmla="*/ 9316667 w 9517857"/>
              <a:gd name="connsiteY92" fmla="*/ 45035 h 918344"/>
              <a:gd name="connsiteX93" fmla="*/ 9428209 w 9517857"/>
              <a:gd name="connsiteY93" fmla="*/ 29911 h 918344"/>
              <a:gd name="connsiteX0" fmla="*/ 4686423 w 9517857"/>
              <a:gd name="connsiteY0" fmla="*/ 247907 h 918344"/>
              <a:gd name="connsiteX1" fmla="*/ 4689051 w 9517857"/>
              <a:gd name="connsiteY1" fmla="*/ 250956 h 918344"/>
              <a:gd name="connsiteX2" fmla="*/ 4687244 w 9517857"/>
              <a:gd name="connsiteY2" fmla="*/ 251286 h 918344"/>
              <a:gd name="connsiteX3" fmla="*/ 4686423 w 9517857"/>
              <a:gd name="connsiteY3" fmla="*/ 247907 h 918344"/>
              <a:gd name="connsiteX4" fmla="*/ 4685225 w 9517857"/>
              <a:gd name="connsiteY4" fmla="*/ 246518 h 918344"/>
              <a:gd name="connsiteX5" fmla="*/ 4686133 w 9517857"/>
              <a:gd name="connsiteY5" fmla="*/ 246715 h 918344"/>
              <a:gd name="connsiteX6" fmla="*/ 4686423 w 9517857"/>
              <a:gd name="connsiteY6" fmla="*/ 247907 h 918344"/>
              <a:gd name="connsiteX7" fmla="*/ 4685225 w 9517857"/>
              <a:gd name="connsiteY7" fmla="*/ 246518 h 918344"/>
              <a:gd name="connsiteX8" fmla="*/ 9428209 w 9517857"/>
              <a:gd name="connsiteY8" fmla="*/ 29911 h 918344"/>
              <a:gd name="connsiteX9" fmla="*/ 9517857 w 9517857"/>
              <a:gd name="connsiteY9" fmla="*/ 0 h 918344"/>
              <a:gd name="connsiteX10" fmla="*/ 9517857 w 9517857"/>
              <a:gd name="connsiteY10" fmla="*/ 918344 h 918344"/>
              <a:gd name="connsiteX11" fmla="*/ 14604 w 9517857"/>
              <a:gd name="connsiteY11" fmla="*/ 918344 h 918344"/>
              <a:gd name="connsiteX12" fmla="*/ 12841 w 9517857"/>
              <a:gd name="connsiteY12" fmla="*/ 917751 h 918344"/>
              <a:gd name="connsiteX13" fmla="*/ 93 w 9517857"/>
              <a:gd name="connsiteY13" fmla="*/ 912459 h 918344"/>
              <a:gd name="connsiteX14" fmla="*/ 58674 w 9517857"/>
              <a:gd name="connsiteY14" fmla="*/ 890310 h 918344"/>
              <a:gd name="connsiteX15" fmla="*/ 275005 w 9517857"/>
              <a:gd name="connsiteY15" fmla="*/ 807217 h 918344"/>
              <a:gd name="connsiteX16" fmla="*/ 587824 w 9517857"/>
              <a:gd name="connsiteY16" fmla="*/ 798183 h 918344"/>
              <a:gd name="connsiteX17" fmla="*/ 651826 w 9517857"/>
              <a:gd name="connsiteY17" fmla="*/ 738326 h 918344"/>
              <a:gd name="connsiteX18" fmla="*/ 727985 w 9517857"/>
              <a:gd name="connsiteY18" fmla="*/ 719814 h 918344"/>
              <a:gd name="connsiteX19" fmla="*/ 778982 w 9517857"/>
              <a:gd name="connsiteY19" fmla="*/ 710130 h 918344"/>
              <a:gd name="connsiteX20" fmla="*/ 849944 w 9517857"/>
              <a:gd name="connsiteY20" fmla="*/ 717975 h 918344"/>
              <a:gd name="connsiteX21" fmla="*/ 921659 w 9517857"/>
              <a:gd name="connsiteY21" fmla="*/ 712683 h 918344"/>
              <a:gd name="connsiteX22" fmla="*/ 930946 w 9517857"/>
              <a:gd name="connsiteY22" fmla="*/ 734034 h 918344"/>
              <a:gd name="connsiteX23" fmla="*/ 986250 w 9517857"/>
              <a:gd name="connsiteY23" fmla="*/ 713518 h 918344"/>
              <a:gd name="connsiteX24" fmla="*/ 1013752 w 9517857"/>
              <a:gd name="connsiteY24" fmla="*/ 713349 h 918344"/>
              <a:gd name="connsiteX25" fmla="*/ 1023734 w 9517857"/>
              <a:gd name="connsiteY25" fmla="*/ 718559 h 918344"/>
              <a:gd name="connsiteX26" fmla="*/ 1063207 w 9517857"/>
              <a:gd name="connsiteY26" fmla="*/ 715639 h 918344"/>
              <a:gd name="connsiteX27" fmla="*/ 1081980 w 9517857"/>
              <a:gd name="connsiteY27" fmla="*/ 738443 h 918344"/>
              <a:gd name="connsiteX28" fmla="*/ 1218120 w 9517857"/>
              <a:gd name="connsiteY28" fmla="*/ 713268 h 918344"/>
              <a:gd name="connsiteX29" fmla="*/ 1397459 w 9517857"/>
              <a:gd name="connsiteY29" fmla="*/ 691178 h 918344"/>
              <a:gd name="connsiteX30" fmla="*/ 1580688 w 9517857"/>
              <a:gd name="connsiteY30" fmla="*/ 693685 h 918344"/>
              <a:gd name="connsiteX31" fmla="*/ 1772334 w 9517857"/>
              <a:gd name="connsiteY31" fmla="*/ 710628 h 918344"/>
              <a:gd name="connsiteX32" fmla="*/ 2002561 w 9517857"/>
              <a:gd name="connsiteY32" fmla="*/ 659905 h 918344"/>
              <a:gd name="connsiteX33" fmla="*/ 2135144 w 9517857"/>
              <a:gd name="connsiteY33" fmla="*/ 636489 h 918344"/>
              <a:gd name="connsiteX34" fmla="*/ 2448505 w 9517857"/>
              <a:gd name="connsiteY34" fmla="*/ 578838 h 918344"/>
              <a:gd name="connsiteX35" fmla="*/ 2658055 w 9517857"/>
              <a:gd name="connsiteY35" fmla="*/ 578715 h 918344"/>
              <a:gd name="connsiteX36" fmla="*/ 2693698 w 9517857"/>
              <a:gd name="connsiteY36" fmla="*/ 560017 h 918344"/>
              <a:gd name="connsiteX37" fmla="*/ 2699673 w 9517857"/>
              <a:gd name="connsiteY37" fmla="*/ 556388 h 918344"/>
              <a:gd name="connsiteX38" fmla="*/ 2727306 w 9517857"/>
              <a:gd name="connsiteY38" fmla="*/ 550686 h 918344"/>
              <a:gd name="connsiteX39" fmla="*/ 2730451 w 9517857"/>
              <a:gd name="connsiteY39" fmla="*/ 538046 h 918344"/>
              <a:gd name="connsiteX40" fmla="*/ 2768713 w 9517857"/>
              <a:gd name="connsiteY40" fmla="*/ 521563 h 918344"/>
              <a:gd name="connsiteX41" fmla="*/ 2820868 w 9517857"/>
              <a:gd name="connsiteY41" fmla="*/ 514148 h 918344"/>
              <a:gd name="connsiteX42" fmla="*/ 3073635 w 9517857"/>
              <a:gd name="connsiteY42" fmla="*/ 491282 h 918344"/>
              <a:gd name="connsiteX43" fmla="*/ 3222071 w 9517857"/>
              <a:gd name="connsiteY43" fmla="*/ 470547 h 918344"/>
              <a:gd name="connsiteX44" fmla="*/ 3274069 w 9517857"/>
              <a:gd name="connsiteY44" fmla="*/ 451593 h 918344"/>
              <a:gd name="connsiteX45" fmla="*/ 3349632 w 9517857"/>
              <a:gd name="connsiteY45" fmla="*/ 432571 h 918344"/>
              <a:gd name="connsiteX46" fmla="*/ 3479593 w 9517857"/>
              <a:gd name="connsiteY46" fmla="*/ 390425 h 918344"/>
              <a:gd name="connsiteX47" fmla="*/ 3750023 w 9517857"/>
              <a:gd name="connsiteY47" fmla="*/ 370666 h 918344"/>
              <a:gd name="connsiteX48" fmla="*/ 3844133 w 9517857"/>
              <a:gd name="connsiteY48" fmla="*/ 360636 h 918344"/>
              <a:gd name="connsiteX49" fmla="*/ 4037701 w 9517857"/>
              <a:gd name="connsiteY49" fmla="*/ 350573 h 918344"/>
              <a:gd name="connsiteX50" fmla="*/ 4266740 w 9517857"/>
              <a:gd name="connsiteY50" fmla="*/ 361442 h 918344"/>
              <a:gd name="connsiteX51" fmla="*/ 4430770 w 9517857"/>
              <a:gd name="connsiteY51" fmla="*/ 342631 h 918344"/>
              <a:gd name="connsiteX52" fmla="*/ 4512664 w 9517857"/>
              <a:gd name="connsiteY52" fmla="*/ 319936 h 918344"/>
              <a:gd name="connsiteX53" fmla="*/ 4616423 w 9517857"/>
              <a:gd name="connsiteY53" fmla="*/ 290902 h 918344"/>
              <a:gd name="connsiteX54" fmla="*/ 4691675 w 9517857"/>
              <a:gd name="connsiteY54" fmla="*/ 253999 h 918344"/>
              <a:gd name="connsiteX55" fmla="*/ 4689051 w 9517857"/>
              <a:gd name="connsiteY55" fmla="*/ 250956 h 918344"/>
              <a:gd name="connsiteX56" fmla="*/ 4719994 w 9517857"/>
              <a:gd name="connsiteY56" fmla="*/ 245295 h 918344"/>
              <a:gd name="connsiteX57" fmla="*/ 4752894 w 9517857"/>
              <a:gd name="connsiteY57" fmla="*/ 239863 h 918344"/>
              <a:gd name="connsiteX58" fmla="*/ 4769329 w 9517857"/>
              <a:gd name="connsiteY58" fmla="*/ 233573 h 918344"/>
              <a:gd name="connsiteX59" fmla="*/ 4775634 w 9517857"/>
              <a:gd name="connsiteY59" fmla="*/ 234051 h 918344"/>
              <a:gd name="connsiteX60" fmla="*/ 4790452 w 9517857"/>
              <a:gd name="connsiteY60" fmla="*/ 233560 h 918344"/>
              <a:gd name="connsiteX61" fmla="*/ 4789062 w 9517857"/>
              <a:gd name="connsiteY61" fmla="*/ 241912 h 918344"/>
              <a:gd name="connsiteX62" fmla="*/ 4827826 w 9517857"/>
              <a:gd name="connsiteY62" fmla="*/ 246965 h 918344"/>
              <a:gd name="connsiteX63" fmla="*/ 4892569 w 9517857"/>
              <a:gd name="connsiteY63" fmla="*/ 249921 h 918344"/>
              <a:gd name="connsiteX64" fmla="*/ 4896611 w 9517857"/>
              <a:gd name="connsiteY64" fmla="*/ 240436 h 918344"/>
              <a:gd name="connsiteX65" fmla="*/ 4917286 w 9517857"/>
              <a:gd name="connsiteY65" fmla="*/ 243647 h 918344"/>
              <a:gd name="connsiteX66" fmla="*/ 5060397 w 9517857"/>
              <a:gd name="connsiteY66" fmla="*/ 263676 h 918344"/>
              <a:gd name="connsiteX67" fmla="*/ 5244719 w 9517857"/>
              <a:gd name="connsiteY67" fmla="*/ 245243 h 918344"/>
              <a:gd name="connsiteX68" fmla="*/ 5358056 w 9517857"/>
              <a:gd name="connsiteY68" fmla="*/ 247236 h 918344"/>
              <a:gd name="connsiteX69" fmla="*/ 5426496 w 9517857"/>
              <a:gd name="connsiteY69" fmla="*/ 235130 h 918344"/>
              <a:gd name="connsiteX70" fmla="*/ 5497161 w 9517857"/>
              <a:gd name="connsiteY70" fmla="*/ 228796 h 918344"/>
              <a:gd name="connsiteX71" fmla="*/ 5923732 w 9517857"/>
              <a:gd name="connsiteY71" fmla="*/ 187376 h 918344"/>
              <a:gd name="connsiteX72" fmla="*/ 6194152 w 9517857"/>
              <a:gd name="connsiteY72" fmla="*/ 151760 h 918344"/>
              <a:gd name="connsiteX73" fmla="*/ 6281379 w 9517857"/>
              <a:gd name="connsiteY73" fmla="*/ 181614 h 918344"/>
              <a:gd name="connsiteX74" fmla="*/ 6374947 w 9517857"/>
              <a:gd name="connsiteY74" fmla="*/ 179787 h 918344"/>
              <a:gd name="connsiteX75" fmla="*/ 6448518 w 9517857"/>
              <a:gd name="connsiteY75" fmla="*/ 164366 h 918344"/>
              <a:gd name="connsiteX76" fmla="*/ 6544700 w 9517857"/>
              <a:gd name="connsiteY76" fmla="*/ 167149 h 918344"/>
              <a:gd name="connsiteX77" fmla="*/ 6648353 w 9517857"/>
              <a:gd name="connsiteY77" fmla="*/ 172238 h 918344"/>
              <a:gd name="connsiteX78" fmla="*/ 6736227 w 9517857"/>
              <a:gd name="connsiteY78" fmla="*/ 173204 h 918344"/>
              <a:gd name="connsiteX79" fmla="*/ 6977218 w 9517857"/>
              <a:gd name="connsiteY79" fmla="*/ 184277 h 918344"/>
              <a:gd name="connsiteX80" fmla="*/ 7065221 w 9517857"/>
              <a:gd name="connsiteY80" fmla="*/ 227519 h 918344"/>
              <a:gd name="connsiteX81" fmla="*/ 7366801 w 9517857"/>
              <a:gd name="connsiteY81" fmla="*/ 258938 h 918344"/>
              <a:gd name="connsiteX82" fmla="*/ 7433745 w 9517857"/>
              <a:gd name="connsiteY82" fmla="*/ 246959 h 918344"/>
              <a:gd name="connsiteX83" fmla="*/ 7644411 w 9517857"/>
              <a:gd name="connsiteY83" fmla="*/ 258974 h 918344"/>
              <a:gd name="connsiteX84" fmla="*/ 7825110 w 9517857"/>
              <a:gd name="connsiteY84" fmla="*/ 229097 h 918344"/>
              <a:gd name="connsiteX85" fmla="*/ 8106016 w 9517857"/>
              <a:gd name="connsiteY85" fmla="*/ 231005 h 918344"/>
              <a:gd name="connsiteX86" fmla="*/ 8256033 w 9517857"/>
              <a:gd name="connsiteY86" fmla="*/ 193701 h 918344"/>
              <a:gd name="connsiteX87" fmla="*/ 8551625 w 9517857"/>
              <a:gd name="connsiteY87" fmla="*/ 161505 h 918344"/>
              <a:gd name="connsiteX88" fmla="*/ 8683515 w 9517857"/>
              <a:gd name="connsiteY88" fmla="*/ 143137 h 918344"/>
              <a:gd name="connsiteX89" fmla="*/ 9002103 w 9517857"/>
              <a:gd name="connsiteY89" fmla="*/ 85529 h 918344"/>
              <a:gd name="connsiteX90" fmla="*/ 9110856 w 9517857"/>
              <a:gd name="connsiteY90" fmla="*/ 70985 h 918344"/>
              <a:gd name="connsiteX91" fmla="*/ 9268817 w 9517857"/>
              <a:gd name="connsiteY91" fmla="*/ 53070 h 918344"/>
              <a:gd name="connsiteX92" fmla="*/ 9316667 w 9517857"/>
              <a:gd name="connsiteY92" fmla="*/ 45035 h 918344"/>
              <a:gd name="connsiteX93" fmla="*/ 9428209 w 9517857"/>
              <a:gd name="connsiteY93" fmla="*/ 29911 h 918344"/>
              <a:gd name="connsiteX0" fmla="*/ 4686423 w 9517857"/>
              <a:gd name="connsiteY0" fmla="*/ 247907 h 918344"/>
              <a:gd name="connsiteX1" fmla="*/ 4689051 w 9517857"/>
              <a:gd name="connsiteY1" fmla="*/ 250956 h 918344"/>
              <a:gd name="connsiteX2" fmla="*/ 4687244 w 9517857"/>
              <a:gd name="connsiteY2" fmla="*/ 251286 h 918344"/>
              <a:gd name="connsiteX3" fmla="*/ 4686423 w 9517857"/>
              <a:gd name="connsiteY3" fmla="*/ 247907 h 918344"/>
              <a:gd name="connsiteX4" fmla="*/ 4685225 w 9517857"/>
              <a:gd name="connsiteY4" fmla="*/ 246518 h 918344"/>
              <a:gd name="connsiteX5" fmla="*/ 4686133 w 9517857"/>
              <a:gd name="connsiteY5" fmla="*/ 246715 h 918344"/>
              <a:gd name="connsiteX6" fmla="*/ 4686423 w 9517857"/>
              <a:gd name="connsiteY6" fmla="*/ 247907 h 918344"/>
              <a:gd name="connsiteX7" fmla="*/ 4685225 w 9517857"/>
              <a:gd name="connsiteY7" fmla="*/ 246518 h 918344"/>
              <a:gd name="connsiteX8" fmla="*/ 9428209 w 9517857"/>
              <a:gd name="connsiteY8" fmla="*/ 29911 h 918344"/>
              <a:gd name="connsiteX9" fmla="*/ 9517857 w 9517857"/>
              <a:gd name="connsiteY9" fmla="*/ 0 h 918344"/>
              <a:gd name="connsiteX10" fmla="*/ 9517857 w 9517857"/>
              <a:gd name="connsiteY10" fmla="*/ 918344 h 918344"/>
              <a:gd name="connsiteX11" fmla="*/ 14604 w 9517857"/>
              <a:gd name="connsiteY11" fmla="*/ 918344 h 918344"/>
              <a:gd name="connsiteX12" fmla="*/ 12841 w 9517857"/>
              <a:gd name="connsiteY12" fmla="*/ 917751 h 918344"/>
              <a:gd name="connsiteX13" fmla="*/ 93 w 9517857"/>
              <a:gd name="connsiteY13" fmla="*/ 912459 h 918344"/>
              <a:gd name="connsiteX14" fmla="*/ 58674 w 9517857"/>
              <a:gd name="connsiteY14" fmla="*/ 890310 h 918344"/>
              <a:gd name="connsiteX15" fmla="*/ 275005 w 9517857"/>
              <a:gd name="connsiteY15" fmla="*/ 807217 h 918344"/>
              <a:gd name="connsiteX16" fmla="*/ 587824 w 9517857"/>
              <a:gd name="connsiteY16" fmla="*/ 798183 h 918344"/>
              <a:gd name="connsiteX17" fmla="*/ 651826 w 9517857"/>
              <a:gd name="connsiteY17" fmla="*/ 738326 h 918344"/>
              <a:gd name="connsiteX18" fmla="*/ 727985 w 9517857"/>
              <a:gd name="connsiteY18" fmla="*/ 719814 h 918344"/>
              <a:gd name="connsiteX19" fmla="*/ 778982 w 9517857"/>
              <a:gd name="connsiteY19" fmla="*/ 710130 h 918344"/>
              <a:gd name="connsiteX20" fmla="*/ 849944 w 9517857"/>
              <a:gd name="connsiteY20" fmla="*/ 717975 h 918344"/>
              <a:gd name="connsiteX21" fmla="*/ 921659 w 9517857"/>
              <a:gd name="connsiteY21" fmla="*/ 712683 h 918344"/>
              <a:gd name="connsiteX22" fmla="*/ 930946 w 9517857"/>
              <a:gd name="connsiteY22" fmla="*/ 734034 h 918344"/>
              <a:gd name="connsiteX23" fmla="*/ 986250 w 9517857"/>
              <a:gd name="connsiteY23" fmla="*/ 713518 h 918344"/>
              <a:gd name="connsiteX24" fmla="*/ 1013752 w 9517857"/>
              <a:gd name="connsiteY24" fmla="*/ 713349 h 918344"/>
              <a:gd name="connsiteX25" fmla="*/ 1023734 w 9517857"/>
              <a:gd name="connsiteY25" fmla="*/ 718559 h 918344"/>
              <a:gd name="connsiteX26" fmla="*/ 1063207 w 9517857"/>
              <a:gd name="connsiteY26" fmla="*/ 715639 h 918344"/>
              <a:gd name="connsiteX27" fmla="*/ 1081980 w 9517857"/>
              <a:gd name="connsiteY27" fmla="*/ 738443 h 918344"/>
              <a:gd name="connsiteX28" fmla="*/ 1218120 w 9517857"/>
              <a:gd name="connsiteY28" fmla="*/ 713268 h 918344"/>
              <a:gd name="connsiteX29" fmla="*/ 1397459 w 9517857"/>
              <a:gd name="connsiteY29" fmla="*/ 691178 h 918344"/>
              <a:gd name="connsiteX30" fmla="*/ 1580688 w 9517857"/>
              <a:gd name="connsiteY30" fmla="*/ 693685 h 918344"/>
              <a:gd name="connsiteX31" fmla="*/ 1772334 w 9517857"/>
              <a:gd name="connsiteY31" fmla="*/ 710628 h 918344"/>
              <a:gd name="connsiteX32" fmla="*/ 2002561 w 9517857"/>
              <a:gd name="connsiteY32" fmla="*/ 659905 h 918344"/>
              <a:gd name="connsiteX33" fmla="*/ 2135144 w 9517857"/>
              <a:gd name="connsiteY33" fmla="*/ 636489 h 918344"/>
              <a:gd name="connsiteX34" fmla="*/ 2448505 w 9517857"/>
              <a:gd name="connsiteY34" fmla="*/ 578838 h 918344"/>
              <a:gd name="connsiteX35" fmla="*/ 2658055 w 9517857"/>
              <a:gd name="connsiteY35" fmla="*/ 578715 h 918344"/>
              <a:gd name="connsiteX36" fmla="*/ 2693698 w 9517857"/>
              <a:gd name="connsiteY36" fmla="*/ 560017 h 918344"/>
              <a:gd name="connsiteX37" fmla="*/ 2699673 w 9517857"/>
              <a:gd name="connsiteY37" fmla="*/ 556388 h 918344"/>
              <a:gd name="connsiteX38" fmla="*/ 2727306 w 9517857"/>
              <a:gd name="connsiteY38" fmla="*/ 550686 h 918344"/>
              <a:gd name="connsiteX39" fmla="*/ 2730451 w 9517857"/>
              <a:gd name="connsiteY39" fmla="*/ 538046 h 918344"/>
              <a:gd name="connsiteX40" fmla="*/ 2768713 w 9517857"/>
              <a:gd name="connsiteY40" fmla="*/ 521563 h 918344"/>
              <a:gd name="connsiteX41" fmla="*/ 2820868 w 9517857"/>
              <a:gd name="connsiteY41" fmla="*/ 514148 h 918344"/>
              <a:gd name="connsiteX42" fmla="*/ 3073635 w 9517857"/>
              <a:gd name="connsiteY42" fmla="*/ 491282 h 918344"/>
              <a:gd name="connsiteX43" fmla="*/ 3222071 w 9517857"/>
              <a:gd name="connsiteY43" fmla="*/ 470547 h 918344"/>
              <a:gd name="connsiteX44" fmla="*/ 3274069 w 9517857"/>
              <a:gd name="connsiteY44" fmla="*/ 451593 h 918344"/>
              <a:gd name="connsiteX45" fmla="*/ 3349632 w 9517857"/>
              <a:gd name="connsiteY45" fmla="*/ 432571 h 918344"/>
              <a:gd name="connsiteX46" fmla="*/ 3479593 w 9517857"/>
              <a:gd name="connsiteY46" fmla="*/ 390425 h 918344"/>
              <a:gd name="connsiteX47" fmla="*/ 3750023 w 9517857"/>
              <a:gd name="connsiteY47" fmla="*/ 370666 h 918344"/>
              <a:gd name="connsiteX48" fmla="*/ 3844133 w 9517857"/>
              <a:gd name="connsiteY48" fmla="*/ 360636 h 918344"/>
              <a:gd name="connsiteX49" fmla="*/ 4037701 w 9517857"/>
              <a:gd name="connsiteY49" fmla="*/ 350573 h 918344"/>
              <a:gd name="connsiteX50" fmla="*/ 4266740 w 9517857"/>
              <a:gd name="connsiteY50" fmla="*/ 361442 h 918344"/>
              <a:gd name="connsiteX51" fmla="*/ 4430770 w 9517857"/>
              <a:gd name="connsiteY51" fmla="*/ 342631 h 918344"/>
              <a:gd name="connsiteX52" fmla="*/ 4512664 w 9517857"/>
              <a:gd name="connsiteY52" fmla="*/ 319936 h 918344"/>
              <a:gd name="connsiteX53" fmla="*/ 4616423 w 9517857"/>
              <a:gd name="connsiteY53" fmla="*/ 290902 h 918344"/>
              <a:gd name="connsiteX54" fmla="*/ 4691675 w 9517857"/>
              <a:gd name="connsiteY54" fmla="*/ 253999 h 918344"/>
              <a:gd name="connsiteX55" fmla="*/ 4689051 w 9517857"/>
              <a:gd name="connsiteY55" fmla="*/ 250956 h 918344"/>
              <a:gd name="connsiteX56" fmla="*/ 4719994 w 9517857"/>
              <a:gd name="connsiteY56" fmla="*/ 245295 h 918344"/>
              <a:gd name="connsiteX57" fmla="*/ 4752894 w 9517857"/>
              <a:gd name="connsiteY57" fmla="*/ 239863 h 918344"/>
              <a:gd name="connsiteX58" fmla="*/ 4769329 w 9517857"/>
              <a:gd name="connsiteY58" fmla="*/ 233573 h 918344"/>
              <a:gd name="connsiteX59" fmla="*/ 4775634 w 9517857"/>
              <a:gd name="connsiteY59" fmla="*/ 234051 h 918344"/>
              <a:gd name="connsiteX60" fmla="*/ 4790452 w 9517857"/>
              <a:gd name="connsiteY60" fmla="*/ 233560 h 918344"/>
              <a:gd name="connsiteX61" fmla="*/ 4789062 w 9517857"/>
              <a:gd name="connsiteY61" fmla="*/ 241912 h 918344"/>
              <a:gd name="connsiteX62" fmla="*/ 4827826 w 9517857"/>
              <a:gd name="connsiteY62" fmla="*/ 246965 h 918344"/>
              <a:gd name="connsiteX63" fmla="*/ 4892569 w 9517857"/>
              <a:gd name="connsiteY63" fmla="*/ 249921 h 918344"/>
              <a:gd name="connsiteX64" fmla="*/ 4896611 w 9517857"/>
              <a:gd name="connsiteY64" fmla="*/ 240436 h 918344"/>
              <a:gd name="connsiteX65" fmla="*/ 4917286 w 9517857"/>
              <a:gd name="connsiteY65" fmla="*/ 243647 h 918344"/>
              <a:gd name="connsiteX66" fmla="*/ 5060397 w 9517857"/>
              <a:gd name="connsiteY66" fmla="*/ 263676 h 918344"/>
              <a:gd name="connsiteX67" fmla="*/ 5244719 w 9517857"/>
              <a:gd name="connsiteY67" fmla="*/ 245243 h 918344"/>
              <a:gd name="connsiteX68" fmla="*/ 5358056 w 9517857"/>
              <a:gd name="connsiteY68" fmla="*/ 247236 h 918344"/>
              <a:gd name="connsiteX69" fmla="*/ 5426496 w 9517857"/>
              <a:gd name="connsiteY69" fmla="*/ 235130 h 918344"/>
              <a:gd name="connsiteX70" fmla="*/ 5497161 w 9517857"/>
              <a:gd name="connsiteY70" fmla="*/ 228796 h 918344"/>
              <a:gd name="connsiteX71" fmla="*/ 5923732 w 9517857"/>
              <a:gd name="connsiteY71" fmla="*/ 187376 h 918344"/>
              <a:gd name="connsiteX72" fmla="*/ 6194152 w 9517857"/>
              <a:gd name="connsiteY72" fmla="*/ 151760 h 918344"/>
              <a:gd name="connsiteX73" fmla="*/ 6281379 w 9517857"/>
              <a:gd name="connsiteY73" fmla="*/ 181614 h 918344"/>
              <a:gd name="connsiteX74" fmla="*/ 6374947 w 9517857"/>
              <a:gd name="connsiteY74" fmla="*/ 179787 h 918344"/>
              <a:gd name="connsiteX75" fmla="*/ 6448518 w 9517857"/>
              <a:gd name="connsiteY75" fmla="*/ 164366 h 918344"/>
              <a:gd name="connsiteX76" fmla="*/ 6544700 w 9517857"/>
              <a:gd name="connsiteY76" fmla="*/ 167149 h 918344"/>
              <a:gd name="connsiteX77" fmla="*/ 6648353 w 9517857"/>
              <a:gd name="connsiteY77" fmla="*/ 172238 h 918344"/>
              <a:gd name="connsiteX78" fmla="*/ 6736227 w 9517857"/>
              <a:gd name="connsiteY78" fmla="*/ 173204 h 918344"/>
              <a:gd name="connsiteX79" fmla="*/ 6977218 w 9517857"/>
              <a:gd name="connsiteY79" fmla="*/ 184277 h 918344"/>
              <a:gd name="connsiteX80" fmla="*/ 7065221 w 9517857"/>
              <a:gd name="connsiteY80" fmla="*/ 227519 h 918344"/>
              <a:gd name="connsiteX81" fmla="*/ 7366801 w 9517857"/>
              <a:gd name="connsiteY81" fmla="*/ 258938 h 918344"/>
              <a:gd name="connsiteX82" fmla="*/ 7433745 w 9517857"/>
              <a:gd name="connsiteY82" fmla="*/ 246959 h 918344"/>
              <a:gd name="connsiteX83" fmla="*/ 7644411 w 9517857"/>
              <a:gd name="connsiteY83" fmla="*/ 258974 h 918344"/>
              <a:gd name="connsiteX84" fmla="*/ 7825110 w 9517857"/>
              <a:gd name="connsiteY84" fmla="*/ 229097 h 918344"/>
              <a:gd name="connsiteX85" fmla="*/ 8163955 w 9517857"/>
              <a:gd name="connsiteY85" fmla="*/ 205605 h 918344"/>
              <a:gd name="connsiteX86" fmla="*/ 8256033 w 9517857"/>
              <a:gd name="connsiteY86" fmla="*/ 193701 h 918344"/>
              <a:gd name="connsiteX87" fmla="*/ 8551625 w 9517857"/>
              <a:gd name="connsiteY87" fmla="*/ 161505 h 918344"/>
              <a:gd name="connsiteX88" fmla="*/ 8683515 w 9517857"/>
              <a:gd name="connsiteY88" fmla="*/ 143137 h 918344"/>
              <a:gd name="connsiteX89" fmla="*/ 9002103 w 9517857"/>
              <a:gd name="connsiteY89" fmla="*/ 85529 h 918344"/>
              <a:gd name="connsiteX90" fmla="*/ 9110856 w 9517857"/>
              <a:gd name="connsiteY90" fmla="*/ 70985 h 918344"/>
              <a:gd name="connsiteX91" fmla="*/ 9268817 w 9517857"/>
              <a:gd name="connsiteY91" fmla="*/ 53070 h 918344"/>
              <a:gd name="connsiteX92" fmla="*/ 9316667 w 9517857"/>
              <a:gd name="connsiteY92" fmla="*/ 45035 h 918344"/>
              <a:gd name="connsiteX93" fmla="*/ 9428209 w 9517857"/>
              <a:gd name="connsiteY93" fmla="*/ 29911 h 918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Lst>
            <a:rect l="l" t="t" r="r" b="b"/>
            <a:pathLst>
              <a:path w="9517857" h="918344">
                <a:moveTo>
                  <a:pt x="4686423" y="247907"/>
                </a:moveTo>
                <a:lnTo>
                  <a:pt x="4689051" y="250956"/>
                </a:lnTo>
                <a:lnTo>
                  <a:pt x="4687244" y="251286"/>
                </a:lnTo>
                <a:lnTo>
                  <a:pt x="4686423" y="247907"/>
                </a:lnTo>
                <a:close/>
                <a:moveTo>
                  <a:pt x="4685225" y="246518"/>
                </a:moveTo>
                <a:cubicBezTo>
                  <a:pt x="4688837" y="243186"/>
                  <a:pt x="4687468" y="244586"/>
                  <a:pt x="4686133" y="246715"/>
                </a:cubicBezTo>
                <a:cubicBezTo>
                  <a:pt x="4686230" y="247112"/>
                  <a:pt x="4686326" y="247510"/>
                  <a:pt x="4686423" y="247907"/>
                </a:cubicBezTo>
                <a:lnTo>
                  <a:pt x="4685225" y="246518"/>
                </a:lnTo>
                <a:close/>
                <a:moveTo>
                  <a:pt x="9428209" y="29911"/>
                </a:moveTo>
                <a:lnTo>
                  <a:pt x="9517857" y="0"/>
                </a:lnTo>
                <a:lnTo>
                  <a:pt x="9517857" y="918344"/>
                </a:lnTo>
                <a:lnTo>
                  <a:pt x="14604" y="918344"/>
                </a:lnTo>
                <a:lnTo>
                  <a:pt x="12841" y="917751"/>
                </a:lnTo>
                <a:cubicBezTo>
                  <a:pt x="4532" y="914852"/>
                  <a:pt x="-773" y="912795"/>
                  <a:pt x="93" y="912459"/>
                </a:cubicBezTo>
                <a:cubicBezTo>
                  <a:pt x="172" y="912286"/>
                  <a:pt x="58594" y="890483"/>
                  <a:pt x="58674" y="890310"/>
                </a:cubicBezTo>
                <a:cubicBezTo>
                  <a:pt x="127436" y="929602"/>
                  <a:pt x="206243" y="828214"/>
                  <a:pt x="275005" y="807217"/>
                </a:cubicBezTo>
                <a:cubicBezTo>
                  <a:pt x="303983" y="806075"/>
                  <a:pt x="504960" y="777363"/>
                  <a:pt x="587824" y="798183"/>
                </a:cubicBezTo>
                <a:cubicBezTo>
                  <a:pt x="598733" y="769336"/>
                  <a:pt x="682904" y="785912"/>
                  <a:pt x="651826" y="738326"/>
                </a:cubicBezTo>
                <a:cubicBezTo>
                  <a:pt x="688440" y="737850"/>
                  <a:pt x="753255" y="750384"/>
                  <a:pt x="727985" y="719814"/>
                </a:cubicBezTo>
                <a:cubicBezTo>
                  <a:pt x="739648" y="718737"/>
                  <a:pt x="775717" y="715075"/>
                  <a:pt x="778982" y="710130"/>
                </a:cubicBezTo>
                <a:cubicBezTo>
                  <a:pt x="779189" y="709395"/>
                  <a:pt x="849736" y="718709"/>
                  <a:pt x="849944" y="717975"/>
                </a:cubicBezTo>
                <a:lnTo>
                  <a:pt x="921659" y="712683"/>
                </a:lnTo>
                <a:lnTo>
                  <a:pt x="930946" y="734034"/>
                </a:lnTo>
                <a:lnTo>
                  <a:pt x="986250" y="713518"/>
                </a:lnTo>
                <a:lnTo>
                  <a:pt x="1013752" y="713349"/>
                </a:lnTo>
                <a:lnTo>
                  <a:pt x="1023734" y="718559"/>
                </a:lnTo>
                <a:cubicBezTo>
                  <a:pt x="1033291" y="721264"/>
                  <a:pt x="1045398" y="721382"/>
                  <a:pt x="1063207" y="715639"/>
                </a:cubicBezTo>
                <a:lnTo>
                  <a:pt x="1081980" y="738443"/>
                </a:lnTo>
                <a:lnTo>
                  <a:pt x="1218120" y="713268"/>
                </a:lnTo>
                <a:cubicBezTo>
                  <a:pt x="1230137" y="716150"/>
                  <a:pt x="1387179" y="685167"/>
                  <a:pt x="1397459" y="691178"/>
                </a:cubicBezTo>
                <a:cubicBezTo>
                  <a:pt x="1490025" y="704972"/>
                  <a:pt x="1465878" y="715592"/>
                  <a:pt x="1580688" y="693685"/>
                </a:cubicBezTo>
                <a:cubicBezTo>
                  <a:pt x="1607067" y="704367"/>
                  <a:pt x="1719477" y="658227"/>
                  <a:pt x="1772334" y="710628"/>
                </a:cubicBezTo>
                <a:cubicBezTo>
                  <a:pt x="1745536" y="644812"/>
                  <a:pt x="1976078" y="716424"/>
                  <a:pt x="2002561" y="659905"/>
                </a:cubicBezTo>
                <a:cubicBezTo>
                  <a:pt x="2045346" y="660345"/>
                  <a:pt x="2166676" y="654379"/>
                  <a:pt x="2135144" y="636489"/>
                </a:cubicBezTo>
                <a:cubicBezTo>
                  <a:pt x="2226022" y="620861"/>
                  <a:pt x="2361353" y="588467"/>
                  <a:pt x="2448505" y="578838"/>
                </a:cubicBezTo>
                <a:cubicBezTo>
                  <a:pt x="2446114" y="626857"/>
                  <a:pt x="2632278" y="528268"/>
                  <a:pt x="2658055" y="578715"/>
                </a:cubicBezTo>
                <a:cubicBezTo>
                  <a:pt x="2670795" y="573569"/>
                  <a:pt x="2682322" y="566993"/>
                  <a:pt x="2693698" y="560017"/>
                </a:cubicBezTo>
                <a:lnTo>
                  <a:pt x="2699673" y="556388"/>
                </a:lnTo>
                <a:lnTo>
                  <a:pt x="2727306" y="550686"/>
                </a:lnTo>
                <a:lnTo>
                  <a:pt x="2730451" y="538046"/>
                </a:lnTo>
                <a:lnTo>
                  <a:pt x="2768713" y="521563"/>
                </a:lnTo>
                <a:cubicBezTo>
                  <a:pt x="2783756" y="517092"/>
                  <a:pt x="2800788" y="514279"/>
                  <a:pt x="2820868" y="514148"/>
                </a:cubicBezTo>
                <a:cubicBezTo>
                  <a:pt x="2894791" y="532873"/>
                  <a:pt x="2981506" y="465495"/>
                  <a:pt x="3073635" y="491282"/>
                </a:cubicBezTo>
                <a:cubicBezTo>
                  <a:pt x="3106872" y="496612"/>
                  <a:pt x="3205785" y="487706"/>
                  <a:pt x="3222071" y="470547"/>
                </a:cubicBezTo>
                <a:cubicBezTo>
                  <a:pt x="3242193" y="465502"/>
                  <a:pt x="3267163" y="469124"/>
                  <a:pt x="3274069" y="451593"/>
                </a:cubicBezTo>
                <a:cubicBezTo>
                  <a:pt x="3286659" y="430153"/>
                  <a:pt x="3363648" y="455559"/>
                  <a:pt x="3349632" y="432571"/>
                </a:cubicBezTo>
                <a:lnTo>
                  <a:pt x="3479593" y="390425"/>
                </a:lnTo>
                <a:cubicBezTo>
                  <a:pt x="3546325" y="380108"/>
                  <a:pt x="3689266" y="375631"/>
                  <a:pt x="3750023" y="370666"/>
                </a:cubicBezTo>
                <a:cubicBezTo>
                  <a:pt x="3810780" y="365701"/>
                  <a:pt x="3796187" y="363985"/>
                  <a:pt x="3844133" y="360636"/>
                </a:cubicBezTo>
                <a:cubicBezTo>
                  <a:pt x="3892079" y="357287"/>
                  <a:pt x="4007004" y="338828"/>
                  <a:pt x="4037701" y="350573"/>
                </a:cubicBezTo>
                <a:cubicBezTo>
                  <a:pt x="4133026" y="338752"/>
                  <a:pt x="4159924" y="363178"/>
                  <a:pt x="4266740" y="361442"/>
                </a:cubicBezTo>
                <a:cubicBezTo>
                  <a:pt x="4385770" y="354362"/>
                  <a:pt x="4314535" y="340131"/>
                  <a:pt x="4430770" y="342631"/>
                </a:cubicBezTo>
                <a:cubicBezTo>
                  <a:pt x="4439969" y="322582"/>
                  <a:pt x="4478290" y="314633"/>
                  <a:pt x="4512664" y="319936"/>
                </a:cubicBezTo>
                <a:cubicBezTo>
                  <a:pt x="4570011" y="315126"/>
                  <a:pt x="4549085" y="269587"/>
                  <a:pt x="4616423" y="290902"/>
                </a:cubicBezTo>
                <a:cubicBezTo>
                  <a:pt x="4599641" y="270265"/>
                  <a:pt x="4692085" y="269204"/>
                  <a:pt x="4691675" y="253999"/>
                </a:cubicBezTo>
                <a:lnTo>
                  <a:pt x="4689051" y="250956"/>
                </a:lnTo>
                <a:lnTo>
                  <a:pt x="4719994" y="245295"/>
                </a:lnTo>
                <a:cubicBezTo>
                  <a:pt x="4732635" y="242763"/>
                  <a:pt x="4745300" y="240323"/>
                  <a:pt x="4752894" y="239863"/>
                </a:cubicBezTo>
                <a:lnTo>
                  <a:pt x="4769329" y="233573"/>
                </a:lnTo>
                <a:lnTo>
                  <a:pt x="4775634" y="234051"/>
                </a:lnTo>
                <a:lnTo>
                  <a:pt x="4790452" y="233560"/>
                </a:lnTo>
                <a:lnTo>
                  <a:pt x="4789062" y="241912"/>
                </a:lnTo>
                <a:cubicBezTo>
                  <a:pt x="4786342" y="249920"/>
                  <a:pt x="4804560" y="248619"/>
                  <a:pt x="4827826" y="246965"/>
                </a:cubicBezTo>
                <a:cubicBezTo>
                  <a:pt x="4875782" y="239557"/>
                  <a:pt x="4874112" y="283401"/>
                  <a:pt x="4892569" y="249921"/>
                </a:cubicBezTo>
                <a:lnTo>
                  <a:pt x="4896611" y="240436"/>
                </a:lnTo>
                <a:lnTo>
                  <a:pt x="4917286" y="243647"/>
                </a:lnTo>
                <a:cubicBezTo>
                  <a:pt x="4944584" y="247520"/>
                  <a:pt x="5004445" y="259177"/>
                  <a:pt x="5060397" y="263676"/>
                </a:cubicBezTo>
                <a:cubicBezTo>
                  <a:pt x="5093356" y="238577"/>
                  <a:pt x="5149615" y="249939"/>
                  <a:pt x="5244719" y="245243"/>
                </a:cubicBezTo>
                <a:cubicBezTo>
                  <a:pt x="5280563" y="216460"/>
                  <a:pt x="5287005" y="287909"/>
                  <a:pt x="5358056" y="247236"/>
                </a:cubicBezTo>
                <a:cubicBezTo>
                  <a:pt x="5361752" y="250245"/>
                  <a:pt x="5403312" y="238203"/>
                  <a:pt x="5426496" y="235130"/>
                </a:cubicBezTo>
                <a:cubicBezTo>
                  <a:pt x="5449679" y="232057"/>
                  <a:pt x="5473549" y="245599"/>
                  <a:pt x="5497161" y="228796"/>
                </a:cubicBezTo>
                <a:cubicBezTo>
                  <a:pt x="5639351" y="214989"/>
                  <a:pt x="5707050" y="169433"/>
                  <a:pt x="5923732" y="187376"/>
                </a:cubicBezTo>
                <a:cubicBezTo>
                  <a:pt x="5980821" y="181528"/>
                  <a:pt x="6140195" y="184371"/>
                  <a:pt x="6194152" y="151760"/>
                </a:cubicBezTo>
                <a:cubicBezTo>
                  <a:pt x="6187280" y="177771"/>
                  <a:pt x="6304222" y="153398"/>
                  <a:pt x="6281379" y="181614"/>
                </a:cubicBezTo>
                <a:cubicBezTo>
                  <a:pt x="6321899" y="201807"/>
                  <a:pt x="6335111" y="162578"/>
                  <a:pt x="6374947" y="179787"/>
                </a:cubicBezTo>
                <a:cubicBezTo>
                  <a:pt x="6417404" y="181324"/>
                  <a:pt x="6402484" y="169682"/>
                  <a:pt x="6448518" y="164366"/>
                </a:cubicBezTo>
                <a:cubicBezTo>
                  <a:pt x="6504958" y="162476"/>
                  <a:pt x="6493438" y="111191"/>
                  <a:pt x="6544700" y="167149"/>
                </a:cubicBezTo>
                <a:cubicBezTo>
                  <a:pt x="6601507" y="148685"/>
                  <a:pt x="6566269" y="164374"/>
                  <a:pt x="6648353" y="172238"/>
                </a:cubicBezTo>
                <a:cubicBezTo>
                  <a:pt x="6680008" y="155211"/>
                  <a:pt x="6707960" y="160661"/>
                  <a:pt x="6736227" y="173204"/>
                </a:cubicBezTo>
                <a:cubicBezTo>
                  <a:pt x="6813963" y="164272"/>
                  <a:pt x="6888143" y="181284"/>
                  <a:pt x="6977218" y="184277"/>
                </a:cubicBezTo>
                <a:cubicBezTo>
                  <a:pt x="7040424" y="188306"/>
                  <a:pt x="7000291" y="215076"/>
                  <a:pt x="7065221" y="227519"/>
                </a:cubicBezTo>
                <a:cubicBezTo>
                  <a:pt x="7130151" y="239962"/>
                  <a:pt x="7277790" y="252523"/>
                  <a:pt x="7366801" y="258938"/>
                </a:cubicBezTo>
                <a:cubicBezTo>
                  <a:pt x="7377311" y="252420"/>
                  <a:pt x="7435314" y="238566"/>
                  <a:pt x="7433745" y="246959"/>
                </a:cubicBezTo>
                <a:cubicBezTo>
                  <a:pt x="7446076" y="243878"/>
                  <a:pt x="7639946" y="245807"/>
                  <a:pt x="7644411" y="258974"/>
                </a:cubicBezTo>
                <a:cubicBezTo>
                  <a:pt x="7708015" y="258000"/>
                  <a:pt x="7770249" y="247712"/>
                  <a:pt x="7825110" y="229097"/>
                </a:cubicBezTo>
                <a:cubicBezTo>
                  <a:pt x="7908941" y="220202"/>
                  <a:pt x="8092134" y="211504"/>
                  <a:pt x="8163955" y="205605"/>
                </a:cubicBezTo>
                <a:cubicBezTo>
                  <a:pt x="8183007" y="196598"/>
                  <a:pt x="8225048" y="207087"/>
                  <a:pt x="8256033" y="193701"/>
                </a:cubicBezTo>
                <a:cubicBezTo>
                  <a:pt x="8334440" y="185293"/>
                  <a:pt x="8474968" y="164062"/>
                  <a:pt x="8551625" y="161505"/>
                </a:cubicBezTo>
                <a:cubicBezTo>
                  <a:pt x="8649083" y="153078"/>
                  <a:pt x="8607056" y="154741"/>
                  <a:pt x="8683515" y="143137"/>
                </a:cubicBezTo>
                <a:cubicBezTo>
                  <a:pt x="8746256" y="121084"/>
                  <a:pt x="8897706" y="99547"/>
                  <a:pt x="9002103" y="85529"/>
                </a:cubicBezTo>
                <a:cubicBezTo>
                  <a:pt x="9018826" y="50490"/>
                  <a:pt x="9112524" y="108345"/>
                  <a:pt x="9110856" y="70985"/>
                </a:cubicBezTo>
                <a:cubicBezTo>
                  <a:pt x="9148189" y="94238"/>
                  <a:pt x="9209809" y="53273"/>
                  <a:pt x="9268817" y="53070"/>
                </a:cubicBezTo>
                <a:cubicBezTo>
                  <a:pt x="9279135" y="35985"/>
                  <a:pt x="9292736" y="36508"/>
                  <a:pt x="9316667" y="45035"/>
                </a:cubicBezTo>
                <a:cubicBezTo>
                  <a:pt x="9352186" y="45850"/>
                  <a:pt x="9390008" y="39787"/>
                  <a:pt x="9428209" y="29911"/>
                </a:cubicBezTo>
                <a:close/>
              </a:path>
            </a:pathLst>
          </a:custGeom>
          <a:solidFill>
            <a:srgbClr val="82766A">
              <a:alpha val="15000"/>
            </a:srgbClr>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Sottotitolo 6">
            <a:extLst>
              <a:ext uri="{FF2B5EF4-FFF2-40B4-BE49-F238E27FC236}">
                <a16:creationId xmlns:a16="http://schemas.microsoft.com/office/drawing/2014/main" id="{5953DAED-3825-E5E9-54DB-3489DB8392C0}"/>
              </a:ext>
            </a:extLst>
          </p:cNvPr>
          <p:cNvSpPr>
            <a:spLocks noGrp="1"/>
          </p:cNvSpPr>
          <p:nvPr>
            <p:ph type="subTitle" idx="1"/>
          </p:nvPr>
        </p:nvSpPr>
        <p:spPr>
          <a:xfrm>
            <a:off x="1669472" y="3262745"/>
            <a:ext cx="9144000" cy="1655762"/>
          </a:xfrm>
        </p:spPr>
        <p:txBody>
          <a:bodyPr/>
          <a:lstStyle/>
          <a:p>
            <a:r>
              <a:rPr lang="it-IT" sz="1800" i="1" dirty="0">
                <a:effectLst/>
                <a:latin typeface="Calibri" panose="020F0502020204030204" pitchFamily="34" charset="0"/>
                <a:ea typeface="Times New Roman" panose="02020603050405020304" pitchFamily="18" charset="0"/>
                <a:cs typeface="Times New Roman" panose="02020603050405020304" pitchFamily="18" charset="0"/>
              </a:rPr>
              <a:t>HEURISTICS AND METAHEURISTICS FOR OPTIMIZATION AND LEARNING</a:t>
            </a:r>
          </a:p>
          <a:p>
            <a:r>
              <a:rPr lang="it-IT" sz="1800" dirty="0">
                <a:latin typeface="Calibri" panose="020F0502020204030204" pitchFamily="34" charset="0"/>
                <a:cs typeface="Times New Roman" panose="02020603050405020304" pitchFamily="18" charset="0"/>
              </a:rPr>
              <a:t>10/06/2025</a:t>
            </a:r>
          </a:p>
          <a:p>
            <a:endParaRPr lang="it-IT" dirty="0"/>
          </a:p>
        </p:txBody>
      </p:sp>
      <p:sp>
        <p:nvSpPr>
          <p:cNvPr id="3" name="Sottotitolo 2">
            <a:extLst>
              <a:ext uri="{FF2B5EF4-FFF2-40B4-BE49-F238E27FC236}">
                <a16:creationId xmlns:a16="http://schemas.microsoft.com/office/drawing/2014/main" id="{F724FB7E-7687-B1B9-E213-B427714EF214}"/>
              </a:ext>
            </a:extLst>
          </p:cNvPr>
          <p:cNvSpPr txBox="1">
            <a:spLocks/>
          </p:cNvSpPr>
          <p:nvPr/>
        </p:nvSpPr>
        <p:spPr>
          <a:xfrm>
            <a:off x="459422" y="4905962"/>
            <a:ext cx="8865623" cy="1674371"/>
          </a:xfrm>
          <a:prstGeom prst="rect">
            <a:avLst/>
          </a:prstGeom>
        </p:spPr>
        <p:txBody>
          <a:bodyPr vert="horz" lIns="91440" tIns="45720" rIns="91440" bIns="45720" rtlCol="0" anchor="t">
            <a:normAutofit/>
          </a:bodyPr>
          <a:lstStyle>
            <a:lvl1pPr marL="0" indent="0" algn="l" defTabSz="457200" rtl="0" eaLnBrk="1" latinLnBrk="0" hangingPunct="1">
              <a:spcBef>
                <a:spcPts val="1000"/>
              </a:spcBef>
              <a:spcAft>
                <a:spcPts val="0"/>
              </a:spcAft>
              <a:buClr>
                <a:schemeClr val="accent1"/>
              </a:buClr>
              <a:buSzPct val="80000"/>
              <a:buFont typeface="Wingdings 3" charset="2"/>
              <a:buNone/>
              <a:defRPr sz="2000" b="0" i="0" kern="1200" cap="none">
                <a:solidFill>
                  <a:schemeClr val="accent1"/>
                </a:solidFill>
                <a:latin typeface="+mn-lt"/>
                <a:ea typeface="+mn-ea"/>
                <a:cs typeface="+mn-cs"/>
              </a:defRPr>
            </a:lvl1pPr>
            <a:lvl2pPr marL="457200" indent="0" algn="l" defTabSz="457200" rtl="0" eaLnBrk="1" latinLnBrk="0" hangingPunct="1">
              <a:spcBef>
                <a:spcPts val="1000"/>
              </a:spcBef>
              <a:spcAft>
                <a:spcPts val="0"/>
              </a:spcAft>
              <a:buClr>
                <a:schemeClr val="accent1"/>
              </a:buClr>
              <a:buSzPct val="80000"/>
              <a:buFont typeface="Wingdings 3" charset="2"/>
              <a:buNone/>
              <a:defRPr sz="1800" b="0" i="0" kern="1200">
                <a:solidFill>
                  <a:schemeClr val="tx1">
                    <a:tint val="75000"/>
                  </a:schemeClr>
                </a:solidFill>
                <a:latin typeface="+mn-lt"/>
                <a:ea typeface="+mn-ea"/>
                <a:cs typeface="+mn-cs"/>
              </a:defRPr>
            </a:lvl2pPr>
            <a:lvl3pPr marL="914400" indent="0" algn="l" defTabSz="457200" rtl="0" eaLnBrk="1" latinLnBrk="0" hangingPunct="1">
              <a:spcBef>
                <a:spcPts val="1000"/>
              </a:spcBef>
              <a:spcAft>
                <a:spcPts val="0"/>
              </a:spcAft>
              <a:buClr>
                <a:schemeClr val="accent1"/>
              </a:buClr>
              <a:buSzPct val="80000"/>
              <a:buFont typeface="Wingdings 3" charset="2"/>
              <a:buNone/>
              <a:defRPr sz="1600" b="0" i="0" kern="1200">
                <a:solidFill>
                  <a:schemeClr val="tx1">
                    <a:tint val="75000"/>
                  </a:schemeClr>
                </a:solidFill>
                <a:latin typeface="+mn-lt"/>
                <a:ea typeface="+mn-ea"/>
                <a:cs typeface="+mn-cs"/>
              </a:defRPr>
            </a:lvl3pPr>
            <a:lvl4pPr marL="1371600" indent="0" algn="l" defTabSz="457200" rtl="0" eaLnBrk="1" latinLnBrk="0" hangingPunct="1">
              <a:spcBef>
                <a:spcPts val="1000"/>
              </a:spcBef>
              <a:spcAft>
                <a:spcPts val="0"/>
              </a:spcAft>
              <a:buClr>
                <a:schemeClr val="accent1"/>
              </a:buClr>
              <a:buSzPct val="80000"/>
              <a:buFont typeface="Wingdings 3" charset="2"/>
              <a:buNone/>
              <a:defRPr sz="1400" b="0" i="0" kern="1200">
                <a:solidFill>
                  <a:schemeClr val="tx1">
                    <a:tint val="75000"/>
                  </a:schemeClr>
                </a:solidFill>
                <a:latin typeface="+mn-lt"/>
                <a:ea typeface="+mn-ea"/>
                <a:cs typeface="+mn-cs"/>
              </a:defRPr>
            </a:lvl4pPr>
            <a:lvl5pPr marL="1828800" indent="0" algn="l" defTabSz="457200" rtl="0" eaLnBrk="1" latinLnBrk="0" hangingPunct="1">
              <a:spcBef>
                <a:spcPts val="1000"/>
              </a:spcBef>
              <a:spcAft>
                <a:spcPts val="0"/>
              </a:spcAft>
              <a:buClr>
                <a:schemeClr val="accent1"/>
              </a:buClr>
              <a:buSzPct val="80000"/>
              <a:buFont typeface="Wingdings 3" charset="2"/>
              <a:buNone/>
              <a:defRPr sz="1400" b="0" i="0" kern="1200">
                <a:solidFill>
                  <a:schemeClr val="tx1">
                    <a:tint val="75000"/>
                  </a:schemeClr>
                </a:solidFill>
                <a:latin typeface="+mn-lt"/>
                <a:ea typeface="+mn-ea"/>
                <a:cs typeface="+mn-cs"/>
              </a:defRPr>
            </a:lvl5pPr>
            <a:lvl6pPr marL="2286000" indent="0" algn="l" defTabSz="457200" rtl="0" eaLnBrk="1" latinLnBrk="0" hangingPunct="1">
              <a:spcBef>
                <a:spcPts val="1000"/>
              </a:spcBef>
              <a:spcAft>
                <a:spcPts val="0"/>
              </a:spcAft>
              <a:buClr>
                <a:schemeClr val="accent1"/>
              </a:buClr>
              <a:buSzPct val="80000"/>
              <a:buFont typeface="Wingdings 3" charset="2"/>
              <a:buNone/>
              <a:defRPr sz="1400" b="0" i="0" kern="1200">
                <a:solidFill>
                  <a:schemeClr val="tx1">
                    <a:tint val="75000"/>
                  </a:schemeClr>
                </a:solidFill>
                <a:latin typeface="+mn-lt"/>
                <a:ea typeface="+mn-ea"/>
                <a:cs typeface="+mn-cs"/>
              </a:defRPr>
            </a:lvl6pPr>
            <a:lvl7pPr marL="2743200" indent="0" algn="l" defTabSz="457200" rtl="0" eaLnBrk="1" latinLnBrk="0" hangingPunct="1">
              <a:spcBef>
                <a:spcPts val="1000"/>
              </a:spcBef>
              <a:spcAft>
                <a:spcPts val="0"/>
              </a:spcAft>
              <a:buClr>
                <a:schemeClr val="accent1"/>
              </a:buClr>
              <a:buSzPct val="80000"/>
              <a:buFont typeface="Wingdings 3" charset="2"/>
              <a:buNone/>
              <a:defRPr sz="1400" b="0" i="0" kern="1200">
                <a:solidFill>
                  <a:schemeClr val="tx1">
                    <a:tint val="75000"/>
                  </a:schemeClr>
                </a:solidFill>
                <a:latin typeface="+mn-lt"/>
                <a:ea typeface="+mn-ea"/>
                <a:cs typeface="+mn-cs"/>
              </a:defRPr>
            </a:lvl7pPr>
            <a:lvl8pPr marL="3200400" indent="0" algn="l" defTabSz="457200" rtl="0" eaLnBrk="1" latinLnBrk="0" hangingPunct="1">
              <a:spcBef>
                <a:spcPts val="1000"/>
              </a:spcBef>
              <a:spcAft>
                <a:spcPts val="0"/>
              </a:spcAft>
              <a:buClr>
                <a:schemeClr val="accent1"/>
              </a:buClr>
              <a:buSzPct val="80000"/>
              <a:buFont typeface="Wingdings 3" charset="2"/>
              <a:buNone/>
              <a:defRPr sz="1400" b="0" i="0" kern="1200">
                <a:solidFill>
                  <a:schemeClr val="tx1">
                    <a:tint val="75000"/>
                  </a:schemeClr>
                </a:solidFill>
                <a:latin typeface="+mn-lt"/>
                <a:ea typeface="+mn-ea"/>
                <a:cs typeface="+mn-cs"/>
              </a:defRPr>
            </a:lvl8pPr>
            <a:lvl9pPr marL="3657600" indent="0" algn="l" defTabSz="457200" rtl="0" eaLnBrk="1" latinLnBrk="0" hangingPunct="1">
              <a:spcBef>
                <a:spcPts val="1000"/>
              </a:spcBef>
              <a:spcAft>
                <a:spcPts val="0"/>
              </a:spcAft>
              <a:buClr>
                <a:schemeClr val="accent1"/>
              </a:buClr>
              <a:buSzPct val="80000"/>
              <a:buFont typeface="Wingdings 3" charset="2"/>
              <a:buNone/>
              <a:defRPr sz="1400" b="0" i="0" kern="1200">
                <a:solidFill>
                  <a:schemeClr val="tx1">
                    <a:tint val="75000"/>
                  </a:schemeClr>
                </a:solidFill>
                <a:latin typeface="+mn-lt"/>
                <a:ea typeface="+mn-ea"/>
                <a:cs typeface="+mn-cs"/>
              </a:defRPr>
            </a:lvl9pPr>
          </a:lstStyle>
          <a:p>
            <a:r>
              <a:rPr lang="it-IT">
                <a:solidFill>
                  <a:schemeClr val="tx1"/>
                </a:solidFill>
                <a:latin typeface="Aptos Display" panose="020B0004020202020204" pitchFamily="34" charset="0"/>
              </a:rPr>
              <a:t>Dr. Carolina </a:t>
            </a:r>
            <a:r>
              <a:rPr lang="it-IT" dirty="0">
                <a:solidFill>
                  <a:schemeClr val="tx1"/>
                </a:solidFill>
                <a:latin typeface="Aptos Display" panose="020B0004020202020204" pitchFamily="34" charset="0"/>
              </a:rPr>
              <a:t>Crespi</a:t>
            </a:r>
          </a:p>
          <a:p>
            <a:r>
              <a:rPr lang="it-IT" i="1" dirty="0">
                <a:solidFill>
                  <a:schemeClr val="tx1"/>
                </a:solidFill>
                <a:latin typeface="Aptos Display" panose="020B0004020202020204" pitchFamily="34" charset="0"/>
              </a:rPr>
              <a:t>Post-doc Dipartimento di Matematica e Informatica, Università degli studi di Catania</a:t>
            </a:r>
          </a:p>
          <a:p>
            <a:r>
              <a:rPr lang="it-IT" dirty="0">
                <a:solidFill>
                  <a:schemeClr val="tx1"/>
                </a:solidFill>
                <a:latin typeface="Aptos Display" panose="020B0004020202020204" pitchFamily="34" charset="0"/>
              </a:rPr>
              <a:t>carolina.crespi@unict.it</a:t>
            </a:r>
          </a:p>
        </p:txBody>
      </p:sp>
    </p:spTree>
    <p:extLst>
      <p:ext uri="{BB962C8B-B14F-4D97-AF65-F5344CB8AC3E}">
        <p14:creationId xmlns:p14="http://schemas.microsoft.com/office/powerpoint/2010/main" val="1347002026"/>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2" name="Rectangle 11">
            <a:extLst>
              <a:ext uri="{FF2B5EF4-FFF2-40B4-BE49-F238E27FC236}">
                <a16:creationId xmlns:a16="http://schemas.microsoft.com/office/drawing/2014/main" id="{7FF47CB7-972F-479F-A36D-9E72D26EC8DA}"/>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w="12700" cap="flat" cmpd="sng" algn="ctr">
            <a:noFill/>
            <a:prstDash val="solid"/>
            <a:miter lim="800000"/>
          </a:ln>
          <a:effectLst/>
          <a:extLs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Freeform: Shape 13">
            <a:extLst>
              <a:ext uri="{FF2B5EF4-FFF2-40B4-BE49-F238E27FC236}">
                <a16:creationId xmlns:a16="http://schemas.microsoft.com/office/drawing/2014/main" id="{0D153B68-5844-490D-8E67-F616D6D721CA}"/>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1"/>
            <a:ext cx="11766176" cy="2061837"/>
          </a:xfrm>
          <a:custGeom>
            <a:avLst/>
            <a:gdLst>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9437 w 10768629"/>
              <a:gd name="connsiteY140" fmla="*/ 1636968 h 1978172"/>
              <a:gd name="connsiteX141" fmla="*/ 5440853 w 10768629"/>
              <a:gd name="connsiteY141" fmla="*/ 1657958 h 1978172"/>
              <a:gd name="connsiteX142" fmla="*/ 4945936 w 10768629"/>
              <a:gd name="connsiteY142" fmla="*/ 1713743 h 1978172"/>
              <a:gd name="connsiteX143" fmla="*/ 4818446 w 10768629"/>
              <a:gd name="connsiteY143" fmla="*/ 1726895 h 1978172"/>
              <a:gd name="connsiteX144" fmla="*/ 4813657 w 10768629"/>
              <a:gd name="connsiteY144" fmla="*/ 1730706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38835 w 10768629"/>
              <a:gd name="connsiteY164" fmla="*/ 1920210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32568 w 10768629"/>
              <a:gd name="connsiteY178" fmla="*/ 1793149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9437 w 10768629"/>
              <a:gd name="connsiteY140" fmla="*/ 1636968 h 1978172"/>
              <a:gd name="connsiteX141" fmla="*/ 5440853 w 10768629"/>
              <a:gd name="connsiteY141" fmla="*/ 1657958 h 1978172"/>
              <a:gd name="connsiteX142" fmla="*/ 4945936 w 10768629"/>
              <a:gd name="connsiteY142" fmla="*/ 1713743 h 1978172"/>
              <a:gd name="connsiteX143" fmla="*/ 4818446 w 10768629"/>
              <a:gd name="connsiteY143" fmla="*/ 1726895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38835 w 10768629"/>
              <a:gd name="connsiteY164" fmla="*/ 1920210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32568 w 10768629"/>
              <a:gd name="connsiteY178" fmla="*/ 1793149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9437 w 10768629"/>
              <a:gd name="connsiteY140" fmla="*/ 1636968 h 1978172"/>
              <a:gd name="connsiteX141" fmla="*/ 5440853 w 10768629"/>
              <a:gd name="connsiteY141" fmla="*/ 1657958 h 1978172"/>
              <a:gd name="connsiteX142" fmla="*/ 4945936 w 10768629"/>
              <a:gd name="connsiteY142" fmla="*/ 1713743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38835 w 10768629"/>
              <a:gd name="connsiteY164" fmla="*/ 1920210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32568 w 10768629"/>
              <a:gd name="connsiteY178" fmla="*/ 1793149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9437 w 10768629"/>
              <a:gd name="connsiteY140" fmla="*/ 1636968 h 1978172"/>
              <a:gd name="connsiteX141" fmla="*/ 5440853 w 10768629"/>
              <a:gd name="connsiteY141" fmla="*/ 1657958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38835 w 10768629"/>
              <a:gd name="connsiteY164" fmla="*/ 1920210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32568 w 10768629"/>
              <a:gd name="connsiteY178" fmla="*/ 1793149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40853 w 10768629"/>
              <a:gd name="connsiteY141" fmla="*/ 1657958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38835 w 10768629"/>
              <a:gd name="connsiteY164" fmla="*/ 1920210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32568 w 10768629"/>
              <a:gd name="connsiteY178" fmla="*/ 1793149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38835 w 10768629"/>
              <a:gd name="connsiteY164" fmla="*/ 1920210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32568 w 10768629"/>
              <a:gd name="connsiteY178" fmla="*/ 1793149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32568 w 10768629"/>
              <a:gd name="connsiteY178" fmla="*/ 1793149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32568 w 10768629"/>
              <a:gd name="connsiteY178" fmla="*/ 1793149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57365 w 10768629"/>
              <a:gd name="connsiteY178" fmla="*/ 1832140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57365 w 10768629"/>
              <a:gd name="connsiteY178" fmla="*/ 1832140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57365 w 10768629"/>
              <a:gd name="connsiteY178" fmla="*/ 1832140 h 1978172"/>
              <a:gd name="connsiteX179" fmla="*/ 1232341 w 10768629"/>
              <a:gd name="connsiteY179" fmla="*/ 1785942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57365 w 10768629"/>
              <a:gd name="connsiteY178" fmla="*/ 1832140 h 1978172"/>
              <a:gd name="connsiteX179" fmla="*/ 1232341 w 10768629"/>
              <a:gd name="connsiteY179" fmla="*/ 1785942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9462 w 10768629"/>
              <a:gd name="connsiteY48" fmla="*/ 987106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1228 w 10768629"/>
              <a:gd name="connsiteY152" fmla="*/ 1868717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1228 w 10768629"/>
              <a:gd name="connsiteY152" fmla="*/ 1868717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11935 w 10768629"/>
              <a:gd name="connsiteY151" fmla="*/ 1860177 h 1978172"/>
              <a:gd name="connsiteX152" fmla="*/ 4101228 w 10768629"/>
              <a:gd name="connsiteY152" fmla="*/ 1868717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11935 w 10768629"/>
              <a:gd name="connsiteY151" fmla="*/ 1860177 h 1978172"/>
              <a:gd name="connsiteX152" fmla="*/ 4101228 w 10768629"/>
              <a:gd name="connsiteY152" fmla="*/ 1868717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09389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11935 w 10768629"/>
              <a:gd name="connsiteY151" fmla="*/ 1860177 h 1978172"/>
              <a:gd name="connsiteX152" fmla="*/ 4101228 w 10768629"/>
              <a:gd name="connsiteY152" fmla="*/ 1868717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09389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11935 w 10768629"/>
              <a:gd name="connsiteY151" fmla="*/ 1860177 h 1978172"/>
              <a:gd name="connsiteX152" fmla="*/ 4101228 w 10768629"/>
              <a:gd name="connsiteY152" fmla="*/ 1868717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09389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11935 w 10768629"/>
              <a:gd name="connsiteY151" fmla="*/ 1860177 h 1978172"/>
              <a:gd name="connsiteX152" fmla="*/ 4101228 w 10768629"/>
              <a:gd name="connsiteY152" fmla="*/ 1868717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0257 w 10768629"/>
              <a:gd name="connsiteY182" fmla="*/ 1789615 h 1978172"/>
              <a:gd name="connsiteX183" fmla="*/ 991903 w 10768629"/>
              <a:gd name="connsiteY183" fmla="*/ 1786741 h 1978172"/>
              <a:gd name="connsiteX184" fmla="*/ 883960 w 10768629"/>
              <a:gd name="connsiteY184" fmla="*/ 1809389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11935 w 10768629"/>
              <a:gd name="connsiteY151" fmla="*/ 1860177 h 1978172"/>
              <a:gd name="connsiteX152" fmla="*/ 4101228 w 10768629"/>
              <a:gd name="connsiteY152" fmla="*/ 1868717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84330 h 1978172"/>
              <a:gd name="connsiteX182" fmla="*/ 1120257 w 10768629"/>
              <a:gd name="connsiteY182" fmla="*/ 1789615 h 1978172"/>
              <a:gd name="connsiteX183" fmla="*/ 991903 w 10768629"/>
              <a:gd name="connsiteY183" fmla="*/ 1786741 h 1978172"/>
              <a:gd name="connsiteX184" fmla="*/ 883960 w 10768629"/>
              <a:gd name="connsiteY184" fmla="*/ 1809389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Lst>
            <a:rect l="l" t="t" r="r" b="b"/>
            <a:pathLst>
              <a:path w="10768629" h="1978172">
                <a:moveTo>
                  <a:pt x="0" y="0"/>
                </a:moveTo>
                <a:lnTo>
                  <a:pt x="10768629" y="0"/>
                </a:lnTo>
                <a:lnTo>
                  <a:pt x="10733254" y="31439"/>
                </a:lnTo>
                <a:lnTo>
                  <a:pt x="10727085" y="37910"/>
                </a:lnTo>
                <a:cubicBezTo>
                  <a:pt x="10712973" y="56080"/>
                  <a:pt x="10699457" y="78430"/>
                  <a:pt x="10675953" y="68623"/>
                </a:cubicBezTo>
                <a:cubicBezTo>
                  <a:pt x="10685972" y="89202"/>
                  <a:pt x="10641629" y="69781"/>
                  <a:pt x="10637091" y="90361"/>
                </a:cubicBezTo>
                <a:cubicBezTo>
                  <a:pt x="10635214" y="107005"/>
                  <a:pt x="10621323" y="104993"/>
                  <a:pt x="10610971" y="110764"/>
                </a:cubicBezTo>
                <a:cubicBezTo>
                  <a:pt x="10603980" y="127568"/>
                  <a:pt x="10551417" y="141180"/>
                  <a:pt x="10532872" y="138028"/>
                </a:cubicBezTo>
                <a:cubicBezTo>
                  <a:pt x="10480300" y="119072"/>
                  <a:pt x="10440532" y="186296"/>
                  <a:pt x="10398558" y="172911"/>
                </a:cubicBezTo>
                <a:cubicBezTo>
                  <a:pt x="10387708" y="174114"/>
                  <a:pt x="10378792" y="177646"/>
                  <a:pt x="10371128" y="182609"/>
                </a:cubicBezTo>
                <a:lnTo>
                  <a:pt x="10352178" y="199976"/>
                </a:lnTo>
                <a:lnTo>
                  <a:pt x="10351815" y="211879"/>
                </a:lnTo>
                <a:lnTo>
                  <a:pt x="10337471" y="218661"/>
                </a:lnTo>
                <a:lnTo>
                  <a:pt x="10334625" y="222351"/>
                </a:lnTo>
                <a:cubicBezTo>
                  <a:pt x="10321108" y="225227"/>
                  <a:pt x="10278615" y="228401"/>
                  <a:pt x="10256365" y="235917"/>
                </a:cubicBezTo>
                <a:cubicBezTo>
                  <a:pt x="10218136" y="258033"/>
                  <a:pt x="10224552" y="209685"/>
                  <a:pt x="10201127" y="267448"/>
                </a:cubicBezTo>
                <a:cubicBezTo>
                  <a:pt x="10121320" y="273476"/>
                  <a:pt x="10040763" y="345580"/>
                  <a:pt x="9961218" y="326720"/>
                </a:cubicBezTo>
                <a:cubicBezTo>
                  <a:pt x="9980173" y="341621"/>
                  <a:pt x="9883038" y="318484"/>
                  <a:pt x="9859715" y="355698"/>
                </a:cubicBezTo>
                <a:cubicBezTo>
                  <a:pt x="9812822" y="367758"/>
                  <a:pt x="9752089" y="383830"/>
                  <a:pt x="9679867" y="399081"/>
                </a:cubicBezTo>
                <a:cubicBezTo>
                  <a:pt x="9618357" y="415668"/>
                  <a:pt x="9525492" y="446315"/>
                  <a:pt x="9490654" y="455225"/>
                </a:cubicBezTo>
                <a:lnTo>
                  <a:pt x="9470837" y="452539"/>
                </a:lnTo>
                <a:lnTo>
                  <a:pt x="9469082" y="454891"/>
                </a:lnTo>
                <a:cubicBezTo>
                  <a:pt x="9460057" y="461184"/>
                  <a:pt x="9453495" y="461729"/>
                  <a:pt x="9448038" y="459733"/>
                </a:cubicBezTo>
                <a:lnTo>
                  <a:pt x="9396821" y="455795"/>
                </a:lnTo>
                <a:lnTo>
                  <a:pt x="9392197" y="459796"/>
                </a:lnTo>
                <a:lnTo>
                  <a:pt x="9347994" y="464462"/>
                </a:lnTo>
                <a:cubicBezTo>
                  <a:pt x="9347959" y="465155"/>
                  <a:pt x="9347925" y="465846"/>
                  <a:pt x="9347889" y="466539"/>
                </a:cubicBezTo>
                <a:cubicBezTo>
                  <a:pt x="9346648" y="471307"/>
                  <a:pt x="9343831" y="475025"/>
                  <a:pt x="9337639" y="476654"/>
                </a:cubicBezTo>
                <a:cubicBezTo>
                  <a:pt x="9354547" y="503661"/>
                  <a:pt x="9307720" y="510631"/>
                  <a:pt x="9287964" y="513052"/>
                </a:cubicBezTo>
                <a:cubicBezTo>
                  <a:pt x="9269905" y="526173"/>
                  <a:pt x="9245386" y="544358"/>
                  <a:pt x="9229283" y="555377"/>
                </a:cubicBezTo>
                <a:lnTo>
                  <a:pt x="9220274" y="557502"/>
                </a:lnTo>
                <a:cubicBezTo>
                  <a:pt x="9220250" y="557668"/>
                  <a:pt x="9220226" y="557835"/>
                  <a:pt x="9220202" y="558001"/>
                </a:cubicBezTo>
                <a:cubicBezTo>
                  <a:pt x="9218468" y="559434"/>
                  <a:pt x="9215591" y="560497"/>
                  <a:pt x="9210908" y="561147"/>
                </a:cubicBezTo>
                <a:lnTo>
                  <a:pt x="9186374" y="565502"/>
                </a:lnTo>
                <a:lnTo>
                  <a:pt x="9181058" y="569943"/>
                </a:lnTo>
                <a:lnTo>
                  <a:pt x="9167549" y="584727"/>
                </a:lnTo>
                <a:lnTo>
                  <a:pt x="9149110" y="598906"/>
                </a:lnTo>
                <a:cubicBezTo>
                  <a:pt x="9133575" y="594395"/>
                  <a:pt x="9087390" y="636567"/>
                  <a:pt x="9078556" y="644039"/>
                </a:cubicBezTo>
                <a:lnTo>
                  <a:pt x="8996399" y="690055"/>
                </a:lnTo>
                <a:cubicBezTo>
                  <a:pt x="8913147" y="777045"/>
                  <a:pt x="8867993" y="772591"/>
                  <a:pt x="8803791" y="813860"/>
                </a:cubicBezTo>
                <a:cubicBezTo>
                  <a:pt x="8745270" y="819906"/>
                  <a:pt x="8690049" y="823612"/>
                  <a:pt x="8636202" y="848463"/>
                </a:cubicBezTo>
                <a:cubicBezTo>
                  <a:pt x="8594799" y="860014"/>
                  <a:pt x="8568613" y="864779"/>
                  <a:pt x="8555372" y="883171"/>
                </a:cubicBezTo>
                <a:lnTo>
                  <a:pt x="8507229" y="901665"/>
                </a:lnTo>
                <a:lnTo>
                  <a:pt x="8428473" y="927985"/>
                </a:lnTo>
                <a:cubicBezTo>
                  <a:pt x="8428287" y="929817"/>
                  <a:pt x="8428100" y="931648"/>
                  <a:pt x="8427914" y="933480"/>
                </a:cubicBezTo>
                <a:lnTo>
                  <a:pt x="8420327" y="941984"/>
                </a:lnTo>
                <a:lnTo>
                  <a:pt x="8394729" y="948347"/>
                </a:lnTo>
                <a:lnTo>
                  <a:pt x="8380548" y="987916"/>
                </a:lnTo>
                <a:lnTo>
                  <a:pt x="8375330" y="965444"/>
                </a:lnTo>
                <a:cubicBezTo>
                  <a:pt x="8372375" y="964202"/>
                  <a:pt x="8344433" y="977378"/>
                  <a:pt x="8340796" y="980522"/>
                </a:cubicBezTo>
                <a:cubicBezTo>
                  <a:pt x="8328292" y="982128"/>
                  <a:pt x="8319237" y="991089"/>
                  <a:pt x="8304438" y="996739"/>
                </a:cubicBezTo>
                <a:cubicBezTo>
                  <a:pt x="8297193" y="1005683"/>
                  <a:pt x="8289328" y="1014568"/>
                  <a:pt x="8280929" y="1023089"/>
                </a:cubicBezTo>
                <a:lnTo>
                  <a:pt x="8275760" y="1027772"/>
                </a:lnTo>
                <a:lnTo>
                  <a:pt x="8275478" y="1027605"/>
                </a:lnTo>
                <a:cubicBezTo>
                  <a:pt x="8273970" y="1028076"/>
                  <a:pt x="8251461" y="1029408"/>
                  <a:pt x="8249003" y="1032033"/>
                </a:cubicBezTo>
                <a:lnTo>
                  <a:pt x="8203836" y="1037347"/>
                </a:lnTo>
                <a:cubicBezTo>
                  <a:pt x="8172789" y="1049890"/>
                  <a:pt x="8148166" y="1034625"/>
                  <a:pt x="8122936" y="1063113"/>
                </a:cubicBezTo>
                <a:cubicBezTo>
                  <a:pt x="8093850" y="1074757"/>
                  <a:pt x="8066781" y="1075350"/>
                  <a:pt x="8043658" y="1092746"/>
                </a:cubicBezTo>
                <a:cubicBezTo>
                  <a:pt x="8032157" y="1089174"/>
                  <a:pt x="8022145" y="1089998"/>
                  <a:pt x="8015351" y="1105478"/>
                </a:cubicBezTo>
                <a:cubicBezTo>
                  <a:pt x="7987544" y="1113006"/>
                  <a:pt x="7977708" y="1099152"/>
                  <a:pt x="7963145" y="1119346"/>
                </a:cubicBezTo>
                <a:cubicBezTo>
                  <a:pt x="7942622" y="1098880"/>
                  <a:pt x="7943760" y="1109516"/>
                  <a:pt x="7938145" y="1120225"/>
                </a:cubicBezTo>
                <a:lnTo>
                  <a:pt x="7937238" y="1121204"/>
                </a:lnTo>
                <a:lnTo>
                  <a:pt x="7934398" y="1118240"/>
                </a:lnTo>
                <a:lnTo>
                  <a:pt x="7918248" y="1124371"/>
                </a:lnTo>
                <a:lnTo>
                  <a:pt x="7914119" y="1127653"/>
                </a:lnTo>
                <a:cubicBezTo>
                  <a:pt x="7911201" y="1129547"/>
                  <a:pt x="7909169" y="1130331"/>
                  <a:pt x="7907658" y="1130350"/>
                </a:cubicBezTo>
                <a:lnTo>
                  <a:pt x="7907434" y="1130103"/>
                </a:lnTo>
                <a:lnTo>
                  <a:pt x="7901508" y="1133245"/>
                </a:lnTo>
                <a:cubicBezTo>
                  <a:pt x="7891644" y="1139271"/>
                  <a:pt x="7882185" y="1145815"/>
                  <a:pt x="7873287" y="1152609"/>
                </a:cubicBezTo>
                <a:cubicBezTo>
                  <a:pt x="7864672" y="1141906"/>
                  <a:pt x="7845199" y="1159242"/>
                  <a:pt x="7834833" y="1153868"/>
                </a:cubicBezTo>
                <a:lnTo>
                  <a:pt x="7828661" y="1139994"/>
                </a:lnTo>
                <a:lnTo>
                  <a:pt x="7823966" y="1143178"/>
                </a:lnTo>
                <a:lnTo>
                  <a:pt x="7815078" y="1151776"/>
                </a:lnTo>
                <a:cubicBezTo>
                  <a:pt x="7813692" y="1152943"/>
                  <a:pt x="7812687" y="1153116"/>
                  <a:pt x="7812026" y="1151522"/>
                </a:cubicBezTo>
                <a:cubicBezTo>
                  <a:pt x="7806555" y="1153054"/>
                  <a:pt x="7788673" y="1159989"/>
                  <a:pt x="7782249" y="1160970"/>
                </a:cubicBezTo>
                <a:lnTo>
                  <a:pt x="7773476" y="1157414"/>
                </a:lnTo>
                <a:lnTo>
                  <a:pt x="7769600" y="1157365"/>
                </a:lnTo>
                <a:lnTo>
                  <a:pt x="7752631" y="1172815"/>
                </a:lnTo>
                <a:lnTo>
                  <a:pt x="7739392" y="1192062"/>
                </a:lnTo>
                <a:lnTo>
                  <a:pt x="7677677" y="1216394"/>
                </a:lnTo>
                <a:lnTo>
                  <a:pt x="7586920" y="1261888"/>
                </a:lnTo>
                <a:cubicBezTo>
                  <a:pt x="7556723" y="1298911"/>
                  <a:pt x="7489187" y="1284518"/>
                  <a:pt x="7486100" y="1292563"/>
                </a:cubicBezTo>
                <a:cubicBezTo>
                  <a:pt x="7454875" y="1308356"/>
                  <a:pt x="7453335" y="1326361"/>
                  <a:pt x="7411323" y="1340732"/>
                </a:cubicBezTo>
                <a:cubicBezTo>
                  <a:pt x="7372519" y="1390006"/>
                  <a:pt x="7288617" y="1403664"/>
                  <a:pt x="7240698" y="1438832"/>
                </a:cubicBezTo>
                <a:cubicBezTo>
                  <a:pt x="7206467" y="1417136"/>
                  <a:pt x="7227555" y="1441678"/>
                  <a:pt x="7197675" y="1447530"/>
                </a:cubicBezTo>
                <a:cubicBezTo>
                  <a:pt x="7211601" y="1474927"/>
                  <a:pt x="7159483" y="1444981"/>
                  <a:pt x="7164788" y="1480293"/>
                </a:cubicBezTo>
                <a:cubicBezTo>
                  <a:pt x="7159184" y="1480240"/>
                  <a:pt x="7153584" y="1479075"/>
                  <a:pt x="7147929" y="1477641"/>
                </a:cubicBezTo>
                <a:lnTo>
                  <a:pt x="7144965" y="1476908"/>
                </a:lnTo>
                <a:lnTo>
                  <a:pt x="7134299" y="1479969"/>
                </a:lnTo>
                <a:lnTo>
                  <a:pt x="7129809" y="1473339"/>
                </a:lnTo>
                <a:lnTo>
                  <a:pt x="7112688" y="1472575"/>
                </a:lnTo>
                <a:cubicBezTo>
                  <a:pt x="7106506" y="1473449"/>
                  <a:pt x="7100123" y="1475741"/>
                  <a:pt x="7093470" y="1480300"/>
                </a:cubicBezTo>
                <a:cubicBezTo>
                  <a:pt x="7079039" y="1501274"/>
                  <a:pt x="7048991" y="1495718"/>
                  <a:pt x="7025034" y="1506934"/>
                </a:cubicBezTo>
                <a:lnTo>
                  <a:pt x="7014783" y="1515868"/>
                </a:lnTo>
                <a:lnTo>
                  <a:pt x="6979706" y="1523511"/>
                </a:lnTo>
                <a:lnTo>
                  <a:pt x="6977890" y="1525793"/>
                </a:lnTo>
                <a:cubicBezTo>
                  <a:pt x="6971996" y="1527914"/>
                  <a:pt x="6959488" y="1529941"/>
                  <a:pt x="6944339" y="1536237"/>
                </a:cubicBezTo>
                <a:lnTo>
                  <a:pt x="6886996" y="1563569"/>
                </a:lnTo>
                <a:lnTo>
                  <a:pt x="6874510" y="1558469"/>
                </a:lnTo>
                <a:lnTo>
                  <a:pt x="6871943" y="1554651"/>
                </a:lnTo>
                <a:lnTo>
                  <a:pt x="6856174" y="1562024"/>
                </a:lnTo>
                <a:lnTo>
                  <a:pt x="6842321" y="1560554"/>
                </a:lnTo>
                <a:lnTo>
                  <a:pt x="6832713" y="1569357"/>
                </a:lnTo>
                <a:lnTo>
                  <a:pt x="6816351" y="1571495"/>
                </a:lnTo>
                <a:cubicBezTo>
                  <a:pt x="6810216" y="1571510"/>
                  <a:pt x="6803310" y="1571324"/>
                  <a:pt x="6795800" y="1572010"/>
                </a:cubicBezTo>
                <a:lnTo>
                  <a:pt x="6777546" y="1568661"/>
                </a:lnTo>
                <a:lnTo>
                  <a:pt x="6751528" y="1574143"/>
                </a:lnTo>
                <a:cubicBezTo>
                  <a:pt x="6731455" y="1578562"/>
                  <a:pt x="6712054" y="1582098"/>
                  <a:pt x="6691966" y="1582255"/>
                </a:cubicBezTo>
                <a:cubicBezTo>
                  <a:pt x="6677921" y="1590738"/>
                  <a:pt x="6663787" y="1595441"/>
                  <a:pt x="6646941" y="1588471"/>
                </a:cubicBezTo>
                <a:cubicBezTo>
                  <a:pt x="6605135" y="1597971"/>
                  <a:pt x="6598373" y="1612583"/>
                  <a:pt x="6568576" y="1606488"/>
                </a:cubicBezTo>
                <a:cubicBezTo>
                  <a:pt x="6562510" y="1614734"/>
                  <a:pt x="6558067" y="1619360"/>
                  <a:pt x="6554358" y="1621701"/>
                </a:cubicBezTo>
                <a:cubicBezTo>
                  <a:pt x="6543227" y="1628727"/>
                  <a:pt x="6538724" y="1615196"/>
                  <a:pt x="6516968" y="1617195"/>
                </a:cubicBezTo>
                <a:cubicBezTo>
                  <a:pt x="6493173" y="1617368"/>
                  <a:pt x="6528193" y="1598652"/>
                  <a:pt x="6506479" y="1602227"/>
                </a:cubicBezTo>
                <a:cubicBezTo>
                  <a:pt x="6486674" y="1613929"/>
                  <a:pt x="6478484" y="1593997"/>
                  <a:pt x="6458436" y="1607332"/>
                </a:cubicBezTo>
                <a:cubicBezTo>
                  <a:pt x="6471168" y="1620800"/>
                  <a:pt x="6410323" y="1615478"/>
                  <a:pt x="6414786" y="1628815"/>
                </a:cubicBezTo>
                <a:cubicBezTo>
                  <a:pt x="6385942" y="1615041"/>
                  <a:pt x="6386569" y="1640238"/>
                  <a:pt x="6357085" y="1640846"/>
                </a:cubicBezTo>
                <a:cubicBezTo>
                  <a:pt x="6341163" y="1636809"/>
                  <a:pt x="6331497" y="1637754"/>
                  <a:pt x="6322636" y="1648213"/>
                </a:cubicBezTo>
                <a:cubicBezTo>
                  <a:pt x="6248448" y="1627802"/>
                  <a:pt x="6286748" y="1654976"/>
                  <a:pt x="6226172" y="1654676"/>
                </a:cubicBezTo>
                <a:lnTo>
                  <a:pt x="6221217" y="1654506"/>
                </a:lnTo>
                <a:lnTo>
                  <a:pt x="6204956" y="1664280"/>
                </a:lnTo>
                <a:cubicBezTo>
                  <a:pt x="6204728" y="1665114"/>
                  <a:pt x="6204498" y="1665947"/>
                  <a:pt x="6204270" y="1666782"/>
                </a:cubicBezTo>
                <a:lnTo>
                  <a:pt x="6143810" y="1661963"/>
                </a:lnTo>
                <a:lnTo>
                  <a:pt x="6136560" y="1665728"/>
                </a:lnTo>
                <a:lnTo>
                  <a:pt x="6096155" y="1656951"/>
                </a:lnTo>
                <a:lnTo>
                  <a:pt x="6075812" y="1655422"/>
                </a:lnTo>
                <a:lnTo>
                  <a:pt x="6039495" y="1649680"/>
                </a:lnTo>
                <a:lnTo>
                  <a:pt x="6036523" y="1652121"/>
                </a:lnTo>
                <a:lnTo>
                  <a:pt x="6029328" y="1649904"/>
                </a:lnTo>
                <a:lnTo>
                  <a:pt x="6024075" y="1652779"/>
                </a:lnTo>
                <a:lnTo>
                  <a:pt x="6018085" y="1652030"/>
                </a:lnTo>
                <a:cubicBezTo>
                  <a:pt x="6006658" y="1653831"/>
                  <a:pt x="5968194" y="1662035"/>
                  <a:pt x="5955513" y="1663584"/>
                </a:cubicBezTo>
                <a:lnTo>
                  <a:pt x="5941996" y="1661326"/>
                </a:lnTo>
                <a:lnTo>
                  <a:pt x="5931789" y="1669915"/>
                </a:lnTo>
                <a:lnTo>
                  <a:pt x="5888686" y="1672175"/>
                </a:lnTo>
                <a:lnTo>
                  <a:pt x="5873794" y="1665454"/>
                </a:lnTo>
                <a:lnTo>
                  <a:pt x="5860022" y="1660635"/>
                </a:lnTo>
                <a:lnTo>
                  <a:pt x="5858237" y="1660649"/>
                </a:lnTo>
                <a:lnTo>
                  <a:pt x="5840319" y="1660798"/>
                </a:lnTo>
                <a:lnTo>
                  <a:pt x="5806984" y="1661075"/>
                </a:lnTo>
                <a:cubicBezTo>
                  <a:pt x="5785708" y="1661533"/>
                  <a:pt x="5764126" y="1662974"/>
                  <a:pt x="5742351" y="1667489"/>
                </a:cubicBezTo>
                <a:cubicBezTo>
                  <a:pt x="5659069" y="1645168"/>
                  <a:pt x="5615134" y="1706361"/>
                  <a:pt x="5521171" y="1671626"/>
                </a:cubicBezTo>
                <a:cubicBezTo>
                  <a:pt x="5491803" y="1671296"/>
                  <a:pt x="5498089" y="1662666"/>
                  <a:pt x="5457384" y="1683952"/>
                </a:cubicBezTo>
                <a:cubicBezTo>
                  <a:pt x="5356959" y="1699287"/>
                  <a:pt x="5078905" y="1774579"/>
                  <a:pt x="4950070" y="1748401"/>
                </a:cubicBezTo>
                <a:cubicBezTo>
                  <a:pt x="4918276" y="1752255"/>
                  <a:pt x="4891043" y="1756936"/>
                  <a:pt x="4872172" y="1757222"/>
                </a:cubicBezTo>
                <a:lnTo>
                  <a:pt x="4809524" y="1761033"/>
                </a:lnTo>
                <a:cubicBezTo>
                  <a:pt x="4791324" y="1772975"/>
                  <a:pt x="4777258" y="1754591"/>
                  <a:pt x="4759058" y="1766533"/>
                </a:cubicBezTo>
                <a:cubicBezTo>
                  <a:pt x="4747481" y="1770744"/>
                  <a:pt x="4734604" y="1772921"/>
                  <a:pt x="4719749" y="1771811"/>
                </a:cubicBezTo>
                <a:cubicBezTo>
                  <a:pt x="4671168" y="1780243"/>
                  <a:pt x="4634134" y="1775931"/>
                  <a:pt x="4568686" y="1786141"/>
                </a:cubicBezTo>
                <a:cubicBezTo>
                  <a:pt x="4544667" y="1777910"/>
                  <a:pt x="4432547" y="1778168"/>
                  <a:pt x="4418751" y="1796932"/>
                </a:cubicBezTo>
                <a:cubicBezTo>
                  <a:pt x="4403360" y="1801488"/>
                  <a:pt x="4385278" y="1795746"/>
                  <a:pt x="4378377" y="1815528"/>
                </a:cubicBezTo>
                <a:cubicBezTo>
                  <a:pt x="4366870" y="1839461"/>
                  <a:pt x="4337372" y="1814003"/>
                  <a:pt x="4320575" y="1832722"/>
                </a:cubicBezTo>
                <a:cubicBezTo>
                  <a:pt x="4277898" y="1857053"/>
                  <a:pt x="4243945" y="1846759"/>
                  <a:pt x="4211935" y="1860177"/>
                </a:cubicBezTo>
                <a:cubicBezTo>
                  <a:pt x="4181519" y="1859584"/>
                  <a:pt x="4171342" y="1859762"/>
                  <a:pt x="4101228" y="1868717"/>
                </a:cubicBezTo>
                <a:cubicBezTo>
                  <a:pt x="4080159" y="1876188"/>
                  <a:pt x="4039427" y="1877381"/>
                  <a:pt x="3973223" y="1881015"/>
                </a:cubicBezTo>
                <a:cubicBezTo>
                  <a:pt x="3971330" y="1884974"/>
                  <a:pt x="3952843" y="1879225"/>
                  <a:pt x="3900992" y="1880603"/>
                </a:cubicBezTo>
                <a:cubicBezTo>
                  <a:pt x="3849141" y="1881981"/>
                  <a:pt x="3740060" y="1895686"/>
                  <a:pt x="3662119" y="1889285"/>
                </a:cubicBezTo>
                <a:cubicBezTo>
                  <a:pt x="3565155" y="1881322"/>
                  <a:pt x="3613412" y="1915150"/>
                  <a:pt x="3496919" y="1873180"/>
                </a:cubicBezTo>
                <a:cubicBezTo>
                  <a:pt x="3488062" y="1895719"/>
                  <a:pt x="3474293" y="1876288"/>
                  <a:pt x="3449433" y="1889681"/>
                </a:cubicBezTo>
                <a:cubicBezTo>
                  <a:pt x="3406553" y="1891629"/>
                  <a:pt x="3413217" y="1897797"/>
                  <a:pt x="3369766" y="1916653"/>
                </a:cubicBezTo>
                <a:cubicBezTo>
                  <a:pt x="3338805" y="1929531"/>
                  <a:pt x="3289487" y="1928617"/>
                  <a:pt x="3269672" y="1938036"/>
                </a:cubicBezTo>
                <a:lnTo>
                  <a:pt x="3224897" y="1943733"/>
                </a:lnTo>
                <a:cubicBezTo>
                  <a:pt x="3188693" y="1949271"/>
                  <a:pt x="3178540" y="1909145"/>
                  <a:pt x="3161463" y="1946591"/>
                </a:cubicBezTo>
                <a:lnTo>
                  <a:pt x="3112044" y="1935614"/>
                </a:lnTo>
                <a:lnTo>
                  <a:pt x="3069716" y="1930463"/>
                </a:lnTo>
                <a:cubicBezTo>
                  <a:pt x="3049937" y="1924285"/>
                  <a:pt x="3047816" y="1925644"/>
                  <a:pt x="3005773" y="1915878"/>
                </a:cubicBezTo>
                <a:cubicBezTo>
                  <a:pt x="2978838" y="1921092"/>
                  <a:pt x="2967972" y="1927319"/>
                  <a:pt x="2897201" y="1926772"/>
                </a:cubicBezTo>
                <a:lnTo>
                  <a:pt x="2783891" y="1931749"/>
                </a:lnTo>
                <a:cubicBezTo>
                  <a:pt x="2753098" y="1932794"/>
                  <a:pt x="2731621" y="1915151"/>
                  <a:pt x="2712447" y="1933044"/>
                </a:cubicBezTo>
                <a:cubicBezTo>
                  <a:pt x="2621923" y="1990472"/>
                  <a:pt x="2637976" y="1949546"/>
                  <a:pt x="2560151" y="1963609"/>
                </a:cubicBezTo>
                <a:cubicBezTo>
                  <a:pt x="2472084" y="1973456"/>
                  <a:pt x="2423631" y="1962133"/>
                  <a:pt x="2367221" y="1971884"/>
                </a:cubicBezTo>
                <a:cubicBezTo>
                  <a:pt x="2355331" y="1950582"/>
                  <a:pt x="2295649" y="1950006"/>
                  <a:pt x="2272130" y="1961162"/>
                </a:cubicBezTo>
                <a:cubicBezTo>
                  <a:pt x="2229336" y="1964326"/>
                  <a:pt x="2232627" y="1943953"/>
                  <a:pt x="2189404" y="1978172"/>
                </a:cubicBezTo>
                <a:cubicBezTo>
                  <a:pt x="2153824" y="1968017"/>
                  <a:pt x="2114605" y="1969166"/>
                  <a:pt x="2077704" y="1965002"/>
                </a:cubicBezTo>
                <a:cubicBezTo>
                  <a:pt x="2053064" y="1962036"/>
                  <a:pt x="2051584" y="1971011"/>
                  <a:pt x="2033299" y="1969042"/>
                </a:cubicBezTo>
                <a:cubicBezTo>
                  <a:pt x="2015014" y="1967073"/>
                  <a:pt x="1998956" y="1958903"/>
                  <a:pt x="1967996" y="1953187"/>
                </a:cubicBezTo>
                <a:cubicBezTo>
                  <a:pt x="1924117" y="1970917"/>
                  <a:pt x="1915668" y="1940297"/>
                  <a:pt x="1855805" y="1926082"/>
                </a:cubicBezTo>
                <a:cubicBezTo>
                  <a:pt x="1830663" y="1943732"/>
                  <a:pt x="1810564" y="1935694"/>
                  <a:pt x="1790957" y="1919460"/>
                </a:cubicBezTo>
                <a:cubicBezTo>
                  <a:pt x="1732588" y="1924884"/>
                  <a:pt x="1679506" y="1900619"/>
                  <a:pt x="1613978" y="1891581"/>
                </a:cubicBezTo>
                <a:cubicBezTo>
                  <a:pt x="1542961" y="1912227"/>
                  <a:pt x="1506863" y="1865666"/>
                  <a:pt x="1436831" y="1856201"/>
                </a:cubicBezTo>
                <a:cubicBezTo>
                  <a:pt x="1409149" y="1862955"/>
                  <a:pt x="1416370" y="1829853"/>
                  <a:pt x="1357365" y="1832140"/>
                </a:cubicBezTo>
                <a:cubicBezTo>
                  <a:pt x="1285880" y="1811785"/>
                  <a:pt x="1273193" y="1786872"/>
                  <a:pt x="1232341" y="1785942"/>
                </a:cubicBezTo>
                <a:cubicBezTo>
                  <a:pt x="1223903" y="1792798"/>
                  <a:pt x="1160576" y="1793911"/>
                  <a:pt x="1162595" y="1784330"/>
                </a:cubicBezTo>
                <a:cubicBezTo>
                  <a:pt x="1153167" y="1787110"/>
                  <a:pt x="1122206" y="1805077"/>
                  <a:pt x="1120257" y="1789615"/>
                </a:cubicBezTo>
                <a:cubicBezTo>
                  <a:pt x="1073149" y="1786750"/>
                  <a:pt x="1034361" y="1768718"/>
                  <a:pt x="991903" y="1786741"/>
                </a:cubicBezTo>
                <a:cubicBezTo>
                  <a:pt x="966383" y="1781126"/>
                  <a:pt x="949501" y="1800915"/>
                  <a:pt x="883960" y="1809389"/>
                </a:cubicBezTo>
                <a:cubicBezTo>
                  <a:pt x="836064" y="1808194"/>
                  <a:pt x="826980" y="1826610"/>
                  <a:pt x="766531" y="1805053"/>
                </a:cubicBezTo>
                <a:cubicBezTo>
                  <a:pt x="732778" y="1801141"/>
                  <a:pt x="694055" y="1787044"/>
                  <a:pt x="669779" y="1800537"/>
                </a:cubicBezTo>
                <a:cubicBezTo>
                  <a:pt x="645252" y="1794709"/>
                  <a:pt x="563495" y="1813232"/>
                  <a:pt x="523898" y="1811085"/>
                </a:cubicBezTo>
                <a:cubicBezTo>
                  <a:pt x="457555" y="1798530"/>
                  <a:pt x="395227" y="1824052"/>
                  <a:pt x="360251" y="1830735"/>
                </a:cubicBezTo>
                <a:cubicBezTo>
                  <a:pt x="313564" y="1825583"/>
                  <a:pt x="298281" y="1811622"/>
                  <a:pt x="255207" y="1818275"/>
                </a:cubicBezTo>
                <a:cubicBezTo>
                  <a:pt x="206572" y="1839769"/>
                  <a:pt x="160277" y="1836800"/>
                  <a:pt x="101803" y="1870647"/>
                </a:cubicBezTo>
                <a:cubicBezTo>
                  <a:pt x="85849" y="1910002"/>
                  <a:pt x="27997" y="1845258"/>
                  <a:pt x="25397" y="1888443"/>
                </a:cubicBezTo>
                <a:cubicBezTo>
                  <a:pt x="19096" y="1881154"/>
                  <a:pt x="11260" y="1878398"/>
                  <a:pt x="2370" y="1878311"/>
                </a:cubicBezTo>
                <a:lnTo>
                  <a:pt x="0" y="1878785"/>
                </a:lnTo>
                <a:lnTo>
                  <a:pt x="0" y="0"/>
                </a:lnTo>
                <a:close/>
              </a:path>
            </a:pathLst>
          </a:custGeom>
          <a:solidFill>
            <a:srgbClr val="82766A">
              <a:alpha val="15000"/>
            </a:srgbClr>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6" name="CasellaDiTesto 5">
            <a:extLst>
              <a:ext uri="{FF2B5EF4-FFF2-40B4-BE49-F238E27FC236}">
                <a16:creationId xmlns:a16="http://schemas.microsoft.com/office/drawing/2014/main" id="{319E8DE5-6100-E898-0987-020C5D455675}"/>
              </a:ext>
            </a:extLst>
          </p:cNvPr>
          <p:cNvSpPr txBox="1"/>
          <p:nvPr/>
        </p:nvSpPr>
        <p:spPr>
          <a:xfrm>
            <a:off x="7099284" y="2477313"/>
            <a:ext cx="4244590" cy="3288038"/>
          </a:xfrm>
          <a:prstGeom prst="rect">
            <a:avLst/>
          </a:prstGeom>
        </p:spPr>
        <p:txBody>
          <a:bodyPr vert="horz" lIns="91440" tIns="45720" rIns="91440" bIns="45720" rtlCol="0">
            <a:normAutofit fontScale="92500" lnSpcReduction="20000"/>
          </a:bodyPr>
          <a:lstStyle/>
          <a:p>
            <a:pPr marL="285750" indent="-228600" algn="just">
              <a:lnSpc>
                <a:spcPct val="90000"/>
              </a:lnSpc>
              <a:spcAft>
                <a:spcPts val="600"/>
              </a:spcAft>
              <a:buFont typeface="Arial" panose="020B0604020202020204" pitchFamily="34" charset="0"/>
              <a:buChar char="•"/>
            </a:pPr>
            <a:r>
              <a:rPr lang="en-US" sz="2000" dirty="0">
                <a:latin typeface="Bierstadt" panose="020B0004020202020204" pitchFamily="34" charset="0"/>
              </a:rPr>
              <a:t>This can be explained by </a:t>
            </a:r>
            <a:r>
              <a:rPr lang="en-US" sz="2000" b="1" dirty="0">
                <a:latin typeface="Bierstadt" panose="020B0004020202020204" pitchFamily="34" charset="0"/>
              </a:rPr>
              <a:t>the high pheromone concentration on the long branch</a:t>
            </a:r>
            <a:r>
              <a:rPr lang="en-US" sz="2000" dirty="0">
                <a:latin typeface="Bierstadt" panose="020B0004020202020204" pitchFamily="34" charset="0"/>
              </a:rPr>
              <a:t> and by the slow evaporation of pheromone. </a:t>
            </a:r>
          </a:p>
          <a:p>
            <a:pPr marL="285750" indent="-228600" algn="just">
              <a:lnSpc>
                <a:spcPct val="90000"/>
              </a:lnSpc>
              <a:spcAft>
                <a:spcPts val="600"/>
              </a:spcAft>
              <a:buFont typeface="Arial" panose="020B0604020202020204" pitchFamily="34" charset="0"/>
              <a:buChar char="•"/>
            </a:pPr>
            <a:r>
              <a:rPr lang="en-US" sz="2000" b="1" dirty="0">
                <a:latin typeface="Bierstadt" panose="020B0004020202020204" pitchFamily="34" charset="0"/>
              </a:rPr>
              <a:t>Pheromone evaporation</a:t>
            </a:r>
            <a:r>
              <a:rPr lang="en-US" sz="2000" dirty="0">
                <a:latin typeface="Bierstadt" panose="020B0004020202020204" pitchFamily="34" charset="0"/>
              </a:rPr>
              <a:t>, which could favor exploration of new paths, </a:t>
            </a:r>
            <a:r>
              <a:rPr lang="en-US" sz="2000" b="1" dirty="0">
                <a:latin typeface="Bierstadt" panose="020B0004020202020204" pitchFamily="34" charset="0"/>
              </a:rPr>
              <a:t>is too slow</a:t>
            </a:r>
            <a:r>
              <a:rPr lang="en-US" sz="2000" dirty="0">
                <a:latin typeface="Bierstadt" panose="020B0004020202020204" pitchFamily="34" charset="0"/>
              </a:rPr>
              <a:t>: the lifetime of the pheromone is comparable to the duration of a trial which means that the pheromone evaporates too slowly to allow the ant colony to ‘‘forget’’ the suboptimal path to which they converged so that the new and shorter one can be discovered and ‘‘learned.’’</a:t>
            </a:r>
          </a:p>
        </p:txBody>
      </p:sp>
      <p:pic>
        <p:nvPicPr>
          <p:cNvPr id="4" name="Segnaposto contenuto 3" descr="Immagine che contiene testo, diagramma, Carattere, schermata&#10;&#10;Descrizione generata automaticamente">
            <a:extLst>
              <a:ext uri="{FF2B5EF4-FFF2-40B4-BE49-F238E27FC236}">
                <a16:creationId xmlns:a16="http://schemas.microsoft.com/office/drawing/2014/main" id="{3E3B06CC-1E6E-D6F9-1F1A-A1A70A3D252D}"/>
              </a:ext>
            </a:extLst>
          </p:cNvPr>
          <p:cNvPicPr>
            <a:picLocks noGrp="1" noChangeAspect="1"/>
          </p:cNvPicPr>
          <p:nvPr>
            <p:ph idx="1"/>
          </p:nvPr>
        </p:nvPicPr>
        <p:blipFill>
          <a:blip r:embed="rId2">
            <a:extLst>
              <a:ext uri="{28A0092B-C50C-407E-A947-70E740481C1C}">
                <a14:useLocalDpi xmlns:a14="http://schemas.microsoft.com/office/drawing/2010/main" val="0"/>
              </a:ext>
            </a:extLst>
          </a:blip>
          <a:stretch>
            <a:fillRect/>
          </a:stretch>
        </p:blipFill>
        <p:spPr>
          <a:xfrm>
            <a:off x="416246" y="2263480"/>
            <a:ext cx="6266792" cy="3086394"/>
          </a:xfrm>
          <a:prstGeom prst="rect">
            <a:avLst/>
          </a:prstGeom>
        </p:spPr>
      </p:pic>
      <p:sp>
        <p:nvSpPr>
          <p:cNvPr id="16" name="Freeform: Shape 15">
            <a:extLst>
              <a:ext uri="{FF2B5EF4-FFF2-40B4-BE49-F238E27FC236}">
                <a16:creationId xmlns:a16="http://schemas.microsoft.com/office/drawing/2014/main" id="{9A0D773F-7A7D-4DBB-9DEA-86BB8B8F4BC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10800000">
            <a:off x="5381624" y="6209414"/>
            <a:ext cx="6810375" cy="648586"/>
          </a:xfrm>
          <a:custGeom>
            <a:avLst/>
            <a:gdLst>
              <a:gd name="connsiteX0" fmla="*/ 0 w 10753706"/>
              <a:gd name="connsiteY0" fmla="*/ 0 h 1027260"/>
              <a:gd name="connsiteX1" fmla="*/ 10753706 w 10753706"/>
              <a:gd name="connsiteY1" fmla="*/ 0 h 1027260"/>
              <a:gd name="connsiteX2" fmla="*/ 10748809 w 10753706"/>
              <a:gd name="connsiteY2" fmla="*/ 2522 h 1027260"/>
              <a:gd name="connsiteX3" fmla="*/ 10725330 w 10753706"/>
              <a:gd name="connsiteY3" fmla="*/ 11977 h 1027260"/>
              <a:gd name="connsiteX4" fmla="*/ 10615423 w 10753706"/>
              <a:gd name="connsiteY4" fmla="*/ 52967 h 1027260"/>
              <a:gd name="connsiteX5" fmla="*/ 10533936 w 10753706"/>
              <a:gd name="connsiteY5" fmla="*/ 53095 h 1027260"/>
              <a:gd name="connsiteX6" fmla="*/ 10466876 w 10753706"/>
              <a:gd name="connsiteY6" fmla="*/ 45180 h 1027260"/>
              <a:gd name="connsiteX7" fmla="*/ 10355090 w 10753706"/>
              <a:gd name="connsiteY7" fmla="*/ 89741 h 1027260"/>
              <a:gd name="connsiteX8" fmla="*/ 10087145 w 10753706"/>
              <a:gd name="connsiteY8" fmla="*/ 66115 h 1027260"/>
              <a:gd name="connsiteX9" fmla="*/ 10015902 w 10753706"/>
              <a:gd name="connsiteY9" fmla="*/ 76178 h 1027260"/>
              <a:gd name="connsiteX10" fmla="*/ 9806005 w 10753706"/>
              <a:gd name="connsiteY10" fmla="*/ 102435 h 1027260"/>
              <a:gd name="connsiteX11" fmla="*/ 9602583 w 10753706"/>
              <a:gd name="connsiteY11" fmla="*/ 179170 h 1027260"/>
              <a:gd name="connsiteX12" fmla="*/ 9469719 w 10753706"/>
              <a:gd name="connsiteY12" fmla="*/ 174721 h 1027260"/>
              <a:gd name="connsiteX13" fmla="*/ 9408692 w 10753706"/>
              <a:gd name="connsiteY13" fmla="*/ 189513 h 1027260"/>
              <a:gd name="connsiteX14" fmla="*/ 9364151 w 10753706"/>
              <a:gd name="connsiteY14" fmla="*/ 194072 h 1027260"/>
              <a:gd name="connsiteX15" fmla="*/ 9337751 w 10753706"/>
              <a:gd name="connsiteY15" fmla="*/ 197579 h 1027260"/>
              <a:gd name="connsiteX16" fmla="*/ 9297166 w 10753706"/>
              <a:gd name="connsiteY16" fmla="*/ 216558 h 1027260"/>
              <a:gd name="connsiteX17" fmla="*/ 9123859 w 10753706"/>
              <a:gd name="connsiteY17" fmla="*/ 237356 h 1027260"/>
              <a:gd name="connsiteX18" fmla="*/ 8950741 w 10753706"/>
              <a:gd name="connsiteY18" fmla="*/ 238020 h 1027260"/>
              <a:gd name="connsiteX19" fmla="*/ 8718236 w 10753706"/>
              <a:gd name="connsiteY19" fmla="*/ 303148 h 1027260"/>
              <a:gd name="connsiteX20" fmla="*/ 8694011 w 10753706"/>
              <a:gd name="connsiteY20" fmla="*/ 308812 h 1027260"/>
              <a:gd name="connsiteX21" fmla="*/ 8611976 w 10753706"/>
              <a:gd name="connsiteY21" fmla="*/ 324819 h 1027260"/>
              <a:gd name="connsiteX22" fmla="*/ 8562074 w 10753706"/>
              <a:gd name="connsiteY22" fmla="*/ 337971 h 1027260"/>
              <a:gd name="connsiteX23" fmla="*/ 8501724 w 10753706"/>
              <a:gd name="connsiteY23" fmla="*/ 360865 h 1027260"/>
              <a:gd name="connsiteX24" fmla="*/ 8504489 w 10753706"/>
              <a:gd name="connsiteY24" fmla="*/ 364790 h 1027260"/>
              <a:gd name="connsiteX25" fmla="*/ 8492774 w 10753706"/>
              <a:gd name="connsiteY25" fmla="*/ 366181 h 1027260"/>
              <a:gd name="connsiteX26" fmla="*/ 8466405 w 10753706"/>
              <a:gd name="connsiteY26" fmla="*/ 368724 h 1027260"/>
              <a:gd name="connsiteX27" fmla="*/ 8427069 w 10753706"/>
              <a:gd name="connsiteY27" fmla="*/ 387211 h 1027260"/>
              <a:gd name="connsiteX28" fmla="*/ 8387766 w 10753706"/>
              <a:gd name="connsiteY28" fmla="*/ 377161 h 1027260"/>
              <a:gd name="connsiteX29" fmla="*/ 8315874 w 10753706"/>
              <a:gd name="connsiteY29" fmla="*/ 395527 h 1027260"/>
              <a:gd name="connsiteX30" fmla="*/ 8274474 w 10753706"/>
              <a:gd name="connsiteY30" fmla="*/ 405112 h 1027260"/>
              <a:gd name="connsiteX31" fmla="*/ 8234664 w 10753706"/>
              <a:gd name="connsiteY31" fmla="*/ 410219 h 1027260"/>
              <a:gd name="connsiteX32" fmla="*/ 8211268 w 10753706"/>
              <a:gd name="connsiteY32" fmla="*/ 416791 h 1027260"/>
              <a:gd name="connsiteX33" fmla="*/ 8188615 w 10753706"/>
              <a:gd name="connsiteY33" fmla="*/ 421755 h 1027260"/>
              <a:gd name="connsiteX34" fmla="*/ 8179981 w 10753706"/>
              <a:gd name="connsiteY34" fmla="*/ 420402 h 1027260"/>
              <a:gd name="connsiteX35" fmla="*/ 8179307 w 10753706"/>
              <a:gd name="connsiteY35" fmla="*/ 422516 h 1027260"/>
              <a:gd name="connsiteX36" fmla="*/ 8147929 w 10753706"/>
              <a:gd name="connsiteY36" fmla="*/ 450302 h 1027260"/>
              <a:gd name="connsiteX37" fmla="*/ 8089136 w 10753706"/>
              <a:gd name="connsiteY37" fmla="*/ 465283 h 1027260"/>
              <a:gd name="connsiteX38" fmla="*/ 8049973 w 10753706"/>
              <a:gd name="connsiteY38" fmla="*/ 454121 h 1027260"/>
              <a:gd name="connsiteX39" fmla="*/ 7965913 w 10753706"/>
              <a:gd name="connsiteY39" fmla="*/ 464415 h 1027260"/>
              <a:gd name="connsiteX40" fmla="*/ 7945093 w 10753706"/>
              <a:gd name="connsiteY40" fmla="*/ 464798 h 1027260"/>
              <a:gd name="connsiteX41" fmla="*/ 7935335 w 10753706"/>
              <a:gd name="connsiteY41" fmla="*/ 462442 h 1027260"/>
              <a:gd name="connsiteX42" fmla="*/ 7904779 w 10753706"/>
              <a:gd name="connsiteY42" fmla="*/ 471429 h 1027260"/>
              <a:gd name="connsiteX43" fmla="*/ 7855604 w 10753706"/>
              <a:gd name="connsiteY43" fmla="*/ 480199 h 1027260"/>
              <a:gd name="connsiteX44" fmla="*/ 7832630 w 10753706"/>
              <a:gd name="connsiteY44" fmla="*/ 485371 h 1027260"/>
              <a:gd name="connsiteX45" fmla="*/ 7812438 w 10753706"/>
              <a:gd name="connsiteY45" fmla="*/ 485391 h 1027260"/>
              <a:gd name="connsiteX46" fmla="*/ 7701399 w 10753706"/>
              <a:gd name="connsiteY46" fmla="*/ 495197 h 1027260"/>
              <a:gd name="connsiteX47" fmla="*/ 7674778 w 10753706"/>
              <a:gd name="connsiteY47" fmla="*/ 494723 h 1027260"/>
              <a:gd name="connsiteX48" fmla="*/ 7660445 w 10753706"/>
              <a:gd name="connsiteY48" fmla="*/ 490194 h 1027260"/>
              <a:gd name="connsiteX49" fmla="*/ 7651781 w 10753706"/>
              <a:gd name="connsiteY49" fmla="*/ 493084 h 1027260"/>
              <a:gd name="connsiteX50" fmla="*/ 7584807 w 10753706"/>
              <a:gd name="connsiteY50" fmla="*/ 499490 h 1027260"/>
              <a:gd name="connsiteX51" fmla="*/ 7541324 w 10753706"/>
              <a:gd name="connsiteY51" fmla="*/ 504184 h 1027260"/>
              <a:gd name="connsiteX52" fmla="*/ 7541756 w 10753706"/>
              <a:gd name="connsiteY52" fmla="*/ 512184 h 1027260"/>
              <a:gd name="connsiteX53" fmla="*/ 7503906 w 10753706"/>
              <a:gd name="connsiteY53" fmla="*/ 518551 h 1027260"/>
              <a:gd name="connsiteX54" fmla="*/ 7460411 w 10753706"/>
              <a:gd name="connsiteY54" fmla="*/ 517415 h 1027260"/>
              <a:gd name="connsiteX55" fmla="*/ 7460116 w 10753706"/>
              <a:gd name="connsiteY55" fmla="*/ 517548 h 1027260"/>
              <a:gd name="connsiteX56" fmla="*/ 7297810 w 10753706"/>
              <a:gd name="connsiteY56" fmla="*/ 563947 h 1027260"/>
              <a:gd name="connsiteX57" fmla="*/ 6946388 w 10753706"/>
              <a:gd name="connsiteY57" fmla="*/ 665244 h 1027260"/>
              <a:gd name="connsiteX58" fmla="*/ 6741704 w 10753706"/>
              <a:gd name="connsiteY58" fmla="*/ 679365 h 1027260"/>
              <a:gd name="connsiteX59" fmla="*/ 6624680 w 10753706"/>
              <a:gd name="connsiteY59" fmla="*/ 677674 h 1027260"/>
              <a:gd name="connsiteX60" fmla="*/ 6605700 w 10753706"/>
              <a:gd name="connsiteY60" fmla="*/ 683566 h 1027260"/>
              <a:gd name="connsiteX61" fmla="*/ 6576922 w 10753706"/>
              <a:gd name="connsiteY61" fmla="*/ 683030 h 1027260"/>
              <a:gd name="connsiteX62" fmla="*/ 6405123 w 10753706"/>
              <a:gd name="connsiteY62" fmla="*/ 721946 h 1027260"/>
              <a:gd name="connsiteX63" fmla="*/ 6368938 w 10753706"/>
              <a:gd name="connsiteY63" fmla="*/ 717341 h 1027260"/>
              <a:gd name="connsiteX64" fmla="*/ 6295102 w 10753706"/>
              <a:gd name="connsiteY64" fmla="*/ 729508 h 1027260"/>
              <a:gd name="connsiteX65" fmla="*/ 6202084 w 10753706"/>
              <a:gd name="connsiteY65" fmla="*/ 767091 h 1027260"/>
              <a:gd name="connsiteX66" fmla="*/ 6067157 w 10753706"/>
              <a:gd name="connsiteY66" fmla="*/ 790339 h 1027260"/>
              <a:gd name="connsiteX67" fmla="*/ 6061443 w 10753706"/>
              <a:gd name="connsiteY67" fmla="*/ 796151 h 1027260"/>
              <a:gd name="connsiteX68" fmla="*/ 6051406 w 10753706"/>
              <a:gd name="connsiteY68" fmla="*/ 800684 h 1027260"/>
              <a:gd name="connsiteX69" fmla="*/ 6049097 w 10753706"/>
              <a:gd name="connsiteY69" fmla="*/ 800636 h 1027260"/>
              <a:gd name="connsiteX70" fmla="*/ 6034222 w 10753706"/>
              <a:gd name="connsiteY70" fmla="*/ 804110 h 1027260"/>
              <a:gd name="connsiteX71" fmla="*/ 6033121 w 10753706"/>
              <a:gd name="connsiteY71" fmla="*/ 806078 h 1027260"/>
              <a:gd name="connsiteX72" fmla="*/ 6023593 w 10753706"/>
              <a:gd name="connsiteY72" fmla="*/ 808842 h 1027260"/>
              <a:gd name="connsiteX73" fmla="*/ 6006639 w 10753706"/>
              <a:gd name="connsiteY73" fmla="*/ 815304 h 1027260"/>
              <a:gd name="connsiteX74" fmla="*/ 6001762 w 10753706"/>
              <a:gd name="connsiteY74" fmla="*/ 815557 h 1027260"/>
              <a:gd name="connsiteX75" fmla="*/ 5973534 w 10753706"/>
              <a:gd name="connsiteY75" fmla="*/ 823815 h 1027260"/>
              <a:gd name="connsiteX76" fmla="*/ 5972336 w 10753706"/>
              <a:gd name="connsiteY76" fmla="*/ 823476 h 1027260"/>
              <a:gd name="connsiteX77" fmla="*/ 5960841 w 10753706"/>
              <a:gd name="connsiteY77" fmla="*/ 823819 h 1027260"/>
              <a:gd name="connsiteX78" fmla="*/ 5940719 w 10753706"/>
              <a:gd name="connsiteY78" fmla="*/ 825514 h 1027260"/>
              <a:gd name="connsiteX79" fmla="*/ 5884298 w 10753706"/>
              <a:gd name="connsiteY79" fmla="*/ 823806 h 1027260"/>
              <a:gd name="connsiteX80" fmla="*/ 5854779 w 10753706"/>
              <a:gd name="connsiteY80" fmla="*/ 832365 h 1027260"/>
              <a:gd name="connsiteX81" fmla="*/ 5848382 w 10753706"/>
              <a:gd name="connsiteY81" fmla="*/ 833844 h 1027260"/>
              <a:gd name="connsiteX82" fmla="*/ 5848066 w 10753706"/>
              <a:gd name="connsiteY82" fmla="*/ 833772 h 1027260"/>
              <a:gd name="connsiteX83" fmla="*/ 5840944 w 10753706"/>
              <a:gd name="connsiteY83" fmla="*/ 835132 h 1027260"/>
              <a:gd name="connsiteX84" fmla="*/ 5836719 w 10753706"/>
              <a:gd name="connsiteY84" fmla="*/ 836539 h 1027260"/>
              <a:gd name="connsiteX85" fmla="*/ 5824311 w 10753706"/>
              <a:gd name="connsiteY85" fmla="*/ 839408 h 1027260"/>
              <a:gd name="connsiteX86" fmla="*/ 5818788 w 10753706"/>
              <a:gd name="connsiteY86" fmla="*/ 839727 h 1027260"/>
              <a:gd name="connsiteX87" fmla="*/ 5763953 w 10753706"/>
              <a:gd name="connsiteY87" fmla="*/ 834282 h 1027260"/>
              <a:gd name="connsiteX88" fmla="*/ 5667748 w 10753706"/>
              <a:gd name="connsiteY88" fmla="*/ 840211 h 1027260"/>
              <a:gd name="connsiteX89" fmla="*/ 5573108 w 10753706"/>
              <a:gd name="connsiteY89" fmla="*/ 847611 h 1027260"/>
              <a:gd name="connsiteX90" fmla="*/ 5539137 w 10753706"/>
              <a:gd name="connsiteY90" fmla="*/ 851033 h 1027260"/>
              <a:gd name="connsiteX91" fmla="*/ 5510651 w 10753706"/>
              <a:gd name="connsiteY91" fmla="*/ 844215 h 1027260"/>
              <a:gd name="connsiteX92" fmla="*/ 5457331 w 10753706"/>
              <a:gd name="connsiteY92" fmla="*/ 839159 h 1027260"/>
              <a:gd name="connsiteX93" fmla="*/ 5410613 w 10753706"/>
              <a:gd name="connsiteY93" fmla="*/ 834358 h 1027260"/>
              <a:gd name="connsiteX94" fmla="*/ 5370040 w 10753706"/>
              <a:gd name="connsiteY94" fmla="*/ 862127 h 1027260"/>
              <a:gd name="connsiteX95" fmla="*/ 5318778 w 10753706"/>
              <a:gd name="connsiteY95" fmla="*/ 855310 h 1027260"/>
              <a:gd name="connsiteX96" fmla="*/ 5298645 w 10753706"/>
              <a:gd name="connsiteY96" fmla="*/ 855171 h 1027260"/>
              <a:gd name="connsiteX97" fmla="*/ 5253828 w 10753706"/>
              <a:gd name="connsiteY97" fmla="*/ 859670 h 1027260"/>
              <a:gd name="connsiteX98" fmla="*/ 5216955 w 10753706"/>
              <a:gd name="connsiteY98" fmla="*/ 866245 h 1027260"/>
              <a:gd name="connsiteX99" fmla="*/ 5214344 w 10753706"/>
              <a:gd name="connsiteY99" fmla="*/ 868102 h 1027260"/>
              <a:gd name="connsiteX100" fmla="*/ 5195561 w 10753706"/>
              <a:gd name="connsiteY100" fmla="*/ 869949 h 1027260"/>
              <a:gd name="connsiteX101" fmla="*/ 5182555 w 10753706"/>
              <a:gd name="connsiteY101" fmla="*/ 873542 h 1027260"/>
              <a:gd name="connsiteX102" fmla="*/ 5172552 w 10753706"/>
              <a:gd name="connsiteY102" fmla="*/ 878801 h 1027260"/>
              <a:gd name="connsiteX103" fmla="*/ 5027993 w 10753706"/>
              <a:gd name="connsiteY103" fmla="*/ 889666 h 1027260"/>
              <a:gd name="connsiteX104" fmla="*/ 4939844 w 10753706"/>
              <a:gd name="connsiteY104" fmla="*/ 934802 h 1027260"/>
              <a:gd name="connsiteX105" fmla="*/ 4792576 w 10753706"/>
              <a:gd name="connsiteY105" fmla="*/ 934820 h 1027260"/>
              <a:gd name="connsiteX106" fmla="*/ 4602423 w 10753706"/>
              <a:gd name="connsiteY106" fmla="*/ 958063 h 1027260"/>
              <a:gd name="connsiteX107" fmla="*/ 4290656 w 10753706"/>
              <a:gd name="connsiteY107" fmla="*/ 969152 h 1027260"/>
              <a:gd name="connsiteX108" fmla="*/ 3952334 w 10753706"/>
              <a:gd name="connsiteY108" fmla="*/ 954043 h 1027260"/>
              <a:gd name="connsiteX109" fmla="*/ 3858560 w 10753706"/>
              <a:gd name="connsiteY109" fmla="*/ 948781 h 1027260"/>
              <a:gd name="connsiteX110" fmla="*/ 3846597 w 10753706"/>
              <a:gd name="connsiteY110" fmla="*/ 948382 h 1027260"/>
              <a:gd name="connsiteX111" fmla="*/ 3736044 w 10753706"/>
              <a:gd name="connsiteY111" fmla="*/ 947759 h 1027260"/>
              <a:gd name="connsiteX112" fmla="*/ 3713136 w 10753706"/>
              <a:gd name="connsiteY112" fmla="*/ 946963 h 1027260"/>
              <a:gd name="connsiteX113" fmla="*/ 3695939 w 10753706"/>
              <a:gd name="connsiteY113" fmla="*/ 943639 h 1027260"/>
              <a:gd name="connsiteX114" fmla="*/ 3694125 w 10753706"/>
              <a:gd name="connsiteY114" fmla="*/ 940567 h 1027260"/>
              <a:gd name="connsiteX115" fmla="*/ 3681925 w 10753706"/>
              <a:gd name="connsiteY115" fmla="*/ 939706 h 1027260"/>
              <a:gd name="connsiteX116" fmla="*/ 3679204 w 10753706"/>
              <a:gd name="connsiteY116" fmla="*/ 938926 h 1027260"/>
              <a:gd name="connsiteX117" fmla="*/ 3615656 w 10753706"/>
              <a:gd name="connsiteY117" fmla="*/ 940320 h 1027260"/>
              <a:gd name="connsiteX118" fmla="*/ 3567983 w 10753706"/>
              <a:gd name="connsiteY118" fmla="*/ 935596 h 1027260"/>
              <a:gd name="connsiteX119" fmla="*/ 3422423 w 10753706"/>
              <a:gd name="connsiteY119" fmla="*/ 932129 h 1027260"/>
              <a:gd name="connsiteX120" fmla="*/ 3310925 w 10753706"/>
              <a:gd name="connsiteY120" fmla="*/ 911072 h 1027260"/>
              <a:gd name="connsiteX121" fmla="*/ 3139421 w 10753706"/>
              <a:gd name="connsiteY121" fmla="*/ 934151 h 1027260"/>
              <a:gd name="connsiteX122" fmla="*/ 2996922 w 10753706"/>
              <a:gd name="connsiteY122" fmla="*/ 927537 h 1027260"/>
              <a:gd name="connsiteX123" fmla="*/ 2982785 w 10753706"/>
              <a:gd name="connsiteY123" fmla="*/ 931453 h 1027260"/>
              <a:gd name="connsiteX124" fmla="*/ 2967478 w 10753706"/>
              <a:gd name="connsiteY124" fmla="*/ 933397 h 1027260"/>
              <a:gd name="connsiteX125" fmla="*/ 2948552 w 10753706"/>
              <a:gd name="connsiteY125" fmla="*/ 932961 h 1027260"/>
              <a:gd name="connsiteX126" fmla="*/ 2944404 w 10753706"/>
              <a:gd name="connsiteY126" fmla="*/ 934452 h 1027260"/>
              <a:gd name="connsiteX127" fmla="*/ 2908608 w 10753706"/>
              <a:gd name="connsiteY127" fmla="*/ 937205 h 1027260"/>
              <a:gd name="connsiteX128" fmla="*/ 2904443 w 10753706"/>
              <a:gd name="connsiteY128" fmla="*/ 936455 h 1027260"/>
              <a:gd name="connsiteX129" fmla="*/ 2868935 w 10753706"/>
              <a:gd name="connsiteY129" fmla="*/ 938022 h 1027260"/>
              <a:gd name="connsiteX130" fmla="*/ 2868586 w 10753706"/>
              <a:gd name="connsiteY130" fmla="*/ 937487 h 1027260"/>
              <a:gd name="connsiteX131" fmla="*/ 2859191 w 10753706"/>
              <a:gd name="connsiteY131" fmla="*/ 935503 h 1027260"/>
              <a:gd name="connsiteX132" fmla="*/ 2840915 w 10753706"/>
              <a:gd name="connsiteY132" fmla="*/ 932977 h 1027260"/>
              <a:gd name="connsiteX133" fmla="*/ 2763509 w 10753706"/>
              <a:gd name="connsiteY133" fmla="*/ 921850 h 1027260"/>
              <a:gd name="connsiteX134" fmla="*/ 2756121 w 10753706"/>
              <a:gd name="connsiteY134" fmla="*/ 921864 h 1027260"/>
              <a:gd name="connsiteX135" fmla="*/ 2755998 w 10753706"/>
              <a:gd name="connsiteY135" fmla="*/ 921739 h 1027260"/>
              <a:gd name="connsiteX136" fmla="*/ 2748255 w 10753706"/>
              <a:gd name="connsiteY136" fmla="*/ 921505 h 1027260"/>
              <a:gd name="connsiteX137" fmla="*/ 2694601 w 10753706"/>
              <a:gd name="connsiteY137" fmla="*/ 915575 h 1027260"/>
              <a:gd name="connsiteX138" fmla="*/ 2635357 w 10753706"/>
              <a:gd name="connsiteY138" fmla="*/ 910976 h 1027260"/>
              <a:gd name="connsiteX139" fmla="*/ 2601047 w 10753706"/>
              <a:gd name="connsiteY139" fmla="*/ 910263 h 1027260"/>
              <a:gd name="connsiteX140" fmla="*/ 2507482 w 10753706"/>
              <a:gd name="connsiteY140" fmla="*/ 906211 h 1027260"/>
              <a:gd name="connsiteX141" fmla="*/ 2413884 w 10753706"/>
              <a:gd name="connsiteY141" fmla="*/ 900545 h 1027260"/>
              <a:gd name="connsiteX142" fmla="*/ 2368912 w 10753706"/>
              <a:gd name="connsiteY142" fmla="*/ 888755 h 1027260"/>
              <a:gd name="connsiteX143" fmla="*/ 2349490 w 10753706"/>
              <a:gd name="connsiteY143" fmla="*/ 889719 h 1027260"/>
              <a:gd name="connsiteX144" fmla="*/ 2344290 w 10753706"/>
              <a:gd name="connsiteY144" fmla="*/ 890584 h 1027260"/>
              <a:gd name="connsiteX145" fmla="*/ 2336488 w 10753706"/>
              <a:gd name="connsiteY145" fmla="*/ 891058 h 1027260"/>
              <a:gd name="connsiteX146" fmla="*/ 2329015 w 10753706"/>
              <a:gd name="connsiteY146" fmla="*/ 891627 h 1027260"/>
              <a:gd name="connsiteX147" fmla="*/ 2293898 w 10753706"/>
              <a:gd name="connsiteY147" fmla="*/ 896431 h 1027260"/>
              <a:gd name="connsiteX148" fmla="*/ 2243927 w 10753706"/>
              <a:gd name="connsiteY148" fmla="*/ 888076 h 1027260"/>
              <a:gd name="connsiteX149" fmla="*/ 2223920 w 10753706"/>
              <a:gd name="connsiteY149" fmla="*/ 887331 h 1027260"/>
              <a:gd name="connsiteX150" fmla="*/ 2213081 w 10753706"/>
              <a:gd name="connsiteY150" fmla="*/ 886302 h 1027260"/>
              <a:gd name="connsiteX151" fmla="*/ 2212307 w 10753706"/>
              <a:gd name="connsiteY151" fmla="*/ 885829 h 1027260"/>
              <a:gd name="connsiteX152" fmla="*/ 2152321 w 10753706"/>
              <a:gd name="connsiteY152" fmla="*/ 894418 h 1027260"/>
              <a:gd name="connsiteX153" fmla="*/ 2140985 w 10753706"/>
              <a:gd name="connsiteY153" fmla="*/ 895968 h 1027260"/>
              <a:gd name="connsiteX154" fmla="*/ 2121210 w 10753706"/>
              <a:gd name="connsiteY154" fmla="*/ 899354 h 1027260"/>
              <a:gd name="connsiteX155" fmla="*/ 2119146 w 10753706"/>
              <a:gd name="connsiteY155" fmla="*/ 899033 h 1027260"/>
              <a:gd name="connsiteX156" fmla="*/ 2105666 w 10753706"/>
              <a:gd name="connsiteY156" fmla="*/ 902240 h 1027260"/>
              <a:gd name="connsiteX157" fmla="*/ 2094924 w 10753706"/>
              <a:gd name="connsiteY157" fmla="*/ 907203 h 1027260"/>
              <a:gd name="connsiteX158" fmla="*/ 1949478 w 10753706"/>
              <a:gd name="connsiteY158" fmla="*/ 913748 h 1027260"/>
              <a:gd name="connsiteX159" fmla="*/ 1749684 w 10753706"/>
              <a:gd name="connsiteY159" fmla="*/ 942223 h 1027260"/>
              <a:gd name="connsiteX160" fmla="*/ 1585576 w 10753706"/>
              <a:gd name="connsiteY160" fmla="*/ 954170 h 1027260"/>
              <a:gd name="connsiteX161" fmla="*/ 1476250 w 10753706"/>
              <a:gd name="connsiteY161" fmla="*/ 950653 h 1027260"/>
              <a:gd name="connsiteX162" fmla="*/ 1433927 w 10753706"/>
              <a:gd name="connsiteY162" fmla="*/ 959926 h 1027260"/>
              <a:gd name="connsiteX163" fmla="*/ 1414893 w 10753706"/>
              <a:gd name="connsiteY163" fmla="*/ 957671 h 1027260"/>
              <a:gd name="connsiteX164" fmla="*/ 1411585 w 10753706"/>
              <a:gd name="connsiteY164" fmla="*/ 957179 h 1027260"/>
              <a:gd name="connsiteX165" fmla="*/ 1398896 w 10753706"/>
              <a:gd name="connsiteY165" fmla="*/ 957460 h 1027260"/>
              <a:gd name="connsiteX166" fmla="*/ 1394632 w 10753706"/>
              <a:gd name="connsiteY166" fmla="*/ 954725 h 1027260"/>
              <a:gd name="connsiteX167" fmla="*/ 1375043 w 10753706"/>
              <a:gd name="connsiteY167" fmla="*/ 953132 h 1027260"/>
              <a:gd name="connsiteX168" fmla="*/ 1351876 w 10753706"/>
              <a:gd name="connsiteY168" fmla="*/ 954436 h 1027260"/>
              <a:gd name="connsiteX169" fmla="*/ 1242676 w 10753706"/>
              <a:gd name="connsiteY169" fmla="*/ 963767 h 1027260"/>
              <a:gd name="connsiteX170" fmla="*/ 1205993 w 10753706"/>
              <a:gd name="connsiteY170" fmla="*/ 974080 h 1027260"/>
              <a:gd name="connsiteX171" fmla="*/ 1052221 w 10753706"/>
              <a:gd name="connsiteY171" fmla="*/ 963954 h 1027260"/>
              <a:gd name="connsiteX172" fmla="*/ 968270 w 10753706"/>
              <a:gd name="connsiteY172" fmla="*/ 964761 h 1027260"/>
              <a:gd name="connsiteX173" fmla="*/ 874493 w 10753706"/>
              <a:gd name="connsiteY173" fmla="*/ 998122 h 1027260"/>
              <a:gd name="connsiteX174" fmla="*/ 814411 w 10753706"/>
              <a:gd name="connsiteY174" fmla="*/ 1007391 h 1027260"/>
              <a:gd name="connsiteX175" fmla="*/ 688604 w 10753706"/>
              <a:gd name="connsiteY175" fmla="*/ 1015631 h 1027260"/>
              <a:gd name="connsiteX176" fmla="*/ 618171 w 10753706"/>
              <a:gd name="connsiteY176" fmla="*/ 1027260 h 1027260"/>
              <a:gd name="connsiteX177" fmla="*/ 570379 w 10753706"/>
              <a:gd name="connsiteY177" fmla="*/ 1023487 h 1027260"/>
              <a:gd name="connsiteX178" fmla="*/ 482519 w 10753706"/>
              <a:gd name="connsiteY178" fmla="*/ 1002108 h 1027260"/>
              <a:gd name="connsiteX179" fmla="*/ 475319 w 10753706"/>
              <a:gd name="connsiteY179" fmla="*/ 1009922 h 1027260"/>
              <a:gd name="connsiteX180" fmla="*/ 431104 w 10753706"/>
              <a:gd name="connsiteY180" fmla="*/ 1009317 h 1027260"/>
              <a:gd name="connsiteX181" fmla="*/ 363782 w 10753706"/>
              <a:gd name="connsiteY181" fmla="*/ 1007585 h 1027260"/>
              <a:gd name="connsiteX182" fmla="*/ 325533 w 10753706"/>
              <a:gd name="connsiteY182" fmla="*/ 1008502 h 1027260"/>
              <a:gd name="connsiteX183" fmla="*/ 220429 w 10753706"/>
              <a:gd name="connsiteY183" fmla="*/ 1008927 h 1027260"/>
              <a:gd name="connsiteX184" fmla="*/ 114676 w 10753706"/>
              <a:gd name="connsiteY184" fmla="*/ 1007765 h 1027260"/>
              <a:gd name="connsiteX185" fmla="*/ 13470 w 10753706"/>
              <a:gd name="connsiteY185" fmla="*/ 998544 h 1027260"/>
              <a:gd name="connsiteX186" fmla="*/ 0 w 10753706"/>
              <a:gd name="connsiteY186" fmla="*/ 997355 h 1027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Lst>
            <a:rect l="l" t="t" r="r" b="b"/>
            <a:pathLst>
              <a:path w="10753706" h="1027260">
                <a:moveTo>
                  <a:pt x="0" y="0"/>
                </a:moveTo>
                <a:lnTo>
                  <a:pt x="10753706" y="0"/>
                </a:lnTo>
                <a:lnTo>
                  <a:pt x="10748809" y="2522"/>
                </a:lnTo>
                <a:cubicBezTo>
                  <a:pt x="10744031" y="4644"/>
                  <a:pt x="10737551" y="7204"/>
                  <a:pt x="10725330" y="11977"/>
                </a:cubicBezTo>
                <a:cubicBezTo>
                  <a:pt x="10700888" y="21523"/>
                  <a:pt x="10652058" y="39304"/>
                  <a:pt x="10615423" y="52967"/>
                </a:cubicBezTo>
                <a:cubicBezTo>
                  <a:pt x="10598524" y="49017"/>
                  <a:pt x="10550674" y="61360"/>
                  <a:pt x="10533936" y="53095"/>
                </a:cubicBezTo>
                <a:cubicBezTo>
                  <a:pt x="10519435" y="55674"/>
                  <a:pt x="10480156" y="49393"/>
                  <a:pt x="10466876" y="45180"/>
                </a:cubicBezTo>
                <a:cubicBezTo>
                  <a:pt x="10443145" y="68059"/>
                  <a:pt x="10382269" y="71294"/>
                  <a:pt x="10355090" y="89741"/>
                </a:cubicBezTo>
                <a:cubicBezTo>
                  <a:pt x="10286222" y="95376"/>
                  <a:pt x="10146285" y="63529"/>
                  <a:pt x="10087145" y="66115"/>
                </a:cubicBezTo>
                <a:cubicBezTo>
                  <a:pt x="10067575" y="79584"/>
                  <a:pt x="10043111" y="68921"/>
                  <a:pt x="10015902" y="76178"/>
                </a:cubicBezTo>
                <a:cubicBezTo>
                  <a:pt x="9952302" y="84628"/>
                  <a:pt x="9893286" y="103337"/>
                  <a:pt x="9806005" y="102435"/>
                </a:cubicBezTo>
                <a:cubicBezTo>
                  <a:pt x="9782247" y="141133"/>
                  <a:pt x="9674787" y="151643"/>
                  <a:pt x="9602583" y="179170"/>
                </a:cubicBezTo>
                <a:cubicBezTo>
                  <a:pt x="9557658" y="187584"/>
                  <a:pt x="9478290" y="154235"/>
                  <a:pt x="9469719" y="174721"/>
                </a:cubicBezTo>
                <a:cubicBezTo>
                  <a:pt x="9443779" y="165070"/>
                  <a:pt x="9431317" y="185692"/>
                  <a:pt x="9408692" y="189513"/>
                </a:cubicBezTo>
                <a:cubicBezTo>
                  <a:pt x="9387154" y="183843"/>
                  <a:pt x="9380475" y="191089"/>
                  <a:pt x="9364151" y="194072"/>
                </a:cubicBezTo>
                <a:cubicBezTo>
                  <a:pt x="9354686" y="190222"/>
                  <a:pt x="9340485" y="191782"/>
                  <a:pt x="9337751" y="197579"/>
                </a:cubicBezTo>
                <a:cubicBezTo>
                  <a:pt x="9349566" y="209270"/>
                  <a:pt x="9297468" y="207714"/>
                  <a:pt x="9297166" y="216558"/>
                </a:cubicBezTo>
                <a:cubicBezTo>
                  <a:pt x="9269057" y="220999"/>
                  <a:pt x="9139630" y="221783"/>
                  <a:pt x="9123859" y="237356"/>
                </a:cubicBezTo>
                <a:cubicBezTo>
                  <a:pt x="9068176" y="249209"/>
                  <a:pt x="8975349" y="235349"/>
                  <a:pt x="8950741" y="238020"/>
                </a:cubicBezTo>
                <a:cubicBezTo>
                  <a:pt x="8916265" y="215428"/>
                  <a:pt x="8822808" y="292026"/>
                  <a:pt x="8718236" y="303148"/>
                </a:cubicBezTo>
                <a:cubicBezTo>
                  <a:pt x="8703111" y="302060"/>
                  <a:pt x="8695551" y="302792"/>
                  <a:pt x="8694011" y="308812"/>
                </a:cubicBezTo>
                <a:cubicBezTo>
                  <a:pt x="8661810" y="312764"/>
                  <a:pt x="8637956" y="329628"/>
                  <a:pt x="8611976" y="324819"/>
                </a:cubicBezTo>
                <a:cubicBezTo>
                  <a:pt x="8621849" y="336388"/>
                  <a:pt x="8562809" y="325917"/>
                  <a:pt x="8562074" y="337971"/>
                </a:cubicBezTo>
                <a:cubicBezTo>
                  <a:pt x="8543699" y="343978"/>
                  <a:pt x="8511321" y="356396"/>
                  <a:pt x="8501724" y="360865"/>
                </a:cubicBezTo>
                <a:lnTo>
                  <a:pt x="8504489" y="364790"/>
                </a:lnTo>
                <a:lnTo>
                  <a:pt x="8492774" y="366181"/>
                </a:lnTo>
                <a:lnTo>
                  <a:pt x="8466405" y="368724"/>
                </a:lnTo>
                <a:cubicBezTo>
                  <a:pt x="8455454" y="372229"/>
                  <a:pt x="8440175" y="385805"/>
                  <a:pt x="8427069" y="387211"/>
                </a:cubicBezTo>
                <a:cubicBezTo>
                  <a:pt x="8400442" y="392215"/>
                  <a:pt x="8397079" y="382989"/>
                  <a:pt x="8387766" y="377161"/>
                </a:cubicBezTo>
                <a:cubicBezTo>
                  <a:pt x="8369233" y="378548"/>
                  <a:pt x="8334756" y="390869"/>
                  <a:pt x="8315874" y="395527"/>
                </a:cubicBezTo>
                <a:cubicBezTo>
                  <a:pt x="8306664" y="400500"/>
                  <a:pt x="8272845" y="393679"/>
                  <a:pt x="8274474" y="405112"/>
                </a:cubicBezTo>
                <a:cubicBezTo>
                  <a:pt x="8255483" y="406194"/>
                  <a:pt x="8244963" y="408376"/>
                  <a:pt x="8234664" y="410219"/>
                </a:cubicBezTo>
                <a:lnTo>
                  <a:pt x="8211268" y="416791"/>
                </a:lnTo>
                <a:cubicBezTo>
                  <a:pt x="8204720" y="419941"/>
                  <a:pt x="8197411" y="422004"/>
                  <a:pt x="8188615" y="421755"/>
                </a:cubicBezTo>
                <a:lnTo>
                  <a:pt x="8179981" y="420402"/>
                </a:lnTo>
                <a:lnTo>
                  <a:pt x="8179307" y="422516"/>
                </a:lnTo>
                <a:cubicBezTo>
                  <a:pt x="8179027" y="425797"/>
                  <a:pt x="8175790" y="448341"/>
                  <a:pt x="8147929" y="450302"/>
                </a:cubicBezTo>
                <a:cubicBezTo>
                  <a:pt x="8130300" y="457967"/>
                  <a:pt x="8114933" y="461015"/>
                  <a:pt x="8089136" y="465283"/>
                </a:cubicBezTo>
                <a:cubicBezTo>
                  <a:pt x="8072810" y="465920"/>
                  <a:pt x="8069376" y="451569"/>
                  <a:pt x="8049973" y="454121"/>
                </a:cubicBezTo>
                <a:cubicBezTo>
                  <a:pt x="7974508" y="471465"/>
                  <a:pt x="8006050" y="447139"/>
                  <a:pt x="7965913" y="464415"/>
                </a:cubicBezTo>
                <a:cubicBezTo>
                  <a:pt x="7958234" y="466025"/>
                  <a:pt x="7951405" y="465800"/>
                  <a:pt x="7945093" y="464798"/>
                </a:cubicBezTo>
                <a:lnTo>
                  <a:pt x="7935335" y="462442"/>
                </a:lnTo>
                <a:lnTo>
                  <a:pt x="7904779" y="471429"/>
                </a:lnTo>
                <a:cubicBezTo>
                  <a:pt x="7889387" y="474999"/>
                  <a:pt x="7872867" y="477951"/>
                  <a:pt x="7855604" y="480199"/>
                </a:cubicBezTo>
                <a:cubicBezTo>
                  <a:pt x="7850005" y="476378"/>
                  <a:pt x="7838628" y="483595"/>
                  <a:pt x="7832630" y="485371"/>
                </a:cubicBezTo>
                <a:cubicBezTo>
                  <a:pt x="7831473" y="482645"/>
                  <a:pt x="7816623" y="482661"/>
                  <a:pt x="7812438" y="485391"/>
                </a:cubicBezTo>
                <a:cubicBezTo>
                  <a:pt x="7709470" y="505049"/>
                  <a:pt x="7759426" y="473956"/>
                  <a:pt x="7701399" y="495197"/>
                </a:cubicBezTo>
                <a:cubicBezTo>
                  <a:pt x="7690986" y="496989"/>
                  <a:pt x="7682397" y="496365"/>
                  <a:pt x="7674778" y="494723"/>
                </a:cubicBezTo>
                <a:lnTo>
                  <a:pt x="7660445" y="490194"/>
                </a:lnTo>
                <a:lnTo>
                  <a:pt x="7651781" y="493084"/>
                </a:lnTo>
                <a:cubicBezTo>
                  <a:pt x="7616113" y="496548"/>
                  <a:pt x="7603273" y="491735"/>
                  <a:pt x="7584807" y="499490"/>
                </a:cubicBezTo>
                <a:cubicBezTo>
                  <a:pt x="7549256" y="490212"/>
                  <a:pt x="7563949" y="500167"/>
                  <a:pt x="7541324" y="504184"/>
                </a:cubicBezTo>
                <a:cubicBezTo>
                  <a:pt x="7523851" y="508307"/>
                  <a:pt x="7559546" y="509825"/>
                  <a:pt x="7541756" y="512184"/>
                </a:cubicBezTo>
                <a:cubicBezTo>
                  <a:pt x="7520963" y="510864"/>
                  <a:pt x="7525755" y="520497"/>
                  <a:pt x="7503906" y="518551"/>
                </a:cubicBezTo>
                <a:cubicBezTo>
                  <a:pt x="7505924" y="510774"/>
                  <a:pt x="7464361" y="523683"/>
                  <a:pt x="7460411" y="517415"/>
                </a:cubicBezTo>
                <a:lnTo>
                  <a:pt x="7460116" y="517548"/>
                </a:lnTo>
                <a:cubicBezTo>
                  <a:pt x="7447785" y="530928"/>
                  <a:pt x="7310141" y="550568"/>
                  <a:pt x="7297810" y="563947"/>
                </a:cubicBezTo>
                <a:cubicBezTo>
                  <a:pt x="7221791" y="605698"/>
                  <a:pt x="7039072" y="646008"/>
                  <a:pt x="6946388" y="665244"/>
                </a:cubicBezTo>
                <a:cubicBezTo>
                  <a:pt x="6853704" y="684480"/>
                  <a:pt x="6804875" y="677485"/>
                  <a:pt x="6741704" y="679365"/>
                </a:cubicBezTo>
                <a:lnTo>
                  <a:pt x="6624680" y="677674"/>
                </a:lnTo>
                <a:lnTo>
                  <a:pt x="6605700" y="683566"/>
                </a:lnTo>
                <a:cubicBezTo>
                  <a:pt x="6603309" y="685184"/>
                  <a:pt x="6599550" y="685647"/>
                  <a:pt x="6576922" y="683030"/>
                </a:cubicBezTo>
                <a:cubicBezTo>
                  <a:pt x="6527275" y="698355"/>
                  <a:pt x="6440981" y="702347"/>
                  <a:pt x="6405123" y="721946"/>
                </a:cubicBezTo>
                <a:cubicBezTo>
                  <a:pt x="6407963" y="715467"/>
                  <a:pt x="6383450" y="712913"/>
                  <a:pt x="6368938" y="717341"/>
                </a:cubicBezTo>
                <a:cubicBezTo>
                  <a:pt x="6377914" y="692119"/>
                  <a:pt x="6315316" y="744281"/>
                  <a:pt x="6295102" y="729508"/>
                </a:cubicBezTo>
                <a:cubicBezTo>
                  <a:pt x="6300358" y="744473"/>
                  <a:pt x="6240070" y="776254"/>
                  <a:pt x="6202084" y="767091"/>
                </a:cubicBezTo>
                <a:cubicBezTo>
                  <a:pt x="6152826" y="774744"/>
                  <a:pt x="6122010" y="790367"/>
                  <a:pt x="6067157" y="790339"/>
                </a:cubicBezTo>
                <a:cubicBezTo>
                  <a:pt x="6066310" y="792484"/>
                  <a:pt x="6064283" y="794403"/>
                  <a:pt x="6061443" y="796151"/>
                </a:cubicBezTo>
                <a:lnTo>
                  <a:pt x="6051406" y="800684"/>
                </a:lnTo>
                <a:lnTo>
                  <a:pt x="6049097" y="800636"/>
                </a:lnTo>
                <a:cubicBezTo>
                  <a:pt x="6040408" y="801393"/>
                  <a:pt x="6036299" y="802645"/>
                  <a:pt x="6034222" y="804110"/>
                </a:cubicBezTo>
                <a:lnTo>
                  <a:pt x="6033121" y="806078"/>
                </a:lnTo>
                <a:lnTo>
                  <a:pt x="6023593" y="808842"/>
                </a:lnTo>
                <a:lnTo>
                  <a:pt x="6006639" y="815304"/>
                </a:lnTo>
                <a:lnTo>
                  <a:pt x="6001762" y="815557"/>
                </a:lnTo>
                <a:lnTo>
                  <a:pt x="5973534" y="823815"/>
                </a:lnTo>
                <a:lnTo>
                  <a:pt x="5972336" y="823476"/>
                </a:lnTo>
                <a:cubicBezTo>
                  <a:pt x="5969004" y="822901"/>
                  <a:pt x="5965329" y="822833"/>
                  <a:pt x="5960841" y="823819"/>
                </a:cubicBezTo>
                <a:cubicBezTo>
                  <a:pt x="5955860" y="815655"/>
                  <a:pt x="5953515" y="821882"/>
                  <a:pt x="5940719" y="825514"/>
                </a:cubicBezTo>
                <a:cubicBezTo>
                  <a:pt x="5930130" y="813644"/>
                  <a:pt x="5900943" y="827979"/>
                  <a:pt x="5884298" y="823806"/>
                </a:cubicBezTo>
                <a:cubicBezTo>
                  <a:pt x="5875133" y="826741"/>
                  <a:pt x="5865250" y="829630"/>
                  <a:pt x="5854779" y="832365"/>
                </a:cubicBezTo>
                <a:lnTo>
                  <a:pt x="5848382" y="833844"/>
                </a:lnTo>
                <a:lnTo>
                  <a:pt x="5848066" y="833772"/>
                </a:lnTo>
                <a:cubicBezTo>
                  <a:pt x="5846273" y="833879"/>
                  <a:pt x="5844018" y="834284"/>
                  <a:pt x="5840944" y="835132"/>
                </a:cubicBezTo>
                <a:lnTo>
                  <a:pt x="5836719" y="836539"/>
                </a:lnTo>
                <a:lnTo>
                  <a:pt x="5824311" y="839408"/>
                </a:lnTo>
                <a:lnTo>
                  <a:pt x="5818788" y="839727"/>
                </a:lnTo>
                <a:cubicBezTo>
                  <a:pt x="5797008" y="838594"/>
                  <a:pt x="5786883" y="822081"/>
                  <a:pt x="5763953" y="834282"/>
                </a:cubicBezTo>
                <a:cubicBezTo>
                  <a:pt x="5726813" y="837521"/>
                  <a:pt x="5699446" y="830949"/>
                  <a:pt x="5667748" y="840211"/>
                </a:cubicBezTo>
                <a:cubicBezTo>
                  <a:pt x="5632959" y="843205"/>
                  <a:pt x="5601436" y="842280"/>
                  <a:pt x="5573108" y="847611"/>
                </a:cubicBezTo>
                <a:cubicBezTo>
                  <a:pt x="5560030" y="845832"/>
                  <a:pt x="5549547" y="851598"/>
                  <a:pt x="5539137" y="851033"/>
                </a:cubicBezTo>
                <a:cubicBezTo>
                  <a:pt x="5528728" y="850467"/>
                  <a:pt x="5529256" y="837509"/>
                  <a:pt x="5510651" y="844215"/>
                </a:cubicBezTo>
                <a:cubicBezTo>
                  <a:pt x="5494241" y="833607"/>
                  <a:pt x="5466101" y="839171"/>
                  <a:pt x="5457331" y="839159"/>
                </a:cubicBezTo>
                <a:lnTo>
                  <a:pt x="5410613" y="834358"/>
                </a:lnTo>
                <a:lnTo>
                  <a:pt x="5370040" y="862127"/>
                </a:lnTo>
                <a:cubicBezTo>
                  <a:pt x="5357863" y="856469"/>
                  <a:pt x="5319115" y="868069"/>
                  <a:pt x="5318778" y="855310"/>
                </a:cubicBezTo>
                <a:cubicBezTo>
                  <a:pt x="5303920" y="857760"/>
                  <a:pt x="5296727" y="863736"/>
                  <a:pt x="5298645" y="855171"/>
                </a:cubicBezTo>
                <a:cubicBezTo>
                  <a:pt x="5287819" y="855897"/>
                  <a:pt x="5267444" y="857825"/>
                  <a:pt x="5253828" y="859670"/>
                </a:cubicBezTo>
                <a:lnTo>
                  <a:pt x="5216955" y="866245"/>
                </a:lnTo>
                <a:lnTo>
                  <a:pt x="5214344" y="868102"/>
                </a:lnTo>
                <a:cubicBezTo>
                  <a:pt x="5210778" y="868719"/>
                  <a:pt x="5200859" y="869042"/>
                  <a:pt x="5195561" y="869949"/>
                </a:cubicBezTo>
                <a:lnTo>
                  <a:pt x="5182555" y="873542"/>
                </a:lnTo>
                <a:cubicBezTo>
                  <a:pt x="5178496" y="875023"/>
                  <a:pt x="5175066" y="876746"/>
                  <a:pt x="5172552" y="878801"/>
                </a:cubicBezTo>
                <a:cubicBezTo>
                  <a:pt x="5121406" y="873797"/>
                  <a:pt x="5080096" y="886529"/>
                  <a:pt x="5027993" y="889666"/>
                </a:cubicBezTo>
                <a:cubicBezTo>
                  <a:pt x="4999924" y="877115"/>
                  <a:pt x="4946973" y="919452"/>
                  <a:pt x="4939844" y="934802"/>
                </a:cubicBezTo>
                <a:cubicBezTo>
                  <a:pt x="4895154" y="940701"/>
                  <a:pt x="4844006" y="928240"/>
                  <a:pt x="4792576" y="934820"/>
                </a:cubicBezTo>
                <a:lnTo>
                  <a:pt x="4602423" y="958063"/>
                </a:lnTo>
                <a:cubicBezTo>
                  <a:pt x="4488530" y="967131"/>
                  <a:pt x="4399004" y="969822"/>
                  <a:pt x="4290656" y="969152"/>
                </a:cubicBezTo>
                <a:cubicBezTo>
                  <a:pt x="4182308" y="968482"/>
                  <a:pt x="4046938" y="971167"/>
                  <a:pt x="3952334" y="954043"/>
                </a:cubicBezTo>
                <a:lnTo>
                  <a:pt x="3858560" y="948781"/>
                </a:lnTo>
                <a:lnTo>
                  <a:pt x="3846597" y="948382"/>
                </a:lnTo>
                <a:cubicBezTo>
                  <a:pt x="3807516" y="956616"/>
                  <a:pt x="3767475" y="941640"/>
                  <a:pt x="3736044" y="947759"/>
                </a:cubicBezTo>
                <a:cubicBezTo>
                  <a:pt x="3727323" y="948128"/>
                  <a:pt x="3719828" y="947771"/>
                  <a:pt x="3713136" y="946963"/>
                </a:cubicBezTo>
                <a:lnTo>
                  <a:pt x="3695939" y="943639"/>
                </a:lnTo>
                <a:lnTo>
                  <a:pt x="3694125" y="940567"/>
                </a:lnTo>
                <a:lnTo>
                  <a:pt x="3681925" y="939706"/>
                </a:lnTo>
                <a:lnTo>
                  <a:pt x="3679204" y="938926"/>
                </a:lnTo>
                <a:cubicBezTo>
                  <a:pt x="3668160" y="939028"/>
                  <a:pt x="3634193" y="940875"/>
                  <a:pt x="3615656" y="940320"/>
                </a:cubicBezTo>
                <a:cubicBezTo>
                  <a:pt x="3582626" y="936974"/>
                  <a:pt x="3593904" y="949140"/>
                  <a:pt x="3567983" y="935596"/>
                </a:cubicBezTo>
                <a:cubicBezTo>
                  <a:pt x="3504185" y="939048"/>
                  <a:pt x="3482818" y="922224"/>
                  <a:pt x="3422423" y="932129"/>
                </a:cubicBezTo>
                <a:cubicBezTo>
                  <a:pt x="3369166" y="933413"/>
                  <a:pt x="3329486" y="910108"/>
                  <a:pt x="3310925" y="911072"/>
                </a:cubicBezTo>
                <a:cubicBezTo>
                  <a:pt x="3261363" y="909787"/>
                  <a:pt x="3198415" y="933574"/>
                  <a:pt x="3139421" y="934151"/>
                </a:cubicBezTo>
                <a:cubicBezTo>
                  <a:pt x="3088799" y="931012"/>
                  <a:pt x="3038941" y="938464"/>
                  <a:pt x="2996922" y="927537"/>
                </a:cubicBezTo>
                <a:cubicBezTo>
                  <a:pt x="2992673" y="929234"/>
                  <a:pt x="2987900" y="930498"/>
                  <a:pt x="2982785" y="931453"/>
                </a:cubicBezTo>
                <a:lnTo>
                  <a:pt x="2967478" y="933397"/>
                </a:lnTo>
                <a:lnTo>
                  <a:pt x="2948552" y="932961"/>
                </a:lnTo>
                <a:lnTo>
                  <a:pt x="2944404" y="934452"/>
                </a:lnTo>
                <a:lnTo>
                  <a:pt x="2908608" y="937205"/>
                </a:lnTo>
                <a:lnTo>
                  <a:pt x="2904443" y="936455"/>
                </a:lnTo>
                <a:lnTo>
                  <a:pt x="2868935" y="938022"/>
                </a:lnTo>
                <a:lnTo>
                  <a:pt x="2868586" y="937487"/>
                </a:lnTo>
                <a:cubicBezTo>
                  <a:pt x="2866994" y="936327"/>
                  <a:pt x="2864292" y="935538"/>
                  <a:pt x="2859191" y="935503"/>
                </a:cubicBezTo>
                <a:cubicBezTo>
                  <a:pt x="2869075" y="927418"/>
                  <a:pt x="2856828" y="932364"/>
                  <a:pt x="2840915" y="932977"/>
                </a:cubicBezTo>
                <a:lnTo>
                  <a:pt x="2763509" y="921850"/>
                </a:lnTo>
                <a:lnTo>
                  <a:pt x="2756121" y="921864"/>
                </a:lnTo>
                <a:cubicBezTo>
                  <a:pt x="2756081" y="921822"/>
                  <a:pt x="2756039" y="921781"/>
                  <a:pt x="2755998" y="921739"/>
                </a:cubicBezTo>
                <a:cubicBezTo>
                  <a:pt x="2754445" y="921476"/>
                  <a:pt x="2752036" y="921380"/>
                  <a:pt x="2748255" y="921505"/>
                </a:cubicBezTo>
                <a:lnTo>
                  <a:pt x="2694601" y="915575"/>
                </a:lnTo>
                <a:cubicBezTo>
                  <a:pt x="2671223" y="919874"/>
                  <a:pt x="2666972" y="913376"/>
                  <a:pt x="2635357" y="910976"/>
                </a:cubicBezTo>
                <a:cubicBezTo>
                  <a:pt x="2621906" y="915051"/>
                  <a:pt x="2611315" y="913542"/>
                  <a:pt x="2601047" y="910263"/>
                </a:cubicBezTo>
                <a:cubicBezTo>
                  <a:pt x="2570084" y="912074"/>
                  <a:pt x="2542135" y="907435"/>
                  <a:pt x="2507482" y="906211"/>
                </a:cubicBezTo>
                <a:cubicBezTo>
                  <a:pt x="2469706" y="911437"/>
                  <a:pt x="2450920" y="901812"/>
                  <a:pt x="2413884" y="900545"/>
                </a:cubicBezTo>
                <a:cubicBezTo>
                  <a:pt x="2381338" y="909664"/>
                  <a:pt x="2387753" y="892438"/>
                  <a:pt x="2368912" y="888755"/>
                </a:cubicBezTo>
                <a:lnTo>
                  <a:pt x="2349490" y="889719"/>
                </a:lnTo>
                <a:lnTo>
                  <a:pt x="2344290" y="890584"/>
                </a:lnTo>
                <a:cubicBezTo>
                  <a:pt x="2340673" y="891041"/>
                  <a:pt x="2338228" y="891167"/>
                  <a:pt x="2336488" y="891058"/>
                </a:cubicBezTo>
                <a:lnTo>
                  <a:pt x="2329015" y="891627"/>
                </a:lnTo>
                <a:cubicBezTo>
                  <a:pt x="2316843" y="893039"/>
                  <a:pt x="2305064" y="894669"/>
                  <a:pt x="2293898" y="896431"/>
                </a:cubicBezTo>
                <a:cubicBezTo>
                  <a:pt x="2282637" y="890404"/>
                  <a:pt x="2242346" y="900851"/>
                  <a:pt x="2243927" y="888076"/>
                </a:cubicBezTo>
                <a:cubicBezTo>
                  <a:pt x="2228778" y="890081"/>
                  <a:pt x="2220725" y="895845"/>
                  <a:pt x="2223920" y="887331"/>
                </a:cubicBezTo>
                <a:cubicBezTo>
                  <a:pt x="2218877" y="887756"/>
                  <a:pt x="2215583" y="887254"/>
                  <a:pt x="2213081" y="886302"/>
                </a:cubicBezTo>
                <a:lnTo>
                  <a:pt x="2212307" y="885829"/>
                </a:lnTo>
                <a:lnTo>
                  <a:pt x="2152321" y="894418"/>
                </a:lnTo>
                <a:lnTo>
                  <a:pt x="2140985" y="895968"/>
                </a:lnTo>
                <a:lnTo>
                  <a:pt x="2121210" y="899354"/>
                </a:lnTo>
                <a:lnTo>
                  <a:pt x="2119146" y="899033"/>
                </a:lnTo>
                <a:lnTo>
                  <a:pt x="2105666" y="902240"/>
                </a:lnTo>
                <a:cubicBezTo>
                  <a:pt x="2101407" y="903601"/>
                  <a:pt x="2097735" y="905221"/>
                  <a:pt x="2094924" y="907203"/>
                </a:cubicBezTo>
                <a:cubicBezTo>
                  <a:pt x="2044793" y="900664"/>
                  <a:pt x="2001785" y="912168"/>
                  <a:pt x="1949478" y="913748"/>
                </a:cubicBezTo>
                <a:cubicBezTo>
                  <a:pt x="1891937" y="919585"/>
                  <a:pt x="1810334" y="935486"/>
                  <a:pt x="1749684" y="942223"/>
                </a:cubicBezTo>
                <a:lnTo>
                  <a:pt x="1585576" y="954170"/>
                </a:lnTo>
                <a:cubicBezTo>
                  <a:pt x="1549165" y="943719"/>
                  <a:pt x="1511425" y="950847"/>
                  <a:pt x="1476250" y="950653"/>
                </a:cubicBezTo>
                <a:cubicBezTo>
                  <a:pt x="1488515" y="961596"/>
                  <a:pt x="1432660" y="946795"/>
                  <a:pt x="1433927" y="959926"/>
                </a:cubicBezTo>
                <a:cubicBezTo>
                  <a:pt x="1427485" y="959475"/>
                  <a:pt x="1421205" y="958623"/>
                  <a:pt x="1414893" y="957671"/>
                </a:cubicBezTo>
                <a:lnTo>
                  <a:pt x="1411585" y="957179"/>
                </a:lnTo>
                <a:lnTo>
                  <a:pt x="1398896" y="957460"/>
                </a:lnTo>
                <a:lnTo>
                  <a:pt x="1394632" y="954725"/>
                </a:lnTo>
                <a:lnTo>
                  <a:pt x="1375043" y="953132"/>
                </a:lnTo>
                <a:cubicBezTo>
                  <a:pt x="1367813" y="952970"/>
                  <a:pt x="1360155" y="953305"/>
                  <a:pt x="1351876" y="954436"/>
                </a:cubicBezTo>
                <a:cubicBezTo>
                  <a:pt x="1325912" y="963028"/>
                  <a:pt x="1274459" y="952492"/>
                  <a:pt x="1242676" y="963767"/>
                </a:cubicBezTo>
                <a:cubicBezTo>
                  <a:pt x="1230276" y="966918"/>
                  <a:pt x="1216715" y="977098"/>
                  <a:pt x="1205993" y="974080"/>
                </a:cubicBezTo>
                <a:cubicBezTo>
                  <a:pt x="1174251" y="974112"/>
                  <a:pt x="1086982" y="964420"/>
                  <a:pt x="1052221" y="963954"/>
                </a:cubicBezTo>
                <a:cubicBezTo>
                  <a:pt x="1038515" y="970622"/>
                  <a:pt x="1009522" y="962342"/>
                  <a:pt x="968270" y="964761"/>
                </a:cubicBezTo>
                <a:cubicBezTo>
                  <a:pt x="943437" y="973698"/>
                  <a:pt x="900136" y="991017"/>
                  <a:pt x="874493" y="998122"/>
                </a:cubicBezTo>
                <a:cubicBezTo>
                  <a:pt x="848849" y="1005226"/>
                  <a:pt x="853424" y="1009427"/>
                  <a:pt x="814411" y="1007391"/>
                </a:cubicBezTo>
                <a:cubicBezTo>
                  <a:pt x="765926" y="1022821"/>
                  <a:pt x="732885" y="1009859"/>
                  <a:pt x="688604" y="1015631"/>
                </a:cubicBezTo>
                <a:cubicBezTo>
                  <a:pt x="638045" y="1020877"/>
                  <a:pt x="677999" y="1011556"/>
                  <a:pt x="618171" y="1027260"/>
                </a:cubicBezTo>
                <a:cubicBezTo>
                  <a:pt x="609680" y="1023165"/>
                  <a:pt x="583253" y="1020277"/>
                  <a:pt x="570379" y="1023487"/>
                </a:cubicBezTo>
                <a:cubicBezTo>
                  <a:pt x="543992" y="1022523"/>
                  <a:pt x="505183" y="1001686"/>
                  <a:pt x="482519" y="1002108"/>
                </a:cubicBezTo>
                <a:cubicBezTo>
                  <a:pt x="464011" y="1002285"/>
                  <a:pt x="495211" y="1007995"/>
                  <a:pt x="475319" y="1009922"/>
                </a:cubicBezTo>
                <a:cubicBezTo>
                  <a:pt x="450818" y="1011135"/>
                  <a:pt x="454804" y="1022539"/>
                  <a:pt x="431104" y="1009317"/>
                </a:cubicBezTo>
                <a:cubicBezTo>
                  <a:pt x="406857" y="1014651"/>
                  <a:pt x="399686" y="1008456"/>
                  <a:pt x="363782" y="1007585"/>
                </a:cubicBezTo>
                <a:cubicBezTo>
                  <a:pt x="350440" y="1012231"/>
                  <a:pt x="338145" y="1011245"/>
                  <a:pt x="325533" y="1008502"/>
                </a:cubicBezTo>
                <a:cubicBezTo>
                  <a:pt x="291944" y="1011745"/>
                  <a:pt x="259251" y="1008497"/>
                  <a:pt x="220429" y="1008927"/>
                </a:cubicBezTo>
                <a:cubicBezTo>
                  <a:pt x="180594" y="1015852"/>
                  <a:pt x="156150" y="1007265"/>
                  <a:pt x="114676" y="1007765"/>
                </a:cubicBezTo>
                <a:cubicBezTo>
                  <a:pt x="85718" y="1006195"/>
                  <a:pt x="43316" y="1001491"/>
                  <a:pt x="13470" y="998544"/>
                </a:cubicBezTo>
                <a:lnTo>
                  <a:pt x="0" y="997355"/>
                </a:lnTo>
                <a:close/>
              </a:path>
            </a:pathLst>
          </a:custGeom>
          <a:solidFill>
            <a:srgbClr val="82766A">
              <a:alpha val="15000"/>
            </a:srgbClr>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8" name="CasellaDiTesto 7">
            <a:extLst>
              <a:ext uri="{FF2B5EF4-FFF2-40B4-BE49-F238E27FC236}">
                <a16:creationId xmlns:a16="http://schemas.microsoft.com/office/drawing/2014/main" id="{E4C57A9B-DB35-B92C-A3E3-3966B790362C}"/>
              </a:ext>
            </a:extLst>
          </p:cNvPr>
          <p:cNvSpPr txBox="1"/>
          <p:nvPr/>
        </p:nvSpPr>
        <p:spPr>
          <a:xfrm>
            <a:off x="1137034" y="609597"/>
            <a:ext cx="9392421" cy="1330841"/>
          </a:xfrm>
          <a:prstGeom prst="rect">
            <a:avLst/>
          </a:prstGeom>
        </p:spPr>
        <p:txBody>
          <a:bodyPr vert="horz" lIns="91440" tIns="45720" rIns="91440" bIns="45720" rtlCol="0" anchor="ctr">
            <a:normAutofit/>
          </a:bodyPr>
          <a:lstStyle/>
          <a:p>
            <a:pPr>
              <a:lnSpc>
                <a:spcPct val="90000"/>
              </a:lnSpc>
              <a:spcBef>
                <a:spcPct val="0"/>
              </a:spcBef>
              <a:spcAft>
                <a:spcPts val="600"/>
              </a:spcAft>
            </a:pPr>
            <a:r>
              <a:rPr lang="en-US" sz="4000" b="1" kern="1200" dirty="0">
                <a:solidFill>
                  <a:schemeClr val="tx1"/>
                </a:solidFill>
                <a:latin typeface="Bierstadt" panose="020B0004020202020204" pitchFamily="34" charset="0"/>
                <a:ea typeface="+mj-ea"/>
                <a:cs typeface="+mj-cs"/>
              </a:rPr>
              <a:t>FROM REAL ANTS TO ARTIFICIAL ANTS</a:t>
            </a:r>
          </a:p>
        </p:txBody>
      </p:sp>
    </p:spTree>
    <p:extLst>
      <p:ext uri="{BB962C8B-B14F-4D97-AF65-F5344CB8AC3E}">
        <p14:creationId xmlns:p14="http://schemas.microsoft.com/office/powerpoint/2010/main" val="3121601749"/>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1" name="Rectangle 11">
            <a:extLst>
              <a:ext uri="{FF2B5EF4-FFF2-40B4-BE49-F238E27FC236}">
                <a16:creationId xmlns:a16="http://schemas.microsoft.com/office/drawing/2014/main" id="{7FF47CB7-972F-479F-A36D-9E72D26EC8DA}"/>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w="12700" cap="flat" cmpd="sng" algn="ctr">
            <a:noFill/>
            <a:prstDash val="solid"/>
            <a:miter lim="800000"/>
          </a:ln>
          <a:effectLst/>
          <a:extLs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Shape 13">
            <a:extLst>
              <a:ext uri="{FF2B5EF4-FFF2-40B4-BE49-F238E27FC236}">
                <a16:creationId xmlns:a16="http://schemas.microsoft.com/office/drawing/2014/main" id="{0D153B68-5844-490D-8E67-F616D6D721CA}"/>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1"/>
            <a:ext cx="11766176" cy="2061837"/>
          </a:xfrm>
          <a:custGeom>
            <a:avLst/>
            <a:gdLst>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9437 w 10768629"/>
              <a:gd name="connsiteY140" fmla="*/ 1636968 h 1978172"/>
              <a:gd name="connsiteX141" fmla="*/ 5440853 w 10768629"/>
              <a:gd name="connsiteY141" fmla="*/ 1657958 h 1978172"/>
              <a:gd name="connsiteX142" fmla="*/ 4945936 w 10768629"/>
              <a:gd name="connsiteY142" fmla="*/ 1713743 h 1978172"/>
              <a:gd name="connsiteX143" fmla="*/ 4818446 w 10768629"/>
              <a:gd name="connsiteY143" fmla="*/ 1726895 h 1978172"/>
              <a:gd name="connsiteX144" fmla="*/ 4813657 w 10768629"/>
              <a:gd name="connsiteY144" fmla="*/ 1730706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38835 w 10768629"/>
              <a:gd name="connsiteY164" fmla="*/ 1920210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32568 w 10768629"/>
              <a:gd name="connsiteY178" fmla="*/ 1793149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9437 w 10768629"/>
              <a:gd name="connsiteY140" fmla="*/ 1636968 h 1978172"/>
              <a:gd name="connsiteX141" fmla="*/ 5440853 w 10768629"/>
              <a:gd name="connsiteY141" fmla="*/ 1657958 h 1978172"/>
              <a:gd name="connsiteX142" fmla="*/ 4945936 w 10768629"/>
              <a:gd name="connsiteY142" fmla="*/ 1713743 h 1978172"/>
              <a:gd name="connsiteX143" fmla="*/ 4818446 w 10768629"/>
              <a:gd name="connsiteY143" fmla="*/ 1726895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38835 w 10768629"/>
              <a:gd name="connsiteY164" fmla="*/ 1920210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32568 w 10768629"/>
              <a:gd name="connsiteY178" fmla="*/ 1793149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9437 w 10768629"/>
              <a:gd name="connsiteY140" fmla="*/ 1636968 h 1978172"/>
              <a:gd name="connsiteX141" fmla="*/ 5440853 w 10768629"/>
              <a:gd name="connsiteY141" fmla="*/ 1657958 h 1978172"/>
              <a:gd name="connsiteX142" fmla="*/ 4945936 w 10768629"/>
              <a:gd name="connsiteY142" fmla="*/ 1713743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38835 w 10768629"/>
              <a:gd name="connsiteY164" fmla="*/ 1920210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32568 w 10768629"/>
              <a:gd name="connsiteY178" fmla="*/ 1793149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9437 w 10768629"/>
              <a:gd name="connsiteY140" fmla="*/ 1636968 h 1978172"/>
              <a:gd name="connsiteX141" fmla="*/ 5440853 w 10768629"/>
              <a:gd name="connsiteY141" fmla="*/ 1657958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38835 w 10768629"/>
              <a:gd name="connsiteY164" fmla="*/ 1920210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32568 w 10768629"/>
              <a:gd name="connsiteY178" fmla="*/ 1793149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40853 w 10768629"/>
              <a:gd name="connsiteY141" fmla="*/ 1657958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38835 w 10768629"/>
              <a:gd name="connsiteY164" fmla="*/ 1920210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32568 w 10768629"/>
              <a:gd name="connsiteY178" fmla="*/ 1793149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38835 w 10768629"/>
              <a:gd name="connsiteY164" fmla="*/ 1920210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32568 w 10768629"/>
              <a:gd name="connsiteY178" fmla="*/ 1793149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32568 w 10768629"/>
              <a:gd name="connsiteY178" fmla="*/ 1793149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32568 w 10768629"/>
              <a:gd name="connsiteY178" fmla="*/ 1793149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57365 w 10768629"/>
              <a:gd name="connsiteY178" fmla="*/ 1832140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57365 w 10768629"/>
              <a:gd name="connsiteY178" fmla="*/ 1832140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57365 w 10768629"/>
              <a:gd name="connsiteY178" fmla="*/ 1832140 h 1978172"/>
              <a:gd name="connsiteX179" fmla="*/ 1232341 w 10768629"/>
              <a:gd name="connsiteY179" fmla="*/ 1785942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57365 w 10768629"/>
              <a:gd name="connsiteY178" fmla="*/ 1832140 h 1978172"/>
              <a:gd name="connsiteX179" fmla="*/ 1232341 w 10768629"/>
              <a:gd name="connsiteY179" fmla="*/ 1785942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9462 w 10768629"/>
              <a:gd name="connsiteY48" fmla="*/ 987106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1228 w 10768629"/>
              <a:gd name="connsiteY152" fmla="*/ 1868717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1228 w 10768629"/>
              <a:gd name="connsiteY152" fmla="*/ 1868717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11935 w 10768629"/>
              <a:gd name="connsiteY151" fmla="*/ 1860177 h 1978172"/>
              <a:gd name="connsiteX152" fmla="*/ 4101228 w 10768629"/>
              <a:gd name="connsiteY152" fmla="*/ 1868717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11935 w 10768629"/>
              <a:gd name="connsiteY151" fmla="*/ 1860177 h 1978172"/>
              <a:gd name="connsiteX152" fmla="*/ 4101228 w 10768629"/>
              <a:gd name="connsiteY152" fmla="*/ 1868717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09389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11935 w 10768629"/>
              <a:gd name="connsiteY151" fmla="*/ 1860177 h 1978172"/>
              <a:gd name="connsiteX152" fmla="*/ 4101228 w 10768629"/>
              <a:gd name="connsiteY152" fmla="*/ 1868717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09389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11935 w 10768629"/>
              <a:gd name="connsiteY151" fmla="*/ 1860177 h 1978172"/>
              <a:gd name="connsiteX152" fmla="*/ 4101228 w 10768629"/>
              <a:gd name="connsiteY152" fmla="*/ 1868717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09389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11935 w 10768629"/>
              <a:gd name="connsiteY151" fmla="*/ 1860177 h 1978172"/>
              <a:gd name="connsiteX152" fmla="*/ 4101228 w 10768629"/>
              <a:gd name="connsiteY152" fmla="*/ 1868717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0257 w 10768629"/>
              <a:gd name="connsiteY182" fmla="*/ 1789615 h 1978172"/>
              <a:gd name="connsiteX183" fmla="*/ 991903 w 10768629"/>
              <a:gd name="connsiteY183" fmla="*/ 1786741 h 1978172"/>
              <a:gd name="connsiteX184" fmla="*/ 883960 w 10768629"/>
              <a:gd name="connsiteY184" fmla="*/ 1809389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11935 w 10768629"/>
              <a:gd name="connsiteY151" fmla="*/ 1860177 h 1978172"/>
              <a:gd name="connsiteX152" fmla="*/ 4101228 w 10768629"/>
              <a:gd name="connsiteY152" fmla="*/ 1868717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84330 h 1978172"/>
              <a:gd name="connsiteX182" fmla="*/ 1120257 w 10768629"/>
              <a:gd name="connsiteY182" fmla="*/ 1789615 h 1978172"/>
              <a:gd name="connsiteX183" fmla="*/ 991903 w 10768629"/>
              <a:gd name="connsiteY183" fmla="*/ 1786741 h 1978172"/>
              <a:gd name="connsiteX184" fmla="*/ 883960 w 10768629"/>
              <a:gd name="connsiteY184" fmla="*/ 1809389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Lst>
            <a:rect l="l" t="t" r="r" b="b"/>
            <a:pathLst>
              <a:path w="10768629" h="1978172">
                <a:moveTo>
                  <a:pt x="0" y="0"/>
                </a:moveTo>
                <a:lnTo>
                  <a:pt x="10768629" y="0"/>
                </a:lnTo>
                <a:lnTo>
                  <a:pt x="10733254" y="31439"/>
                </a:lnTo>
                <a:lnTo>
                  <a:pt x="10727085" y="37910"/>
                </a:lnTo>
                <a:cubicBezTo>
                  <a:pt x="10712973" y="56080"/>
                  <a:pt x="10699457" y="78430"/>
                  <a:pt x="10675953" y="68623"/>
                </a:cubicBezTo>
                <a:cubicBezTo>
                  <a:pt x="10685972" y="89202"/>
                  <a:pt x="10641629" y="69781"/>
                  <a:pt x="10637091" y="90361"/>
                </a:cubicBezTo>
                <a:cubicBezTo>
                  <a:pt x="10635214" y="107005"/>
                  <a:pt x="10621323" y="104993"/>
                  <a:pt x="10610971" y="110764"/>
                </a:cubicBezTo>
                <a:cubicBezTo>
                  <a:pt x="10603980" y="127568"/>
                  <a:pt x="10551417" y="141180"/>
                  <a:pt x="10532872" y="138028"/>
                </a:cubicBezTo>
                <a:cubicBezTo>
                  <a:pt x="10480300" y="119072"/>
                  <a:pt x="10440532" y="186296"/>
                  <a:pt x="10398558" y="172911"/>
                </a:cubicBezTo>
                <a:cubicBezTo>
                  <a:pt x="10387708" y="174114"/>
                  <a:pt x="10378792" y="177646"/>
                  <a:pt x="10371128" y="182609"/>
                </a:cubicBezTo>
                <a:lnTo>
                  <a:pt x="10352178" y="199976"/>
                </a:lnTo>
                <a:lnTo>
                  <a:pt x="10351815" y="211879"/>
                </a:lnTo>
                <a:lnTo>
                  <a:pt x="10337471" y="218661"/>
                </a:lnTo>
                <a:lnTo>
                  <a:pt x="10334625" y="222351"/>
                </a:lnTo>
                <a:cubicBezTo>
                  <a:pt x="10321108" y="225227"/>
                  <a:pt x="10278615" y="228401"/>
                  <a:pt x="10256365" y="235917"/>
                </a:cubicBezTo>
                <a:cubicBezTo>
                  <a:pt x="10218136" y="258033"/>
                  <a:pt x="10224552" y="209685"/>
                  <a:pt x="10201127" y="267448"/>
                </a:cubicBezTo>
                <a:cubicBezTo>
                  <a:pt x="10121320" y="273476"/>
                  <a:pt x="10040763" y="345580"/>
                  <a:pt x="9961218" y="326720"/>
                </a:cubicBezTo>
                <a:cubicBezTo>
                  <a:pt x="9980173" y="341621"/>
                  <a:pt x="9883038" y="318484"/>
                  <a:pt x="9859715" y="355698"/>
                </a:cubicBezTo>
                <a:cubicBezTo>
                  <a:pt x="9812822" y="367758"/>
                  <a:pt x="9752089" y="383830"/>
                  <a:pt x="9679867" y="399081"/>
                </a:cubicBezTo>
                <a:cubicBezTo>
                  <a:pt x="9618357" y="415668"/>
                  <a:pt x="9525492" y="446315"/>
                  <a:pt x="9490654" y="455225"/>
                </a:cubicBezTo>
                <a:lnTo>
                  <a:pt x="9470837" y="452539"/>
                </a:lnTo>
                <a:lnTo>
                  <a:pt x="9469082" y="454891"/>
                </a:lnTo>
                <a:cubicBezTo>
                  <a:pt x="9460057" y="461184"/>
                  <a:pt x="9453495" y="461729"/>
                  <a:pt x="9448038" y="459733"/>
                </a:cubicBezTo>
                <a:lnTo>
                  <a:pt x="9396821" y="455795"/>
                </a:lnTo>
                <a:lnTo>
                  <a:pt x="9392197" y="459796"/>
                </a:lnTo>
                <a:lnTo>
                  <a:pt x="9347994" y="464462"/>
                </a:lnTo>
                <a:cubicBezTo>
                  <a:pt x="9347959" y="465155"/>
                  <a:pt x="9347925" y="465846"/>
                  <a:pt x="9347889" y="466539"/>
                </a:cubicBezTo>
                <a:cubicBezTo>
                  <a:pt x="9346648" y="471307"/>
                  <a:pt x="9343831" y="475025"/>
                  <a:pt x="9337639" y="476654"/>
                </a:cubicBezTo>
                <a:cubicBezTo>
                  <a:pt x="9354547" y="503661"/>
                  <a:pt x="9307720" y="510631"/>
                  <a:pt x="9287964" y="513052"/>
                </a:cubicBezTo>
                <a:cubicBezTo>
                  <a:pt x="9269905" y="526173"/>
                  <a:pt x="9245386" y="544358"/>
                  <a:pt x="9229283" y="555377"/>
                </a:cubicBezTo>
                <a:lnTo>
                  <a:pt x="9220274" y="557502"/>
                </a:lnTo>
                <a:cubicBezTo>
                  <a:pt x="9220250" y="557668"/>
                  <a:pt x="9220226" y="557835"/>
                  <a:pt x="9220202" y="558001"/>
                </a:cubicBezTo>
                <a:cubicBezTo>
                  <a:pt x="9218468" y="559434"/>
                  <a:pt x="9215591" y="560497"/>
                  <a:pt x="9210908" y="561147"/>
                </a:cubicBezTo>
                <a:lnTo>
                  <a:pt x="9186374" y="565502"/>
                </a:lnTo>
                <a:lnTo>
                  <a:pt x="9181058" y="569943"/>
                </a:lnTo>
                <a:lnTo>
                  <a:pt x="9167549" y="584727"/>
                </a:lnTo>
                <a:lnTo>
                  <a:pt x="9149110" y="598906"/>
                </a:lnTo>
                <a:cubicBezTo>
                  <a:pt x="9133575" y="594395"/>
                  <a:pt x="9087390" y="636567"/>
                  <a:pt x="9078556" y="644039"/>
                </a:cubicBezTo>
                <a:lnTo>
                  <a:pt x="8996399" y="690055"/>
                </a:lnTo>
                <a:cubicBezTo>
                  <a:pt x="8913147" y="777045"/>
                  <a:pt x="8867993" y="772591"/>
                  <a:pt x="8803791" y="813860"/>
                </a:cubicBezTo>
                <a:cubicBezTo>
                  <a:pt x="8745270" y="819906"/>
                  <a:pt x="8690049" y="823612"/>
                  <a:pt x="8636202" y="848463"/>
                </a:cubicBezTo>
                <a:cubicBezTo>
                  <a:pt x="8594799" y="860014"/>
                  <a:pt x="8568613" y="864779"/>
                  <a:pt x="8555372" y="883171"/>
                </a:cubicBezTo>
                <a:lnTo>
                  <a:pt x="8507229" y="901665"/>
                </a:lnTo>
                <a:lnTo>
                  <a:pt x="8428473" y="927985"/>
                </a:lnTo>
                <a:cubicBezTo>
                  <a:pt x="8428287" y="929817"/>
                  <a:pt x="8428100" y="931648"/>
                  <a:pt x="8427914" y="933480"/>
                </a:cubicBezTo>
                <a:lnTo>
                  <a:pt x="8420327" y="941984"/>
                </a:lnTo>
                <a:lnTo>
                  <a:pt x="8394729" y="948347"/>
                </a:lnTo>
                <a:lnTo>
                  <a:pt x="8380548" y="987916"/>
                </a:lnTo>
                <a:lnTo>
                  <a:pt x="8375330" y="965444"/>
                </a:lnTo>
                <a:cubicBezTo>
                  <a:pt x="8372375" y="964202"/>
                  <a:pt x="8344433" y="977378"/>
                  <a:pt x="8340796" y="980522"/>
                </a:cubicBezTo>
                <a:cubicBezTo>
                  <a:pt x="8328292" y="982128"/>
                  <a:pt x="8319237" y="991089"/>
                  <a:pt x="8304438" y="996739"/>
                </a:cubicBezTo>
                <a:cubicBezTo>
                  <a:pt x="8297193" y="1005683"/>
                  <a:pt x="8289328" y="1014568"/>
                  <a:pt x="8280929" y="1023089"/>
                </a:cubicBezTo>
                <a:lnTo>
                  <a:pt x="8275760" y="1027772"/>
                </a:lnTo>
                <a:lnTo>
                  <a:pt x="8275478" y="1027605"/>
                </a:lnTo>
                <a:cubicBezTo>
                  <a:pt x="8273970" y="1028076"/>
                  <a:pt x="8251461" y="1029408"/>
                  <a:pt x="8249003" y="1032033"/>
                </a:cubicBezTo>
                <a:lnTo>
                  <a:pt x="8203836" y="1037347"/>
                </a:lnTo>
                <a:cubicBezTo>
                  <a:pt x="8172789" y="1049890"/>
                  <a:pt x="8148166" y="1034625"/>
                  <a:pt x="8122936" y="1063113"/>
                </a:cubicBezTo>
                <a:cubicBezTo>
                  <a:pt x="8093850" y="1074757"/>
                  <a:pt x="8066781" y="1075350"/>
                  <a:pt x="8043658" y="1092746"/>
                </a:cubicBezTo>
                <a:cubicBezTo>
                  <a:pt x="8032157" y="1089174"/>
                  <a:pt x="8022145" y="1089998"/>
                  <a:pt x="8015351" y="1105478"/>
                </a:cubicBezTo>
                <a:cubicBezTo>
                  <a:pt x="7987544" y="1113006"/>
                  <a:pt x="7977708" y="1099152"/>
                  <a:pt x="7963145" y="1119346"/>
                </a:cubicBezTo>
                <a:cubicBezTo>
                  <a:pt x="7942622" y="1098880"/>
                  <a:pt x="7943760" y="1109516"/>
                  <a:pt x="7938145" y="1120225"/>
                </a:cubicBezTo>
                <a:lnTo>
                  <a:pt x="7937238" y="1121204"/>
                </a:lnTo>
                <a:lnTo>
                  <a:pt x="7934398" y="1118240"/>
                </a:lnTo>
                <a:lnTo>
                  <a:pt x="7918248" y="1124371"/>
                </a:lnTo>
                <a:lnTo>
                  <a:pt x="7914119" y="1127653"/>
                </a:lnTo>
                <a:cubicBezTo>
                  <a:pt x="7911201" y="1129547"/>
                  <a:pt x="7909169" y="1130331"/>
                  <a:pt x="7907658" y="1130350"/>
                </a:cubicBezTo>
                <a:lnTo>
                  <a:pt x="7907434" y="1130103"/>
                </a:lnTo>
                <a:lnTo>
                  <a:pt x="7901508" y="1133245"/>
                </a:lnTo>
                <a:cubicBezTo>
                  <a:pt x="7891644" y="1139271"/>
                  <a:pt x="7882185" y="1145815"/>
                  <a:pt x="7873287" y="1152609"/>
                </a:cubicBezTo>
                <a:cubicBezTo>
                  <a:pt x="7864672" y="1141906"/>
                  <a:pt x="7845199" y="1159242"/>
                  <a:pt x="7834833" y="1153868"/>
                </a:cubicBezTo>
                <a:lnTo>
                  <a:pt x="7828661" y="1139994"/>
                </a:lnTo>
                <a:lnTo>
                  <a:pt x="7823966" y="1143178"/>
                </a:lnTo>
                <a:lnTo>
                  <a:pt x="7815078" y="1151776"/>
                </a:lnTo>
                <a:cubicBezTo>
                  <a:pt x="7813692" y="1152943"/>
                  <a:pt x="7812687" y="1153116"/>
                  <a:pt x="7812026" y="1151522"/>
                </a:cubicBezTo>
                <a:cubicBezTo>
                  <a:pt x="7806555" y="1153054"/>
                  <a:pt x="7788673" y="1159989"/>
                  <a:pt x="7782249" y="1160970"/>
                </a:cubicBezTo>
                <a:lnTo>
                  <a:pt x="7773476" y="1157414"/>
                </a:lnTo>
                <a:lnTo>
                  <a:pt x="7769600" y="1157365"/>
                </a:lnTo>
                <a:lnTo>
                  <a:pt x="7752631" y="1172815"/>
                </a:lnTo>
                <a:lnTo>
                  <a:pt x="7739392" y="1192062"/>
                </a:lnTo>
                <a:lnTo>
                  <a:pt x="7677677" y="1216394"/>
                </a:lnTo>
                <a:lnTo>
                  <a:pt x="7586920" y="1261888"/>
                </a:lnTo>
                <a:cubicBezTo>
                  <a:pt x="7556723" y="1298911"/>
                  <a:pt x="7489187" y="1284518"/>
                  <a:pt x="7486100" y="1292563"/>
                </a:cubicBezTo>
                <a:cubicBezTo>
                  <a:pt x="7454875" y="1308356"/>
                  <a:pt x="7453335" y="1326361"/>
                  <a:pt x="7411323" y="1340732"/>
                </a:cubicBezTo>
                <a:cubicBezTo>
                  <a:pt x="7372519" y="1390006"/>
                  <a:pt x="7288617" y="1403664"/>
                  <a:pt x="7240698" y="1438832"/>
                </a:cubicBezTo>
                <a:cubicBezTo>
                  <a:pt x="7206467" y="1417136"/>
                  <a:pt x="7227555" y="1441678"/>
                  <a:pt x="7197675" y="1447530"/>
                </a:cubicBezTo>
                <a:cubicBezTo>
                  <a:pt x="7211601" y="1474927"/>
                  <a:pt x="7159483" y="1444981"/>
                  <a:pt x="7164788" y="1480293"/>
                </a:cubicBezTo>
                <a:cubicBezTo>
                  <a:pt x="7159184" y="1480240"/>
                  <a:pt x="7153584" y="1479075"/>
                  <a:pt x="7147929" y="1477641"/>
                </a:cubicBezTo>
                <a:lnTo>
                  <a:pt x="7144965" y="1476908"/>
                </a:lnTo>
                <a:lnTo>
                  <a:pt x="7134299" y="1479969"/>
                </a:lnTo>
                <a:lnTo>
                  <a:pt x="7129809" y="1473339"/>
                </a:lnTo>
                <a:lnTo>
                  <a:pt x="7112688" y="1472575"/>
                </a:lnTo>
                <a:cubicBezTo>
                  <a:pt x="7106506" y="1473449"/>
                  <a:pt x="7100123" y="1475741"/>
                  <a:pt x="7093470" y="1480300"/>
                </a:cubicBezTo>
                <a:cubicBezTo>
                  <a:pt x="7079039" y="1501274"/>
                  <a:pt x="7048991" y="1495718"/>
                  <a:pt x="7025034" y="1506934"/>
                </a:cubicBezTo>
                <a:lnTo>
                  <a:pt x="7014783" y="1515868"/>
                </a:lnTo>
                <a:lnTo>
                  <a:pt x="6979706" y="1523511"/>
                </a:lnTo>
                <a:lnTo>
                  <a:pt x="6977890" y="1525793"/>
                </a:lnTo>
                <a:cubicBezTo>
                  <a:pt x="6971996" y="1527914"/>
                  <a:pt x="6959488" y="1529941"/>
                  <a:pt x="6944339" y="1536237"/>
                </a:cubicBezTo>
                <a:lnTo>
                  <a:pt x="6886996" y="1563569"/>
                </a:lnTo>
                <a:lnTo>
                  <a:pt x="6874510" y="1558469"/>
                </a:lnTo>
                <a:lnTo>
                  <a:pt x="6871943" y="1554651"/>
                </a:lnTo>
                <a:lnTo>
                  <a:pt x="6856174" y="1562024"/>
                </a:lnTo>
                <a:lnTo>
                  <a:pt x="6842321" y="1560554"/>
                </a:lnTo>
                <a:lnTo>
                  <a:pt x="6832713" y="1569357"/>
                </a:lnTo>
                <a:lnTo>
                  <a:pt x="6816351" y="1571495"/>
                </a:lnTo>
                <a:cubicBezTo>
                  <a:pt x="6810216" y="1571510"/>
                  <a:pt x="6803310" y="1571324"/>
                  <a:pt x="6795800" y="1572010"/>
                </a:cubicBezTo>
                <a:lnTo>
                  <a:pt x="6777546" y="1568661"/>
                </a:lnTo>
                <a:lnTo>
                  <a:pt x="6751528" y="1574143"/>
                </a:lnTo>
                <a:cubicBezTo>
                  <a:pt x="6731455" y="1578562"/>
                  <a:pt x="6712054" y="1582098"/>
                  <a:pt x="6691966" y="1582255"/>
                </a:cubicBezTo>
                <a:cubicBezTo>
                  <a:pt x="6677921" y="1590738"/>
                  <a:pt x="6663787" y="1595441"/>
                  <a:pt x="6646941" y="1588471"/>
                </a:cubicBezTo>
                <a:cubicBezTo>
                  <a:pt x="6605135" y="1597971"/>
                  <a:pt x="6598373" y="1612583"/>
                  <a:pt x="6568576" y="1606488"/>
                </a:cubicBezTo>
                <a:cubicBezTo>
                  <a:pt x="6562510" y="1614734"/>
                  <a:pt x="6558067" y="1619360"/>
                  <a:pt x="6554358" y="1621701"/>
                </a:cubicBezTo>
                <a:cubicBezTo>
                  <a:pt x="6543227" y="1628727"/>
                  <a:pt x="6538724" y="1615196"/>
                  <a:pt x="6516968" y="1617195"/>
                </a:cubicBezTo>
                <a:cubicBezTo>
                  <a:pt x="6493173" y="1617368"/>
                  <a:pt x="6528193" y="1598652"/>
                  <a:pt x="6506479" y="1602227"/>
                </a:cubicBezTo>
                <a:cubicBezTo>
                  <a:pt x="6486674" y="1613929"/>
                  <a:pt x="6478484" y="1593997"/>
                  <a:pt x="6458436" y="1607332"/>
                </a:cubicBezTo>
                <a:cubicBezTo>
                  <a:pt x="6471168" y="1620800"/>
                  <a:pt x="6410323" y="1615478"/>
                  <a:pt x="6414786" y="1628815"/>
                </a:cubicBezTo>
                <a:cubicBezTo>
                  <a:pt x="6385942" y="1615041"/>
                  <a:pt x="6386569" y="1640238"/>
                  <a:pt x="6357085" y="1640846"/>
                </a:cubicBezTo>
                <a:cubicBezTo>
                  <a:pt x="6341163" y="1636809"/>
                  <a:pt x="6331497" y="1637754"/>
                  <a:pt x="6322636" y="1648213"/>
                </a:cubicBezTo>
                <a:cubicBezTo>
                  <a:pt x="6248448" y="1627802"/>
                  <a:pt x="6286748" y="1654976"/>
                  <a:pt x="6226172" y="1654676"/>
                </a:cubicBezTo>
                <a:lnTo>
                  <a:pt x="6221217" y="1654506"/>
                </a:lnTo>
                <a:lnTo>
                  <a:pt x="6204956" y="1664280"/>
                </a:lnTo>
                <a:cubicBezTo>
                  <a:pt x="6204728" y="1665114"/>
                  <a:pt x="6204498" y="1665947"/>
                  <a:pt x="6204270" y="1666782"/>
                </a:cubicBezTo>
                <a:lnTo>
                  <a:pt x="6143810" y="1661963"/>
                </a:lnTo>
                <a:lnTo>
                  <a:pt x="6136560" y="1665728"/>
                </a:lnTo>
                <a:lnTo>
                  <a:pt x="6096155" y="1656951"/>
                </a:lnTo>
                <a:lnTo>
                  <a:pt x="6075812" y="1655422"/>
                </a:lnTo>
                <a:lnTo>
                  <a:pt x="6039495" y="1649680"/>
                </a:lnTo>
                <a:lnTo>
                  <a:pt x="6036523" y="1652121"/>
                </a:lnTo>
                <a:lnTo>
                  <a:pt x="6029328" y="1649904"/>
                </a:lnTo>
                <a:lnTo>
                  <a:pt x="6024075" y="1652779"/>
                </a:lnTo>
                <a:lnTo>
                  <a:pt x="6018085" y="1652030"/>
                </a:lnTo>
                <a:cubicBezTo>
                  <a:pt x="6006658" y="1653831"/>
                  <a:pt x="5968194" y="1662035"/>
                  <a:pt x="5955513" y="1663584"/>
                </a:cubicBezTo>
                <a:lnTo>
                  <a:pt x="5941996" y="1661326"/>
                </a:lnTo>
                <a:lnTo>
                  <a:pt x="5931789" y="1669915"/>
                </a:lnTo>
                <a:lnTo>
                  <a:pt x="5888686" y="1672175"/>
                </a:lnTo>
                <a:lnTo>
                  <a:pt x="5873794" y="1665454"/>
                </a:lnTo>
                <a:lnTo>
                  <a:pt x="5860022" y="1660635"/>
                </a:lnTo>
                <a:lnTo>
                  <a:pt x="5858237" y="1660649"/>
                </a:lnTo>
                <a:lnTo>
                  <a:pt x="5840319" y="1660798"/>
                </a:lnTo>
                <a:lnTo>
                  <a:pt x="5806984" y="1661075"/>
                </a:lnTo>
                <a:cubicBezTo>
                  <a:pt x="5785708" y="1661533"/>
                  <a:pt x="5764126" y="1662974"/>
                  <a:pt x="5742351" y="1667489"/>
                </a:cubicBezTo>
                <a:cubicBezTo>
                  <a:pt x="5659069" y="1645168"/>
                  <a:pt x="5615134" y="1706361"/>
                  <a:pt x="5521171" y="1671626"/>
                </a:cubicBezTo>
                <a:cubicBezTo>
                  <a:pt x="5491803" y="1671296"/>
                  <a:pt x="5498089" y="1662666"/>
                  <a:pt x="5457384" y="1683952"/>
                </a:cubicBezTo>
                <a:cubicBezTo>
                  <a:pt x="5356959" y="1699287"/>
                  <a:pt x="5078905" y="1774579"/>
                  <a:pt x="4950070" y="1748401"/>
                </a:cubicBezTo>
                <a:cubicBezTo>
                  <a:pt x="4918276" y="1752255"/>
                  <a:pt x="4891043" y="1756936"/>
                  <a:pt x="4872172" y="1757222"/>
                </a:cubicBezTo>
                <a:lnTo>
                  <a:pt x="4809524" y="1761033"/>
                </a:lnTo>
                <a:cubicBezTo>
                  <a:pt x="4791324" y="1772975"/>
                  <a:pt x="4777258" y="1754591"/>
                  <a:pt x="4759058" y="1766533"/>
                </a:cubicBezTo>
                <a:cubicBezTo>
                  <a:pt x="4747481" y="1770744"/>
                  <a:pt x="4734604" y="1772921"/>
                  <a:pt x="4719749" y="1771811"/>
                </a:cubicBezTo>
                <a:cubicBezTo>
                  <a:pt x="4671168" y="1780243"/>
                  <a:pt x="4634134" y="1775931"/>
                  <a:pt x="4568686" y="1786141"/>
                </a:cubicBezTo>
                <a:cubicBezTo>
                  <a:pt x="4544667" y="1777910"/>
                  <a:pt x="4432547" y="1778168"/>
                  <a:pt x="4418751" y="1796932"/>
                </a:cubicBezTo>
                <a:cubicBezTo>
                  <a:pt x="4403360" y="1801488"/>
                  <a:pt x="4385278" y="1795746"/>
                  <a:pt x="4378377" y="1815528"/>
                </a:cubicBezTo>
                <a:cubicBezTo>
                  <a:pt x="4366870" y="1839461"/>
                  <a:pt x="4337372" y="1814003"/>
                  <a:pt x="4320575" y="1832722"/>
                </a:cubicBezTo>
                <a:cubicBezTo>
                  <a:pt x="4277898" y="1857053"/>
                  <a:pt x="4243945" y="1846759"/>
                  <a:pt x="4211935" y="1860177"/>
                </a:cubicBezTo>
                <a:cubicBezTo>
                  <a:pt x="4181519" y="1859584"/>
                  <a:pt x="4171342" y="1859762"/>
                  <a:pt x="4101228" y="1868717"/>
                </a:cubicBezTo>
                <a:cubicBezTo>
                  <a:pt x="4080159" y="1876188"/>
                  <a:pt x="4039427" y="1877381"/>
                  <a:pt x="3973223" y="1881015"/>
                </a:cubicBezTo>
                <a:cubicBezTo>
                  <a:pt x="3971330" y="1884974"/>
                  <a:pt x="3952843" y="1879225"/>
                  <a:pt x="3900992" y="1880603"/>
                </a:cubicBezTo>
                <a:cubicBezTo>
                  <a:pt x="3849141" y="1881981"/>
                  <a:pt x="3740060" y="1895686"/>
                  <a:pt x="3662119" y="1889285"/>
                </a:cubicBezTo>
                <a:cubicBezTo>
                  <a:pt x="3565155" y="1881322"/>
                  <a:pt x="3613412" y="1915150"/>
                  <a:pt x="3496919" y="1873180"/>
                </a:cubicBezTo>
                <a:cubicBezTo>
                  <a:pt x="3488062" y="1895719"/>
                  <a:pt x="3474293" y="1876288"/>
                  <a:pt x="3449433" y="1889681"/>
                </a:cubicBezTo>
                <a:cubicBezTo>
                  <a:pt x="3406553" y="1891629"/>
                  <a:pt x="3413217" y="1897797"/>
                  <a:pt x="3369766" y="1916653"/>
                </a:cubicBezTo>
                <a:cubicBezTo>
                  <a:pt x="3338805" y="1929531"/>
                  <a:pt x="3289487" y="1928617"/>
                  <a:pt x="3269672" y="1938036"/>
                </a:cubicBezTo>
                <a:lnTo>
                  <a:pt x="3224897" y="1943733"/>
                </a:lnTo>
                <a:cubicBezTo>
                  <a:pt x="3188693" y="1949271"/>
                  <a:pt x="3178540" y="1909145"/>
                  <a:pt x="3161463" y="1946591"/>
                </a:cubicBezTo>
                <a:lnTo>
                  <a:pt x="3112044" y="1935614"/>
                </a:lnTo>
                <a:lnTo>
                  <a:pt x="3069716" y="1930463"/>
                </a:lnTo>
                <a:cubicBezTo>
                  <a:pt x="3049937" y="1924285"/>
                  <a:pt x="3047816" y="1925644"/>
                  <a:pt x="3005773" y="1915878"/>
                </a:cubicBezTo>
                <a:cubicBezTo>
                  <a:pt x="2978838" y="1921092"/>
                  <a:pt x="2967972" y="1927319"/>
                  <a:pt x="2897201" y="1926772"/>
                </a:cubicBezTo>
                <a:lnTo>
                  <a:pt x="2783891" y="1931749"/>
                </a:lnTo>
                <a:cubicBezTo>
                  <a:pt x="2753098" y="1932794"/>
                  <a:pt x="2731621" y="1915151"/>
                  <a:pt x="2712447" y="1933044"/>
                </a:cubicBezTo>
                <a:cubicBezTo>
                  <a:pt x="2621923" y="1990472"/>
                  <a:pt x="2637976" y="1949546"/>
                  <a:pt x="2560151" y="1963609"/>
                </a:cubicBezTo>
                <a:cubicBezTo>
                  <a:pt x="2472084" y="1973456"/>
                  <a:pt x="2423631" y="1962133"/>
                  <a:pt x="2367221" y="1971884"/>
                </a:cubicBezTo>
                <a:cubicBezTo>
                  <a:pt x="2355331" y="1950582"/>
                  <a:pt x="2295649" y="1950006"/>
                  <a:pt x="2272130" y="1961162"/>
                </a:cubicBezTo>
                <a:cubicBezTo>
                  <a:pt x="2229336" y="1964326"/>
                  <a:pt x="2232627" y="1943953"/>
                  <a:pt x="2189404" y="1978172"/>
                </a:cubicBezTo>
                <a:cubicBezTo>
                  <a:pt x="2153824" y="1968017"/>
                  <a:pt x="2114605" y="1969166"/>
                  <a:pt x="2077704" y="1965002"/>
                </a:cubicBezTo>
                <a:cubicBezTo>
                  <a:pt x="2053064" y="1962036"/>
                  <a:pt x="2051584" y="1971011"/>
                  <a:pt x="2033299" y="1969042"/>
                </a:cubicBezTo>
                <a:cubicBezTo>
                  <a:pt x="2015014" y="1967073"/>
                  <a:pt x="1998956" y="1958903"/>
                  <a:pt x="1967996" y="1953187"/>
                </a:cubicBezTo>
                <a:cubicBezTo>
                  <a:pt x="1924117" y="1970917"/>
                  <a:pt x="1915668" y="1940297"/>
                  <a:pt x="1855805" y="1926082"/>
                </a:cubicBezTo>
                <a:cubicBezTo>
                  <a:pt x="1830663" y="1943732"/>
                  <a:pt x="1810564" y="1935694"/>
                  <a:pt x="1790957" y="1919460"/>
                </a:cubicBezTo>
                <a:cubicBezTo>
                  <a:pt x="1732588" y="1924884"/>
                  <a:pt x="1679506" y="1900619"/>
                  <a:pt x="1613978" y="1891581"/>
                </a:cubicBezTo>
                <a:cubicBezTo>
                  <a:pt x="1542961" y="1912227"/>
                  <a:pt x="1506863" y="1865666"/>
                  <a:pt x="1436831" y="1856201"/>
                </a:cubicBezTo>
                <a:cubicBezTo>
                  <a:pt x="1409149" y="1862955"/>
                  <a:pt x="1416370" y="1829853"/>
                  <a:pt x="1357365" y="1832140"/>
                </a:cubicBezTo>
                <a:cubicBezTo>
                  <a:pt x="1285880" y="1811785"/>
                  <a:pt x="1273193" y="1786872"/>
                  <a:pt x="1232341" y="1785942"/>
                </a:cubicBezTo>
                <a:cubicBezTo>
                  <a:pt x="1223903" y="1792798"/>
                  <a:pt x="1160576" y="1793911"/>
                  <a:pt x="1162595" y="1784330"/>
                </a:cubicBezTo>
                <a:cubicBezTo>
                  <a:pt x="1153167" y="1787110"/>
                  <a:pt x="1122206" y="1805077"/>
                  <a:pt x="1120257" y="1789615"/>
                </a:cubicBezTo>
                <a:cubicBezTo>
                  <a:pt x="1073149" y="1786750"/>
                  <a:pt x="1034361" y="1768718"/>
                  <a:pt x="991903" y="1786741"/>
                </a:cubicBezTo>
                <a:cubicBezTo>
                  <a:pt x="966383" y="1781126"/>
                  <a:pt x="949501" y="1800915"/>
                  <a:pt x="883960" y="1809389"/>
                </a:cubicBezTo>
                <a:cubicBezTo>
                  <a:pt x="836064" y="1808194"/>
                  <a:pt x="826980" y="1826610"/>
                  <a:pt x="766531" y="1805053"/>
                </a:cubicBezTo>
                <a:cubicBezTo>
                  <a:pt x="732778" y="1801141"/>
                  <a:pt x="694055" y="1787044"/>
                  <a:pt x="669779" y="1800537"/>
                </a:cubicBezTo>
                <a:cubicBezTo>
                  <a:pt x="645252" y="1794709"/>
                  <a:pt x="563495" y="1813232"/>
                  <a:pt x="523898" y="1811085"/>
                </a:cubicBezTo>
                <a:cubicBezTo>
                  <a:pt x="457555" y="1798530"/>
                  <a:pt x="395227" y="1824052"/>
                  <a:pt x="360251" y="1830735"/>
                </a:cubicBezTo>
                <a:cubicBezTo>
                  <a:pt x="313564" y="1825583"/>
                  <a:pt x="298281" y="1811622"/>
                  <a:pt x="255207" y="1818275"/>
                </a:cubicBezTo>
                <a:cubicBezTo>
                  <a:pt x="206572" y="1839769"/>
                  <a:pt x="160277" y="1836800"/>
                  <a:pt x="101803" y="1870647"/>
                </a:cubicBezTo>
                <a:cubicBezTo>
                  <a:pt x="85849" y="1910002"/>
                  <a:pt x="27997" y="1845258"/>
                  <a:pt x="25397" y="1888443"/>
                </a:cubicBezTo>
                <a:cubicBezTo>
                  <a:pt x="19096" y="1881154"/>
                  <a:pt x="11260" y="1878398"/>
                  <a:pt x="2370" y="1878311"/>
                </a:cubicBezTo>
                <a:lnTo>
                  <a:pt x="0" y="1878785"/>
                </a:lnTo>
                <a:lnTo>
                  <a:pt x="0" y="0"/>
                </a:lnTo>
                <a:close/>
              </a:path>
            </a:pathLst>
          </a:custGeom>
          <a:solidFill>
            <a:srgbClr val="82766A">
              <a:alpha val="15000"/>
            </a:srgbClr>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5" name="Segnaposto contenuto 4">
            <a:extLst>
              <a:ext uri="{FF2B5EF4-FFF2-40B4-BE49-F238E27FC236}">
                <a16:creationId xmlns:a16="http://schemas.microsoft.com/office/drawing/2014/main" id="{64882513-5E90-3614-4B62-222A6C841441}"/>
              </a:ext>
            </a:extLst>
          </p:cNvPr>
          <p:cNvSpPr>
            <a:spLocks noGrp="1"/>
          </p:cNvSpPr>
          <p:nvPr>
            <p:ph idx="1"/>
          </p:nvPr>
        </p:nvSpPr>
        <p:spPr>
          <a:xfrm>
            <a:off x="1137034" y="2198362"/>
            <a:ext cx="4958966" cy="3917773"/>
          </a:xfrm>
        </p:spPr>
        <p:txBody>
          <a:bodyPr vert="horz" lIns="91440" tIns="45720" rIns="91440" bIns="45720" rtlCol="0">
            <a:normAutofit lnSpcReduction="10000"/>
          </a:bodyPr>
          <a:lstStyle/>
          <a:p>
            <a:pPr algn="just"/>
            <a:r>
              <a:rPr lang="en-US" sz="2000" dirty="0">
                <a:latin typeface="Bierstadt" panose="020B0004020202020204" pitchFamily="34" charset="0"/>
              </a:rPr>
              <a:t>The double bridge experiments show clearly that </a:t>
            </a:r>
            <a:r>
              <a:rPr lang="en-US" sz="2000" b="1" dirty="0">
                <a:latin typeface="Bierstadt" panose="020B0004020202020204" pitchFamily="34" charset="0"/>
              </a:rPr>
              <a:t>ant colonies have a built-in optimization capability</a:t>
            </a:r>
            <a:r>
              <a:rPr lang="en-US" sz="2000" dirty="0">
                <a:latin typeface="Bierstadt" panose="020B0004020202020204" pitchFamily="34" charset="0"/>
              </a:rPr>
              <a:t>: by the use of probabilistic rules based on local information they can find the shortest path between two points in their environment. </a:t>
            </a:r>
          </a:p>
          <a:p>
            <a:pPr algn="just"/>
            <a:r>
              <a:rPr lang="en-US" sz="2000" dirty="0">
                <a:latin typeface="Bierstadt" panose="020B0004020202020204" pitchFamily="34" charset="0"/>
              </a:rPr>
              <a:t>By </a:t>
            </a:r>
            <a:r>
              <a:rPr lang="en-US" sz="2000" b="1" dirty="0">
                <a:latin typeface="Bierstadt" panose="020B0004020202020204" pitchFamily="34" charset="0"/>
              </a:rPr>
              <a:t>taking inspiration </a:t>
            </a:r>
            <a:r>
              <a:rPr lang="en-US" sz="2000" dirty="0">
                <a:latin typeface="Bierstadt" panose="020B0004020202020204" pitchFamily="34" charset="0"/>
              </a:rPr>
              <a:t>from the double bridge experiments, it is possible to </a:t>
            </a:r>
            <a:r>
              <a:rPr lang="en-US" sz="2000" b="1" dirty="0">
                <a:latin typeface="Bierstadt" panose="020B0004020202020204" pitchFamily="34" charset="0"/>
              </a:rPr>
              <a:t>design artificial ants that</a:t>
            </a:r>
            <a:r>
              <a:rPr lang="en-US" sz="2000" dirty="0">
                <a:latin typeface="Bierstadt" panose="020B0004020202020204" pitchFamily="34" charset="0"/>
              </a:rPr>
              <a:t>, </a:t>
            </a:r>
            <a:r>
              <a:rPr lang="en-US" sz="2000" b="1" i="1" dirty="0">
                <a:latin typeface="Bierstadt" panose="020B0004020202020204" pitchFamily="34" charset="0"/>
              </a:rPr>
              <a:t>by moving on a graph modeling the double bridge</a:t>
            </a:r>
            <a:r>
              <a:rPr lang="en-US" sz="2000" dirty="0">
                <a:latin typeface="Bierstadt" panose="020B0004020202020204" pitchFamily="34" charset="0"/>
              </a:rPr>
              <a:t>, </a:t>
            </a:r>
            <a:r>
              <a:rPr lang="en-US" sz="2000" b="1" dirty="0">
                <a:latin typeface="Bierstadt" panose="020B0004020202020204" pitchFamily="34" charset="0"/>
              </a:rPr>
              <a:t>find the shortest path </a:t>
            </a:r>
            <a:r>
              <a:rPr lang="en-US" sz="2000" dirty="0">
                <a:latin typeface="Bierstadt" panose="020B0004020202020204" pitchFamily="34" charset="0"/>
              </a:rPr>
              <a:t>between the two nodes corresponding to the nest and to the food source.</a:t>
            </a:r>
          </a:p>
        </p:txBody>
      </p:sp>
      <p:pic>
        <p:nvPicPr>
          <p:cNvPr id="7" name="Immagine 6" descr="Immagine che contiene linea, schermata, cerchio, luce&#10;&#10;Descrizione generata automaticamente">
            <a:extLst>
              <a:ext uri="{FF2B5EF4-FFF2-40B4-BE49-F238E27FC236}">
                <a16:creationId xmlns:a16="http://schemas.microsoft.com/office/drawing/2014/main" id="{43C4B238-3081-073F-B3C3-C63619ED844A}"/>
              </a:ext>
            </a:extLst>
          </p:cNvPr>
          <p:cNvPicPr>
            <a:picLocks noChangeAspect="1"/>
          </p:cNvPicPr>
          <p:nvPr/>
        </p:nvPicPr>
        <p:blipFill>
          <a:blip r:embed="rId2"/>
          <a:stretch>
            <a:fillRect/>
          </a:stretch>
        </p:blipFill>
        <p:spPr>
          <a:xfrm>
            <a:off x="6719367" y="3554093"/>
            <a:ext cx="4788505" cy="1017557"/>
          </a:xfrm>
          <a:prstGeom prst="rect">
            <a:avLst/>
          </a:prstGeom>
        </p:spPr>
      </p:pic>
      <p:sp>
        <p:nvSpPr>
          <p:cNvPr id="15" name="Freeform: Shape 15">
            <a:extLst>
              <a:ext uri="{FF2B5EF4-FFF2-40B4-BE49-F238E27FC236}">
                <a16:creationId xmlns:a16="http://schemas.microsoft.com/office/drawing/2014/main" id="{9A0D773F-7A7D-4DBB-9DEA-86BB8B8F4BC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10800000">
            <a:off x="5381624" y="6209414"/>
            <a:ext cx="6810375" cy="648586"/>
          </a:xfrm>
          <a:custGeom>
            <a:avLst/>
            <a:gdLst>
              <a:gd name="connsiteX0" fmla="*/ 0 w 10753706"/>
              <a:gd name="connsiteY0" fmla="*/ 0 h 1027260"/>
              <a:gd name="connsiteX1" fmla="*/ 10753706 w 10753706"/>
              <a:gd name="connsiteY1" fmla="*/ 0 h 1027260"/>
              <a:gd name="connsiteX2" fmla="*/ 10748809 w 10753706"/>
              <a:gd name="connsiteY2" fmla="*/ 2522 h 1027260"/>
              <a:gd name="connsiteX3" fmla="*/ 10725330 w 10753706"/>
              <a:gd name="connsiteY3" fmla="*/ 11977 h 1027260"/>
              <a:gd name="connsiteX4" fmla="*/ 10615423 w 10753706"/>
              <a:gd name="connsiteY4" fmla="*/ 52967 h 1027260"/>
              <a:gd name="connsiteX5" fmla="*/ 10533936 w 10753706"/>
              <a:gd name="connsiteY5" fmla="*/ 53095 h 1027260"/>
              <a:gd name="connsiteX6" fmla="*/ 10466876 w 10753706"/>
              <a:gd name="connsiteY6" fmla="*/ 45180 h 1027260"/>
              <a:gd name="connsiteX7" fmla="*/ 10355090 w 10753706"/>
              <a:gd name="connsiteY7" fmla="*/ 89741 h 1027260"/>
              <a:gd name="connsiteX8" fmla="*/ 10087145 w 10753706"/>
              <a:gd name="connsiteY8" fmla="*/ 66115 h 1027260"/>
              <a:gd name="connsiteX9" fmla="*/ 10015902 w 10753706"/>
              <a:gd name="connsiteY9" fmla="*/ 76178 h 1027260"/>
              <a:gd name="connsiteX10" fmla="*/ 9806005 w 10753706"/>
              <a:gd name="connsiteY10" fmla="*/ 102435 h 1027260"/>
              <a:gd name="connsiteX11" fmla="*/ 9602583 w 10753706"/>
              <a:gd name="connsiteY11" fmla="*/ 179170 h 1027260"/>
              <a:gd name="connsiteX12" fmla="*/ 9469719 w 10753706"/>
              <a:gd name="connsiteY12" fmla="*/ 174721 h 1027260"/>
              <a:gd name="connsiteX13" fmla="*/ 9408692 w 10753706"/>
              <a:gd name="connsiteY13" fmla="*/ 189513 h 1027260"/>
              <a:gd name="connsiteX14" fmla="*/ 9364151 w 10753706"/>
              <a:gd name="connsiteY14" fmla="*/ 194072 h 1027260"/>
              <a:gd name="connsiteX15" fmla="*/ 9337751 w 10753706"/>
              <a:gd name="connsiteY15" fmla="*/ 197579 h 1027260"/>
              <a:gd name="connsiteX16" fmla="*/ 9297166 w 10753706"/>
              <a:gd name="connsiteY16" fmla="*/ 216558 h 1027260"/>
              <a:gd name="connsiteX17" fmla="*/ 9123859 w 10753706"/>
              <a:gd name="connsiteY17" fmla="*/ 237356 h 1027260"/>
              <a:gd name="connsiteX18" fmla="*/ 8950741 w 10753706"/>
              <a:gd name="connsiteY18" fmla="*/ 238020 h 1027260"/>
              <a:gd name="connsiteX19" fmla="*/ 8718236 w 10753706"/>
              <a:gd name="connsiteY19" fmla="*/ 303148 h 1027260"/>
              <a:gd name="connsiteX20" fmla="*/ 8694011 w 10753706"/>
              <a:gd name="connsiteY20" fmla="*/ 308812 h 1027260"/>
              <a:gd name="connsiteX21" fmla="*/ 8611976 w 10753706"/>
              <a:gd name="connsiteY21" fmla="*/ 324819 h 1027260"/>
              <a:gd name="connsiteX22" fmla="*/ 8562074 w 10753706"/>
              <a:gd name="connsiteY22" fmla="*/ 337971 h 1027260"/>
              <a:gd name="connsiteX23" fmla="*/ 8501724 w 10753706"/>
              <a:gd name="connsiteY23" fmla="*/ 360865 h 1027260"/>
              <a:gd name="connsiteX24" fmla="*/ 8504489 w 10753706"/>
              <a:gd name="connsiteY24" fmla="*/ 364790 h 1027260"/>
              <a:gd name="connsiteX25" fmla="*/ 8492774 w 10753706"/>
              <a:gd name="connsiteY25" fmla="*/ 366181 h 1027260"/>
              <a:gd name="connsiteX26" fmla="*/ 8466405 w 10753706"/>
              <a:gd name="connsiteY26" fmla="*/ 368724 h 1027260"/>
              <a:gd name="connsiteX27" fmla="*/ 8427069 w 10753706"/>
              <a:gd name="connsiteY27" fmla="*/ 387211 h 1027260"/>
              <a:gd name="connsiteX28" fmla="*/ 8387766 w 10753706"/>
              <a:gd name="connsiteY28" fmla="*/ 377161 h 1027260"/>
              <a:gd name="connsiteX29" fmla="*/ 8315874 w 10753706"/>
              <a:gd name="connsiteY29" fmla="*/ 395527 h 1027260"/>
              <a:gd name="connsiteX30" fmla="*/ 8274474 w 10753706"/>
              <a:gd name="connsiteY30" fmla="*/ 405112 h 1027260"/>
              <a:gd name="connsiteX31" fmla="*/ 8234664 w 10753706"/>
              <a:gd name="connsiteY31" fmla="*/ 410219 h 1027260"/>
              <a:gd name="connsiteX32" fmla="*/ 8211268 w 10753706"/>
              <a:gd name="connsiteY32" fmla="*/ 416791 h 1027260"/>
              <a:gd name="connsiteX33" fmla="*/ 8188615 w 10753706"/>
              <a:gd name="connsiteY33" fmla="*/ 421755 h 1027260"/>
              <a:gd name="connsiteX34" fmla="*/ 8179981 w 10753706"/>
              <a:gd name="connsiteY34" fmla="*/ 420402 h 1027260"/>
              <a:gd name="connsiteX35" fmla="*/ 8179307 w 10753706"/>
              <a:gd name="connsiteY35" fmla="*/ 422516 h 1027260"/>
              <a:gd name="connsiteX36" fmla="*/ 8147929 w 10753706"/>
              <a:gd name="connsiteY36" fmla="*/ 450302 h 1027260"/>
              <a:gd name="connsiteX37" fmla="*/ 8089136 w 10753706"/>
              <a:gd name="connsiteY37" fmla="*/ 465283 h 1027260"/>
              <a:gd name="connsiteX38" fmla="*/ 8049973 w 10753706"/>
              <a:gd name="connsiteY38" fmla="*/ 454121 h 1027260"/>
              <a:gd name="connsiteX39" fmla="*/ 7965913 w 10753706"/>
              <a:gd name="connsiteY39" fmla="*/ 464415 h 1027260"/>
              <a:gd name="connsiteX40" fmla="*/ 7945093 w 10753706"/>
              <a:gd name="connsiteY40" fmla="*/ 464798 h 1027260"/>
              <a:gd name="connsiteX41" fmla="*/ 7935335 w 10753706"/>
              <a:gd name="connsiteY41" fmla="*/ 462442 h 1027260"/>
              <a:gd name="connsiteX42" fmla="*/ 7904779 w 10753706"/>
              <a:gd name="connsiteY42" fmla="*/ 471429 h 1027260"/>
              <a:gd name="connsiteX43" fmla="*/ 7855604 w 10753706"/>
              <a:gd name="connsiteY43" fmla="*/ 480199 h 1027260"/>
              <a:gd name="connsiteX44" fmla="*/ 7832630 w 10753706"/>
              <a:gd name="connsiteY44" fmla="*/ 485371 h 1027260"/>
              <a:gd name="connsiteX45" fmla="*/ 7812438 w 10753706"/>
              <a:gd name="connsiteY45" fmla="*/ 485391 h 1027260"/>
              <a:gd name="connsiteX46" fmla="*/ 7701399 w 10753706"/>
              <a:gd name="connsiteY46" fmla="*/ 495197 h 1027260"/>
              <a:gd name="connsiteX47" fmla="*/ 7674778 w 10753706"/>
              <a:gd name="connsiteY47" fmla="*/ 494723 h 1027260"/>
              <a:gd name="connsiteX48" fmla="*/ 7660445 w 10753706"/>
              <a:gd name="connsiteY48" fmla="*/ 490194 h 1027260"/>
              <a:gd name="connsiteX49" fmla="*/ 7651781 w 10753706"/>
              <a:gd name="connsiteY49" fmla="*/ 493084 h 1027260"/>
              <a:gd name="connsiteX50" fmla="*/ 7584807 w 10753706"/>
              <a:gd name="connsiteY50" fmla="*/ 499490 h 1027260"/>
              <a:gd name="connsiteX51" fmla="*/ 7541324 w 10753706"/>
              <a:gd name="connsiteY51" fmla="*/ 504184 h 1027260"/>
              <a:gd name="connsiteX52" fmla="*/ 7541756 w 10753706"/>
              <a:gd name="connsiteY52" fmla="*/ 512184 h 1027260"/>
              <a:gd name="connsiteX53" fmla="*/ 7503906 w 10753706"/>
              <a:gd name="connsiteY53" fmla="*/ 518551 h 1027260"/>
              <a:gd name="connsiteX54" fmla="*/ 7460411 w 10753706"/>
              <a:gd name="connsiteY54" fmla="*/ 517415 h 1027260"/>
              <a:gd name="connsiteX55" fmla="*/ 7460116 w 10753706"/>
              <a:gd name="connsiteY55" fmla="*/ 517548 h 1027260"/>
              <a:gd name="connsiteX56" fmla="*/ 7297810 w 10753706"/>
              <a:gd name="connsiteY56" fmla="*/ 563947 h 1027260"/>
              <a:gd name="connsiteX57" fmla="*/ 6946388 w 10753706"/>
              <a:gd name="connsiteY57" fmla="*/ 665244 h 1027260"/>
              <a:gd name="connsiteX58" fmla="*/ 6741704 w 10753706"/>
              <a:gd name="connsiteY58" fmla="*/ 679365 h 1027260"/>
              <a:gd name="connsiteX59" fmla="*/ 6624680 w 10753706"/>
              <a:gd name="connsiteY59" fmla="*/ 677674 h 1027260"/>
              <a:gd name="connsiteX60" fmla="*/ 6605700 w 10753706"/>
              <a:gd name="connsiteY60" fmla="*/ 683566 h 1027260"/>
              <a:gd name="connsiteX61" fmla="*/ 6576922 w 10753706"/>
              <a:gd name="connsiteY61" fmla="*/ 683030 h 1027260"/>
              <a:gd name="connsiteX62" fmla="*/ 6405123 w 10753706"/>
              <a:gd name="connsiteY62" fmla="*/ 721946 h 1027260"/>
              <a:gd name="connsiteX63" fmla="*/ 6368938 w 10753706"/>
              <a:gd name="connsiteY63" fmla="*/ 717341 h 1027260"/>
              <a:gd name="connsiteX64" fmla="*/ 6295102 w 10753706"/>
              <a:gd name="connsiteY64" fmla="*/ 729508 h 1027260"/>
              <a:gd name="connsiteX65" fmla="*/ 6202084 w 10753706"/>
              <a:gd name="connsiteY65" fmla="*/ 767091 h 1027260"/>
              <a:gd name="connsiteX66" fmla="*/ 6067157 w 10753706"/>
              <a:gd name="connsiteY66" fmla="*/ 790339 h 1027260"/>
              <a:gd name="connsiteX67" fmla="*/ 6061443 w 10753706"/>
              <a:gd name="connsiteY67" fmla="*/ 796151 h 1027260"/>
              <a:gd name="connsiteX68" fmla="*/ 6051406 w 10753706"/>
              <a:gd name="connsiteY68" fmla="*/ 800684 h 1027260"/>
              <a:gd name="connsiteX69" fmla="*/ 6049097 w 10753706"/>
              <a:gd name="connsiteY69" fmla="*/ 800636 h 1027260"/>
              <a:gd name="connsiteX70" fmla="*/ 6034222 w 10753706"/>
              <a:gd name="connsiteY70" fmla="*/ 804110 h 1027260"/>
              <a:gd name="connsiteX71" fmla="*/ 6033121 w 10753706"/>
              <a:gd name="connsiteY71" fmla="*/ 806078 h 1027260"/>
              <a:gd name="connsiteX72" fmla="*/ 6023593 w 10753706"/>
              <a:gd name="connsiteY72" fmla="*/ 808842 h 1027260"/>
              <a:gd name="connsiteX73" fmla="*/ 6006639 w 10753706"/>
              <a:gd name="connsiteY73" fmla="*/ 815304 h 1027260"/>
              <a:gd name="connsiteX74" fmla="*/ 6001762 w 10753706"/>
              <a:gd name="connsiteY74" fmla="*/ 815557 h 1027260"/>
              <a:gd name="connsiteX75" fmla="*/ 5973534 w 10753706"/>
              <a:gd name="connsiteY75" fmla="*/ 823815 h 1027260"/>
              <a:gd name="connsiteX76" fmla="*/ 5972336 w 10753706"/>
              <a:gd name="connsiteY76" fmla="*/ 823476 h 1027260"/>
              <a:gd name="connsiteX77" fmla="*/ 5960841 w 10753706"/>
              <a:gd name="connsiteY77" fmla="*/ 823819 h 1027260"/>
              <a:gd name="connsiteX78" fmla="*/ 5940719 w 10753706"/>
              <a:gd name="connsiteY78" fmla="*/ 825514 h 1027260"/>
              <a:gd name="connsiteX79" fmla="*/ 5884298 w 10753706"/>
              <a:gd name="connsiteY79" fmla="*/ 823806 h 1027260"/>
              <a:gd name="connsiteX80" fmla="*/ 5854779 w 10753706"/>
              <a:gd name="connsiteY80" fmla="*/ 832365 h 1027260"/>
              <a:gd name="connsiteX81" fmla="*/ 5848382 w 10753706"/>
              <a:gd name="connsiteY81" fmla="*/ 833844 h 1027260"/>
              <a:gd name="connsiteX82" fmla="*/ 5848066 w 10753706"/>
              <a:gd name="connsiteY82" fmla="*/ 833772 h 1027260"/>
              <a:gd name="connsiteX83" fmla="*/ 5840944 w 10753706"/>
              <a:gd name="connsiteY83" fmla="*/ 835132 h 1027260"/>
              <a:gd name="connsiteX84" fmla="*/ 5836719 w 10753706"/>
              <a:gd name="connsiteY84" fmla="*/ 836539 h 1027260"/>
              <a:gd name="connsiteX85" fmla="*/ 5824311 w 10753706"/>
              <a:gd name="connsiteY85" fmla="*/ 839408 h 1027260"/>
              <a:gd name="connsiteX86" fmla="*/ 5818788 w 10753706"/>
              <a:gd name="connsiteY86" fmla="*/ 839727 h 1027260"/>
              <a:gd name="connsiteX87" fmla="*/ 5763953 w 10753706"/>
              <a:gd name="connsiteY87" fmla="*/ 834282 h 1027260"/>
              <a:gd name="connsiteX88" fmla="*/ 5667748 w 10753706"/>
              <a:gd name="connsiteY88" fmla="*/ 840211 h 1027260"/>
              <a:gd name="connsiteX89" fmla="*/ 5573108 w 10753706"/>
              <a:gd name="connsiteY89" fmla="*/ 847611 h 1027260"/>
              <a:gd name="connsiteX90" fmla="*/ 5539137 w 10753706"/>
              <a:gd name="connsiteY90" fmla="*/ 851033 h 1027260"/>
              <a:gd name="connsiteX91" fmla="*/ 5510651 w 10753706"/>
              <a:gd name="connsiteY91" fmla="*/ 844215 h 1027260"/>
              <a:gd name="connsiteX92" fmla="*/ 5457331 w 10753706"/>
              <a:gd name="connsiteY92" fmla="*/ 839159 h 1027260"/>
              <a:gd name="connsiteX93" fmla="*/ 5410613 w 10753706"/>
              <a:gd name="connsiteY93" fmla="*/ 834358 h 1027260"/>
              <a:gd name="connsiteX94" fmla="*/ 5370040 w 10753706"/>
              <a:gd name="connsiteY94" fmla="*/ 862127 h 1027260"/>
              <a:gd name="connsiteX95" fmla="*/ 5318778 w 10753706"/>
              <a:gd name="connsiteY95" fmla="*/ 855310 h 1027260"/>
              <a:gd name="connsiteX96" fmla="*/ 5298645 w 10753706"/>
              <a:gd name="connsiteY96" fmla="*/ 855171 h 1027260"/>
              <a:gd name="connsiteX97" fmla="*/ 5253828 w 10753706"/>
              <a:gd name="connsiteY97" fmla="*/ 859670 h 1027260"/>
              <a:gd name="connsiteX98" fmla="*/ 5216955 w 10753706"/>
              <a:gd name="connsiteY98" fmla="*/ 866245 h 1027260"/>
              <a:gd name="connsiteX99" fmla="*/ 5214344 w 10753706"/>
              <a:gd name="connsiteY99" fmla="*/ 868102 h 1027260"/>
              <a:gd name="connsiteX100" fmla="*/ 5195561 w 10753706"/>
              <a:gd name="connsiteY100" fmla="*/ 869949 h 1027260"/>
              <a:gd name="connsiteX101" fmla="*/ 5182555 w 10753706"/>
              <a:gd name="connsiteY101" fmla="*/ 873542 h 1027260"/>
              <a:gd name="connsiteX102" fmla="*/ 5172552 w 10753706"/>
              <a:gd name="connsiteY102" fmla="*/ 878801 h 1027260"/>
              <a:gd name="connsiteX103" fmla="*/ 5027993 w 10753706"/>
              <a:gd name="connsiteY103" fmla="*/ 889666 h 1027260"/>
              <a:gd name="connsiteX104" fmla="*/ 4939844 w 10753706"/>
              <a:gd name="connsiteY104" fmla="*/ 934802 h 1027260"/>
              <a:gd name="connsiteX105" fmla="*/ 4792576 w 10753706"/>
              <a:gd name="connsiteY105" fmla="*/ 934820 h 1027260"/>
              <a:gd name="connsiteX106" fmla="*/ 4602423 w 10753706"/>
              <a:gd name="connsiteY106" fmla="*/ 958063 h 1027260"/>
              <a:gd name="connsiteX107" fmla="*/ 4290656 w 10753706"/>
              <a:gd name="connsiteY107" fmla="*/ 969152 h 1027260"/>
              <a:gd name="connsiteX108" fmla="*/ 3952334 w 10753706"/>
              <a:gd name="connsiteY108" fmla="*/ 954043 h 1027260"/>
              <a:gd name="connsiteX109" fmla="*/ 3858560 w 10753706"/>
              <a:gd name="connsiteY109" fmla="*/ 948781 h 1027260"/>
              <a:gd name="connsiteX110" fmla="*/ 3846597 w 10753706"/>
              <a:gd name="connsiteY110" fmla="*/ 948382 h 1027260"/>
              <a:gd name="connsiteX111" fmla="*/ 3736044 w 10753706"/>
              <a:gd name="connsiteY111" fmla="*/ 947759 h 1027260"/>
              <a:gd name="connsiteX112" fmla="*/ 3713136 w 10753706"/>
              <a:gd name="connsiteY112" fmla="*/ 946963 h 1027260"/>
              <a:gd name="connsiteX113" fmla="*/ 3695939 w 10753706"/>
              <a:gd name="connsiteY113" fmla="*/ 943639 h 1027260"/>
              <a:gd name="connsiteX114" fmla="*/ 3694125 w 10753706"/>
              <a:gd name="connsiteY114" fmla="*/ 940567 h 1027260"/>
              <a:gd name="connsiteX115" fmla="*/ 3681925 w 10753706"/>
              <a:gd name="connsiteY115" fmla="*/ 939706 h 1027260"/>
              <a:gd name="connsiteX116" fmla="*/ 3679204 w 10753706"/>
              <a:gd name="connsiteY116" fmla="*/ 938926 h 1027260"/>
              <a:gd name="connsiteX117" fmla="*/ 3615656 w 10753706"/>
              <a:gd name="connsiteY117" fmla="*/ 940320 h 1027260"/>
              <a:gd name="connsiteX118" fmla="*/ 3567983 w 10753706"/>
              <a:gd name="connsiteY118" fmla="*/ 935596 h 1027260"/>
              <a:gd name="connsiteX119" fmla="*/ 3422423 w 10753706"/>
              <a:gd name="connsiteY119" fmla="*/ 932129 h 1027260"/>
              <a:gd name="connsiteX120" fmla="*/ 3310925 w 10753706"/>
              <a:gd name="connsiteY120" fmla="*/ 911072 h 1027260"/>
              <a:gd name="connsiteX121" fmla="*/ 3139421 w 10753706"/>
              <a:gd name="connsiteY121" fmla="*/ 934151 h 1027260"/>
              <a:gd name="connsiteX122" fmla="*/ 2996922 w 10753706"/>
              <a:gd name="connsiteY122" fmla="*/ 927537 h 1027260"/>
              <a:gd name="connsiteX123" fmla="*/ 2982785 w 10753706"/>
              <a:gd name="connsiteY123" fmla="*/ 931453 h 1027260"/>
              <a:gd name="connsiteX124" fmla="*/ 2967478 w 10753706"/>
              <a:gd name="connsiteY124" fmla="*/ 933397 h 1027260"/>
              <a:gd name="connsiteX125" fmla="*/ 2948552 w 10753706"/>
              <a:gd name="connsiteY125" fmla="*/ 932961 h 1027260"/>
              <a:gd name="connsiteX126" fmla="*/ 2944404 w 10753706"/>
              <a:gd name="connsiteY126" fmla="*/ 934452 h 1027260"/>
              <a:gd name="connsiteX127" fmla="*/ 2908608 w 10753706"/>
              <a:gd name="connsiteY127" fmla="*/ 937205 h 1027260"/>
              <a:gd name="connsiteX128" fmla="*/ 2904443 w 10753706"/>
              <a:gd name="connsiteY128" fmla="*/ 936455 h 1027260"/>
              <a:gd name="connsiteX129" fmla="*/ 2868935 w 10753706"/>
              <a:gd name="connsiteY129" fmla="*/ 938022 h 1027260"/>
              <a:gd name="connsiteX130" fmla="*/ 2868586 w 10753706"/>
              <a:gd name="connsiteY130" fmla="*/ 937487 h 1027260"/>
              <a:gd name="connsiteX131" fmla="*/ 2859191 w 10753706"/>
              <a:gd name="connsiteY131" fmla="*/ 935503 h 1027260"/>
              <a:gd name="connsiteX132" fmla="*/ 2840915 w 10753706"/>
              <a:gd name="connsiteY132" fmla="*/ 932977 h 1027260"/>
              <a:gd name="connsiteX133" fmla="*/ 2763509 w 10753706"/>
              <a:gd name="connsiteY133" fmla="*/ 921850 h 1027260"/>
              <a:gd name="connsiteX134" fmla="*/ 2756121 w 10753706"/>
              <a:gd name="connsiteY134" fmla="*/ 921864 h 1027260"/>
              <a:gd name="connsiteX135" fmla="*/ 2755998 w 10753706"/>
              <a:gd name="connsiteY135" fmla="*/ 921739 h 1027260"/>
              <a:gd name="connsiteX136" fmla="*/ 2748255 w 10753706"/>
              <a:gd name="connsiteY136" fmla="*/ 921505 h 1027260"/>
              <a:gd name="connsiteX137" fmla="*/ 2694601 w 10753706"/>
              <a:gd name="connsiteY137" fmla="*/ 915575 h 1027260"/>
              <a:gd name="connsiteX138" fmla="*/ 2635357 w 10753706"/>
              <a:gd name="connsiteY138" fmla="*/ 910976 h 1027260"/>
              <a:gd name="connsiteX139" fmla="*/ 2601047 w 10753706"/>
              <a:gd name="connsiteY139" fmla="*/ 910263 h 1027260"/>
              <a:gd name="connsiteX140" fmla="*/ 2507482 w 10753706"/>
              <a:gd name="connsiteY140" fmla="*/ 906211 h 1027260"/>
              <a:gd name="connsiteX141" fmla="*/ 2413884 w 10753706"/>
              <a:gd name="connsiteY141" fmla="*/ 900545 h 1027260"/>
              <a:gd name="connsiteX142" fmla="*/ 2368912 w 10753706"/>
              <a:gd name="connsiteY142" fmla="*/ 888755 h 1027260"/>
              <a:gd name="connsiteX143" fmla="*/ 2349490 w 10753706"/>
              <a:gd name="connsiteY143" fmla="*/ 889719 h 1027260"/>
              <a:gd name="connsiteX144" fmla="*/ 2344290 w 10753706"/>
              <a:gd name="connsiteY144" fmla="*/ 890584 h 1027260"/>
              <a:gd name="connsiteX145" fmla="*/ 2336488 w 10753706"/>
              <a:gd name="connsiteY145" fmla="*/ 891058 h 1027260"/>
              <a:gd name="connsiteX146" fmla="*/ 2329015 w 10753706"/>
              <a:gd name="connsiteY146" fmla="*/ 891627 h 1027260"/>
              <a:gd name="connsiteX147" fmla="*/ 2293898 w 10753706"/>
              <a:gd name="connsiteY147" fmla="*/ 896431 h 1027260"/>
              <a:gd name="connsiteX148" fmla="*/ 2243927 w 10753706"/>
              <a:gd name="connsiteY148" fmla="*/ 888076 h 1027260"/>
              <a:gd name="connsiteX149" fmla="*/ 2223920 w 10753706"/>
              <a:gd name="connsiteY149" fmla="*/ 887331 h 1027260"/>
              <a:gd name="connsiteX150" fmla="*/ 2213081 w 10753706"/>
              <a:gd name="connsiteY150" fmla="*/ 886302 h 1027260"/>
              <a:gd name="connsiteX151" fmla="*/ 2212307 w 10753706"/>
              <a:gd name="connsiteY151" fmla="*/ 885829 h 1027260"/>
              <a:gd name="connsiteX152" fmla="*/ 2152321 w 10753706"/>
              <a:gd name="connsiteY152" fmla="*/ 894418 h 1027260"/>
              <a:gd name="connsiteX153" fmla="*/ 2140985 w 10753706"/>
              <a:gd name="connsiteY153" fmla="*/ 895968 h 1027260"/>
              <a:gd name="connsiteX154" fmla="*/ 2121210 w 10753706"/>
              <a:gd name="connsiteY154" fmla="*/ 899354 h 1027260"/>
              <a:gd name="connsiteX155" fmla="*/ 2119146 w 10753706"/>
              <a:gd name="connsiteY155" fmla="*/ 899033 h 1027260"/>
              <a:gd name="connsiteX156" fmla="*/ 2105666 w 10753706"/>
              <a:gd name="connsiteY156" fmla="*/ 902240 h 1027260"/>
              <a:gd name="connsiteX157" fmla="*/ 2094924 w 10753706"/>
              <a:gd name="connsiteY157" fmla="*/ 907203 h 1027260"/>
              <a:gd name="connsiteX158" fmla="*/ 1949478 w 10753706"/>
              <a:gd name="connsiteY158" fmla="*/ 913748 h 1027260"/>
              <a:gd name="connsiteX159" fmla="*/ 1749684 w 10753706"/>
              <a:gd name="connsiteY159" fmla="*/ 942223 h 1027260"/>
              <a:gd name="connsiteX160" fmla="*/ 1585576 w 10753706"/>
              <a:gd name="connsiteY160" fmla="*/ 954170 h 1027260"/>
              <a:gd name="connsiteX161" fmla="*/ 1476250 w 10753706"/>
              <a:gd name="connsiteY161" fmla="*/ 950653 h 1027260"/>
              <a:gd name="connsiteX162" fmla="*/ 1433927 w 10753706"/>
              <a:gd name="connsiteY162" fmla="*/ 959926 h 1027260"/>
              <a:gd name="connsiteX163" fmla="*/ 1414893 w 10753706"/>
              <a:gd name="connsiteY163" fmla="*/ 957671 h 1027260"/>
              <a:gd name="connsiteX164" fmla="*/ 1411585 w 10753706"/>
              <a:gd name="connsiteY164" fmla="*/ 957179 h 1027260"/>
              <a:gd name="connsiteX165" fmla="*/ 1398896 w 10753706"/>
              <a:gd name="connsiteY165" fmla="*/ 957460 h 1027260"/>
              <a:gd name="connsiteX166" fmla="*/ 1394632 w 10753706"/>
              <a:gd name="connsiteY166" fmla="*/ 954725 h 1027260"/>
              <a:gd name="connsiteX167" fmla="*/ 1375043 w 10753706"/>
              <a:gd name="connsiteY167" fmla="*/ 953132 h 1027260"/>
              <a:gd name="connsiteX168" fmla="*/ 1351876 w 10753706"/>
              <a:gd name="connsiteY168" fmla="*/ 954436 h 1027260"/>
              <a:gd name="connsiteX169" fmla="*/ 1242676 w 10753706"/>
              <a:gd name="connsiteY169" fmla="*/ 963767 h 1027260"/>
              <a:gd name="connsiteX170" fmla="*/ 1205993 w 10753706"/>
              <a:gd name="connsiteY170" fmla="*/ 974080 h 1027260"/>
              <a:gd name="connsiteX171" fmla="*/ 1052221 w 10753706"/>
              <a:gd name="connsiteY171" fmla="*/ 963954 h 1027260"/>
              <a:gd name="connsiteX172" fmla="*/ 968270 w 10753706"/>
              <a:gd name="connsiteY172" fmla="*/ 964761 h 1027260"/>
              <a:gd name="connsiteX173" fmla="*/ 874493 w 10753706"/>
              <a:gd name="connsiteY173" fmla="*/ 998122 h 1027260"/>
              <a:gd name="connsiteX174" fmla="*/ 814411 w 10753706"/>
              <a:gd name="connsiteY174" fmla="*/ 1007391 h 1027260"/>
              <a:gd name="connsiteX175" fmla="*/ 688604 w 10753706"/>
              <a:gd name="connsiteY175" fmla="*/ 1015631 h 1027260"/>
              <a:gd name="connsiteX176" fmla="*/ 618171 w 10753706"/>
              <a:gd name="connsiteY176" fmla="*/ 1027260 h 1027260"/>
              <a:gd name="connsiteX177" fmla="*/ 570379 w 10753706"/>
              <a:gd name="connsiteY177" fmla="*/ 1023487 h 1027260"/>
              <a:gd name="connsiteX178" fmla="*/ 482519 w 10753706"/>
              <a:gd name="connsiteY178" fmla="*/ 1002108 h 1027260"/>
              <a:gd name="connsiteX179" fmla="*/ 475319 w 10753706"/>
              <a:gd name="connsiteY179" fmla="*/ 1009922 h 1027260"/>
              <a:gd name="connsiteX180" fmla="*/ 431104 w 10753706"/>
              <a:gd name="connsiteY180" fmla="*/ 1009317 h 1027260"/>
              <a:gd name="connsiteX181" fmla="*/ 363782 w 10753706"/>
              <a:gd name="connsiteY181" fmla="*/ 1007585 h 1027260"/>
              <a:gd name="connsiteX182" fmla="*/ 325533 w 10753706"/>
              <a:gd name="connsiteY182" fmla="*/ 1008502 h 1027260"/>
              <a:gd name="connsiteX183" fmla="*/ 220429 w 10753706"/>
              <a:gd name="connsiteY183" fmla="*/ 1008927 h 1027260"/>
              <a:gd name="connsiteX184" fmla="*/ 114676 w 10753706"/>
              <a:gd name="connsiteY184" fmla="*/ 1007765 h 1027260"/>
              <a:gd name="connsiteX185" fmla="*/ 13470 w 10753706"/>
              <a:gd name="connsiteY185" fmla="*/ 998544 h 1027260"/>
              <a:gd name="connsiteX186" fmla="*/ 0 w 10753706"/>
              <a:gd name="connsiteY186" fmla="*/ 997355 h 1027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Lst>
            <a:rect l="l" t="t" r="r" b="b"/>
            <a:pathLst>
              <a:path w="10753706" h="1027260">
                <a:moveTo>
                  <a:pt x="0" y="0"/>
                </a:moveTo>
                <a:lnTo>
                  <a:pt x="10753706" y="0"/>
                </a:lnTo>
                <a:lnTo>
                  <a:pt x="10748809" y="2522"/>
                </a:lnTo>
                <a:cubicBezTo>
                  <a:pt x="10744031" y="4644"/>
                  <a:pt x="10737551" y="7204"/>
                  <a:pt x="10725330" y="11977"/>
                </a:cubicBezTo>
                <a:cubicBezTo>
                  <a:pt x="10700888" y="21523"/>
                  <a:pt x="10652058" y="39304"/>
                  <a:pt x="10615423" y="52967"/>
                </a:cubicBezTo>
                <a:cubicBezTo>
                  <a:pt x="10598524" y="49017"/>
                  <a:pt x="10550674" y="61360"/>
                  <a:pt x="10533936" y="53095"/>
                </a:cubicBezTo>
                <a:cubicBezTo>
                  <a:pt x="10519435" y="55674"/>
                  <a:pt x="10480156" y="49393"/>
                  <a:pt x="10466876" y="45180"/>
                </a:cubicBezTo>
                <a:cubicBezTo>
                  <a:pt x="10443145" y="68059"/>
                  <a:pt x="10382269" y="71294"/>
                  <a:pt x="10355090" y="89741"/>
                </a:cubicBezTo>
                <a:cubicBezTo>
                  <a:pt x="10286222" y="95376"/>
                  <a:pt x="10146285" y="63529"/>
                  <a:pt x="10087145" y="66115"/>
                </a:cubicBezTo>
                <a:cubicBezTo>
                  <a:pt x="10067575" y="79584"/>
                  <a:pt x="10043111" y="68921"/>
                  <a:pt x="10015902" y="76178"/>
                </a:cubicBezTo>
                <a:cubicBezTo>
                  <a:pt x="9952302" y="84628"/>
                  <a:pt x="9893286" y="103337"/>
                  <a:pt x="9806005" y="102435"/>
                </a:cubicBezTo>
                <a:cubicBezTo>
                  <a:pt x="9782247" y="141133"/>
                  <a:pt x="9674787" y="151643"/>
                  <a:pt x="9602583" y="179170"/>
                </a:cubicBezTo>
                <a:cubicBezTo>
                  <a:pt x="9557658" y="187584"/>
                  <a:pt x="9478290" y="154235"/>
                  <a:pt x="9469719" y="174721"/>
                </a:cubicBezTo>
                <a:cubicBezTo>
                  <a:pt x="9443779" y="165070"/>
                  <a:pt x="9431317" y="185692"/>
                  <a:pt x="9408692" y="189513"/>
                </a:cubicBezTo>
                <a:cubicBezTo>
                  <a:pt x="9387154" y="183843"/>
                  <a:pt x="9380475" y="191089"/>
                  <a:pt x="9364151" y="194072"/>
                </a:cubicBezTo>
                <a:cubicBezTo>
                  <a:pt x="9354686" y="190222"/>
                  <a:pt x="9340485" y="191782"/>
                  <a:pt x="9337751" y="197579"/>
                </a:cubicBezTo>
                <a:cubicBezTo>
                  <a:pt x="9349566" y="209270"/>
                  <a:pt x="9297468" y="207714"/>
                  <a:pt x="9297166" y="216558"/>
                </a:cubicBezTo>
                <a:cubicBezTo>
                  <a:pt x="9269057" y="220999"/>
                  <a:pt x="9139630" y="221783"/>
                  <a:pt x="9123859" y="237356"/>
                </a:cubicBezTo>
                <a:cubicBezTo>
                  <a:pt x="9068176" y="249209"/>
                  <a:pt x="8975349" y="235349"/>
                  <a:pt x="8950741" y="238020"/>
                </a:cubicBezTo>
                <a:cubicBezTo>
                  <a:pt x="8916265" y="215428"/>
                  <a:pt x="8822808" y="292026"/>
                  <a:pt x="8718236" y="303148"/>
                </a:cubicBezTo>
                <a:cubicBezTo>
                  <a:pt x="8703111" y="302060"/>
                  <a:pt x="8695551" y="302792"/>
                  <a:pt x="8694011" y="308812"/>
                </a:cubicBezTo>
                <a:cubicBezTo>
                  <a:pt x="8661810" y="312764"/>
                  <a:pt x="8637956" y="329628"/>
                  <a:pt x="8611976" y="324819"/>
                </a:cubicBezTo>
                <a:cubicBezTo>
                  <a:pt x="8621849" y="336388"/>
                  <a:pt x="8562809" y="325917"/>
                  <a:pt x="8562074" y="337971"/>
                </a:cubicBezTo>
                <a:cubicBezTo>
                  <a:pt x="8543699" y="343978"/>
                  <a:pt x="8511321" y="356396"/>
                  <a:pt x="8501724" y="360865"/>
                </a:cubicBezTo>
                <a:lnTo>
                  <a:pt x="8504489" y="364790"/>
                </a:lnTo>
                <a:lnTo>
                  <a:pt x="8492774" y="366181"/>
                </a:lnTo>
                <a:lnTo>
                  <a:pt x="8466405" y="368724"/>
                </a:lnTo>
                <a:cubicBezTo>
                  <a:pt x="8455454" y="372229"/>
                  <a:pt x="8440175" y="385805"/>
                  <a:pt x="8427069" y="387211"/>
                </a:cubicBezTo>
                <a:cubicBezTo>
                  <a:pt x="8400442" y="392215"/>
                  <a:pt x="8397079" y="382989"/>
                  <a:pt x="8387766" y="377161"/>
                </a:cubicBezTo>
                <a:cubicBezTo>
                  <a:pt x="8369233" y="378548"/>
                  <a:pt x="8334756" y="390869"/>
                  <a:pt x="8315874" y="395527"/>
                </a:cubicBezTo>
                <a:cubicBezTo>
                  <a:pt x="8306664" y="400500"/>
                  <a:pt x="8272845" y="393679"/>
                  <a:pt x="8274474" y="405112"/>
                </a:cubicBezTo>
                <a:cubicBezTo>
                  <a:pt x="8255483" y="406194"/>
                  <a:pt x="8244963" y="408376"/>
                  <a:pt x="8234664" y="410219"/>
                </a:cubicBezTo>
                <a:lnTo>
                  <a:pt x="8211268" y="416791"/>
                </a:lnTo>
                <a:cubicBezTo>
                  <a:pt x="8204720" y="419941"/>
                  <a:pt x="8197411" y="422004"/>
                  <a:pt x="8188615" y="421755"/>
                </a:cubicBezTo>
                <a:lnTo>
                  <a:pt x="8179981" y="420402"/>
                </a:lnTo>
                <a:lnTo>
                  <a:pt x="8179307" y="422516"/>
                </a:lnTo>
                <a:cubicBezTo>
                  <a:pt x="8179027" y="425797"/>
                  <a:pt x="8175790" y="448341"/>
                  <a:pt x="8147929" y="450302"/>
                </a:cubicBezTo>
                <a:cubicBezTo>
                  <a:pt x="8130300" y="457967"/>
                  <a:pt x="8114933" y="461015"/>
                  <a:pt x="8089136" y="465283"/>
                </a:cubicBezTo>
                <a:cubicBezTo>
                  <a:pt x="8072810" y="465920"/>
                  <a:pt x="8069376" y="451569"/>
                  <a:pt x="8049973" y="454121"/>
                </a:cubicBezTo>
                <a:cubicBezTo>
                  <a:pt x="7974508" y="471465"/>
                  <a:pt x="8006050" y="447139"/>
                  <a:pt x="7965913" y="464415"/>
                </a:cubicBezTo>
                <a:cubicBezTo>
                  <a:pt x="7958234" y="466025"/>
                  <a:pt x="7951405" y="465800"/>
                  <a:pt x="7945093" y="464798"/>
                </a:cubicBezTo>
                <a:lnTo>
                  <a:pt x="7935335" y="462442"/>
                </a:lnTo>
                <a:lnTo>
                  <a:pt x="7904779" y="471429"/>
                </a:lnTo>
                <a:cubicBezTo>
                  <a:pt x="7889387" y="474999"/>
                  <a:pt x="7872867" y="477951"/>
                  <a:pt x="7855604" y="480199"/>
                </a:cubicBezTo>
                <a:cubicBezTo>
                  <a:pt x="7850005" y="476378"/>
                  <a:pt x="7838628" y="483595"/>
                  <a:pt x="7832630" y="485371"/>
                </a:cubicBezTo>
                <a:cubicBezTo>
                  <a:pt x="7831473" y="482645"/>
                  <a:pt x="7816623" y="482661"/>
                  <a:pt x="7812438" y="485391"/>
                </a:cubicBezTo>
                <a:cubicBezTo>
                  <a:pt x="7709470" y="505049"/>
                  <a:pt x="7759426" y="473956"/>
                  <a:pt x="7701399" y="495197"/>
                </a:cubicBezTo>
                <a:cubicBezTo>
                  <a:pt x="7690986" y="496989"/>
                  <a:pt x="7682397" y="496365"/>
                  <a:pt x="7674778" y="494723"/>
                </a:cubicBezTo>
                <a:lnTo>
                  <a:pt x="7660445" y="490194"/>
                </a:lnTo>
                <a:lnTo>
                  <a:pt x="7651781" y="493084"/>
                </a:lnTo>
                <a:cubicBezTo>
                  <a:pt x="7616113" y="496548"/>
                  <a:pt x="7603273" y="491735"/>
                  <a:pt x="7584807" y="499490"/>
                </a:cubicBezTo>
                <a:cubicBezTo>
                  <a:pt x="7549256" y="490212"/>
                  <a:pt x="7563949" y="500167"/>
                  <a:pt x="7541324" y="504184"/>
                </a:cubicBezTo>
                <a:cubicBezTo>
                  <a:pt x="7523851" y="508307"/>
                  <a:pt x="7559546" y="509825"/>
                  <a:pt x="7541756" y="512184"/>
                </a:cubicBezTo>
                <a:cubicBezTo>
                  <a:pt x="7520963" y="510864"/>
                  <a:pt x="7525755" y="520497"/>
                  <a:pt x="7503906" y="518551"/>
                </a:cubicBezTo>
                <a:cubicBezTo>
                  <a:pt x="7505924" y="510774"/>
                  <a:pt x="7464361" y="523683"/>
                  <a:pt x="7460411" y="517415"/>
                </a:cubicBezTo>
                <a:lnTo>
                  <a:pt x="7460116" y="517548"/>
                </a:lnTo>
                <a:cubicBezTo>
                  <a:pt x="7447785" y="530928"/>
                  <a:pt x="7310141" y="550568"/>
                  <a:pt x="7297810" y="563947"/>
                </a:cubicBezTo>
                <a:cubicBezTo>
                  <a:pt x="7221791" y="605698"/>
                  <a:pt x="7039072" y="646008"/>
                  <a:pt x="6946388" y="665244"/>
                </a:cubicBezTo>
                <a:cubicBezTo>
                  <a:pt x="6853704" y="684480"/>
                  <a:pt x="6804875" y="677485"/>
                  <a:pt x="6741704" y="679365"/>
                </a:cubicBezTo>
                <a:lnTo>
                  <a:pt x="6624680" y="677674"/>
                </a:lnTo>
                <a:lnTo>
                  <a:pt x="6605700" y="683566"/>
                </a:lnTo>
                <a:cubicBezTo>
                  <a:pt x="6603309" y="685184"/>
                  <a:pt x="6599550" y="685647"/>
                  <a:pt x="6576922" y="683030"/>
                </a:cubicBezTo>
                <a:cubicBezTo>
                  <a:pt x="6527275" y="698355"/>
                  <a:pt x="6440981" y="702347"/>
                  <a:pt x="6405123" y="721946"/>
                </a:cubicBezTo>
                <a:cubicBezTo>
                  <a:pt x="6407963" y="715467"/>
                  <a:pt x="6383450" y="712913"/>
                  <a:pt x="6368938" y="717341"/>
                </a:cubicBezTo>
                <a:cubicBezTo>
                  <a:pt x="6377914" y="692119"/>
                  <a:pt x="6315316" y="744281"/>
                  <a:pt x="6295102" y="729508"/>
                </a:cubicBezTo>
                <a:cubicBezTo>
                  <a:pt x="6300358" y="744473"/>
                  <a:pt x="6240070" y="776254"/>
                  <a:pt x="6202084" y="767091"/>
                </a:cubicBezTo>
                <a:cubicBezTo>
                  <a:pt x="6152826" y="774744"/>
                  <a:pt x="6122010" y="790367"/>
                  <a:pt x="6067157" y="790339"/>
                </a:cubicBezTo>
                <a:cubicBezTo>
                  <a:pt x="6066310" y="792484"/>
                  <a:pt x="6064283" y="794403"/>
                  <a:pt x="6061443" y="796151"/>
                </a:cubicBezTo>
                <a:lnTo>
                  <a:pt x="6051406" y="800684"/>
                </a:lnTo>
                <a:lnTo>
                  <a:pt x="6049097" y="800636"/>
                </a:lnTo>
                <a:cubicBezTo>
                  <a:pt x="6040408" y="801393"/>
                  <a:pt x="6036299" y="802645"/>
                  <a:pt x="6034222" y="804110"/>
                </a:cubicBezTo>
                <a:lnTo>
                  <a:pt x="6033121" y="806078"/>
                </a:lnTo>
                <a:lnTo>
                  <a:pt x="6023593" y="808842"/>
                </a:lnTo>
                <a:lnTo>
                  <a:pt x="6006639" y="815304"/>
                </a:lnTo>
                <a:lnTo>
                  <a:pt x="6001762" y="815557"/>
                </a:lnTo>
                <a:lnTo>
                  <a:pt x="5973534" y="823815"/>
                </a:lnTo>
                <a:lnTo>
                  <a:pt x="5972336" y="823476"/>
                </a:lnTo>
                <a:cubicBezTo>
                  <a:pt x="5969004" y="822901"/>
                  <a:pt x="5965329" y="822833"/>
                  <a:pt x="5960841" y="823819"/>
                </a:cubicBezTo>
                <a:cubicBezTo>
                  <a:pt x="5955860" y="815655"/>
                  <a:pt x="5953515" y="821882"/>
                  <a:pt x="5940719" y="825514"/>
                </a:cubicBezTo>
                <a:cubicBezTo>
                  <a:pt x="5930130" y="813644"/>
                  <a:pt x="5900943" y="827979"/>
                  <a:pt x="5884298" y="823806"/>
                </a:cubicBezTo>
                <a:cubicBezTo>
                  <a:pt x="5875133" y="826741"/>
                  <a:pt x="5865250" y="829630"/>
                  <a:pt x="5854779" y="832365"/>
                </a:cubicBezTo>
                <a:lnTo>
                  <a:pt x="5848382" y="833844"/>
                </a:lnTo>
                <a:lnTo>
                  <a:pt x="5848066" y="833772"/>
                </a:lnTo>
                <a:cubicBezTo>
                  <a:pt x="5846273" y="833879"/>
                  <a:pt x="5844018" y="834284"/>
                  <a:pt x="5840944" y="835132"/>
                </a:cubicBezTo>
                <a:lnTo>
                  <a:pt x="5836719" y="836539"/>
                </a:lnTo>
                <a:lnTo>
                  <a:pt x="5824311" y="839408"/>
                </a:lnTo>
                <a:lnTo>
                  <a:pt x="5818788" y="839727"/>
                </a:lnTo>
                <a:cubicBezTo>
                  <a:pt x="5797008" y="838594"/>
                  <a:pt x="5786883" y="822081"/>
                  <a:pt x="5763953" y="834282"/>
                </a:cubicBezTo>
                <a:cubicBezTo>
                  <a:pt x="5726813" y="837521"/>
                  <a:pt x="5699446" y="830949"/>
                  <a:pt x="5667748" y="840211"/>
                </a:cubicBezTo>
                <a:cubicBezTo>
                  <a:pt x="5632959" y="843205"/>
                  <a:pt x="5601436" y="842280"/>
                  <a:pt x="5573108" y="847611"/>
                </a:cubicBezTo>
                <a:cubicBezTo>
                  <a:pt x="5560030" y="845832"/>
                  <a:pt x="5549547" y="851598"/>
                  <a:pt x="5539137" y="851033"/>
                </a:cubicBezTo>
                <a:cubicBezTo>
                  <a:pt x="5528728" y="850467"/>
                  <a:pt x="5529256" y="837509"/>
                  <a:pt x="5510651" y="844215"/>
                </a:cubicBezTo>
                <a:cubicBezTo>
                  <a:pt x="5494241" y="833607"/>
                  <a:pt x="5466101" y="839171"/>
                  <a:pt x="5457331" y="839159"/>
                </a:cubicBezTo>
                <a:lnTo>
                  <a:pt x="5410613" y="834358"/>
                </a:lnTo>
                <a:lnTo>
                  <a:pt x="5370040" y="862127"/>
                </a:lnTo>
                <a:cubicBezTo>
                  <a:pt x="5357863" y="856469"/>
                  <a:pt x="5319115" y="868069"/>
                  <a:pt x="5318778" y="855310"/>
                </a:cubicBezTo>
                <a:cubicBezTo>
                  <a:pt x="5303920" y="857760"/>
                  <a:pt x="5296727" y="863736"/>
                  <a:pt x="5298645" y="855171"/>
                </a:cubicBezTo>
                <a:cubicBezTo>
                  <a:pt x="5287819" y="855897"/>
                  <a:pt x="5267444" y="857825"/>
                  <a:pt x="5253828" y="859670"/>
                </a:cubicBezTo>
                <a:lnTo>
                  <a:pt x="5216955" y="866245"/>
                </a:lnTo>
                <a:lnTo>
                  <a:pt x="5214344" y="868102"/>
                </a:lnTo>
                <a:cubicBezTo>
                  <a:pt x="5210778" y="868719"/>
                  <a:pt x="5200859" y="869042"/>
                  <a:pt x="5195561" y="869949"/>
                </a:cubicBezTo>
                <a:lnTo>
                  <a:pt x="5182555" y="873542"/>
                </a:lnTo>
                <a:cubicBezTo>
                  <a:pt x="5178496" y="875023"/>
                  <a:pt x="5175066" y="876746"/>
                  <a:pt x="5172552" y="878801"/>
                </a:cubicBezTo>
                <a:cubicBezTo>
                  <a:pt x="5121406" y="873797"/>
                  <a:pt x="5080096" y="886529"/>
                  <a:pt x="5027993" y="889666"/>
                </a:cubicBezTo>
                <a:cubicBezTo>
                  <a:pt x="4999924" y="877115"/>
                  <a:pt x="4946973" y="919452"/>
                  <a:pt x="4939844" y="934802"/>
                </a:cubicBezTo>
                <a:cubicBezTo>
                  <a:pt x="4895154" y="940701"/>
                  <a:pt x="4844006" y="928240"/>
                  <a:pt x="4792576" y="934820"/>
                </a:cubicBezTo>
                <a:lnTo>
                  <a:pt x="4602423" y="958063"/>
                </a:lnTo>
                <a:cubicBezTo>
                  <a:pt x="4488530" y="967131"/>
                  <a:pt x="4399004" y="969822"/>
                  <a:pt x="4290656" y="969152"/>
                </a:cubicBezTo>
                <a:cubicBezTo>
                  <a:pt x="4182308" y="968482"/>
                  <a:pt x="4046938" y="971167"/>
                  <a:pt x="3952334" y="954043"/>
                </a:cubicBezTo>
                <a:lnTo>
                  <a:pt x="3858560" y="948781"/>
                </a:lnTo>
                <a:lnTo>
                  <a:pt x="3846597" y="948382"/>
                </a:lnTo>
                <a:cubicBezTo>
                  <a:pt x="3807516" y="956616"/>
                  <a:pt x="3767475" y="941640"/>
                  <a:pt x="3736044" y="947759"/>
                </a:cubicBezTo>
                <a:cubicBezTo>
                  <a:pt x="3727323" y="948128"/>
                  <a:pt x="3719828" y="947771"/>
                  <a:pt x="3713136" y="946963"/>
                </a:cubicBezTo>
                <a:lnTo>
                  <a:pt x="3695939" y="943639"/>
                </a:lnTo>
                <a:lnTo>
                  <a:pt x="3694125" y="940567"/>
                </a:lnTo>
                <a:lnTo>
                  <a:pt x="3681925" y="939706"/>
                </a:lnTo>
                <a:lnTo>
                  <a:pt x="3679204" y="938926"/>
                </a:lnTo>
                <a:cubicBezTo>
                  <a:pt x="3668160" y="939028"/>
                  <a:pt x="3634193" y="940875"/>
                  <a:pt x="3615656" y="940320"/>
                </a:cubicBezTo>
                <a:cubicBezTo>
                  <a:pt x="3582626" y="936974"/>
                  <a:pt x="3593904" y="949140"/>
                  <a:pt x="3567983" y="935596"/>
                </a:cubicBezTo>
                <a:cubicBezTo>
                  <a:pt x="3504185" y="939048"/>
                  <a:pt x="3482818" y="922224"/>
                  <a:pt x="3422423" y="932129"/>
                </a:cubicBezTo>
                <a:cubicBezTo>
                  <a:pt x="3369166" y="933413"/>
                  <a:pt x="3329486" y="910108"/>
                  <a:pt x="3310925" y="911072"/>
                </a:cubicBezTo>
                <a:cubicBezTo>
                  <a:pt x="3261363" y="909787"/>
                  <a:pt x="3198415" y="933574"/>
                  <a:pt x="3139421" y="934151"/>
                </a:cubicBezTo>
                <a:cubicBezTo>
                  <a:pt x="3088799" y="931012"/>
                  <a:pt x="3038941" y="938464"/>
                  <a:pt x="2996922" y="927537"/>
                </a:cubicBezTo>
                <a:cubicBezTo>
                  <a:pt x="2992673" y="929234"/>
                  <a:pt x="2987900" y="930498"/>
                  <a:pt x="2982785" y="931453"/>
                </a:cubicBezTo>
                <a:lnTo>
                  <a:pt x="2967478" y="933397"/>
                </a:lnTo>
                <a:lnTo>
                  <a:pt x="2948552" y="932961"/>
                </a:lnTo>
                <a:lnTo>
                  <a:pt x="2944404" y="934452"/>
                </a:lnTo>
                <a:lnTo>
                  <a:pt x="2908608" y="937205"/>
                </a:lnTo>
                <a:lnTo>
                  <a:pt x="2904443" y="936455"/>
                </a:lnTo>
                <a:lnTo>
                  <a:pt x="2868935" y="938022"/>
                </a:lnTo>
                <a:lnTo>
                  <a:pt x="2868586" y="937487"/>
                </a:lnTo>
                <a:cubicBezTo>
                  <a:pt x="2866994" y="936327"/>
                  <a:pt x="2864292" y="935538"/>
                  <a:pt x="2859191" y="935503"/>
                </a:cubicBezTo>
                <a:cubicBezTo>
                  <a:pt x="2869075" y="927418"/>
                  <a:pt x="2856828" y="932364"/>
                  <a:pt x="2840915" y="932977"/>
                </a:cubicBezTo>
                <a:lnTo>
                  <a:pt x="2763509" y="921850"/>
                </a:lnTo>
                <a:lnTo>
                  <a:pt x="2756121" y="921864"/>
                </a:lnTo>
                <a:cubicBezTo>
                  <a:pt x="2756081" y="921822"/>
                  <a:pt x="2756039" y="921781"/>
                  <a:pt x="2755998" y="921739"/>
                </a:cubicBezTo>
                <a:cubicBezTo>
                  <a:pt x="2754445" y="921476"/>
                  <a:pt x="2752036" y="921380"/>
                  <a:pt x="2748255" y="921505"/>
                </a:cubicBezTo>
                <a:lnTo>
                  <a:pt x="2694601" y="915575"/>
                </a:lnTo>
                <a:cubicBezTo>
                  <a:pt x="2671223" y="919874"/>
                  <a:pt x="2666972" y="913376"/>
                  <a:pt x="2635357" y="910976"/>
                </a:cubicBezTo>
                <a:cubicBezTo>
                  <a:pt x="2621906" y="915051"/>
                  <a:pt x="2611315" y="913542"/>
                  <a:pt x="2601047" y="910263"/>
                </a:cubicBezTo>
                <a:cubicBezTo>
                  <a:pt x="2570084" y="912074"/>
                  <a:pt x="2542135" y="907435"/>
                  <a:pt x="2507482" y="906211"/>
                </a:cubicBezTo>
                <a:cubicBezTo>
                  <a:pt x="2469706" y="911437"/>
                  <a:pt x="2450920" y="901812"/>
                  <a:pt x="2413884" y="900545"/>
                </a:cubicBezTo>
                <a:cubicBezTo>
                  <a:pt x="2381338" y="909664"/>
                  <a:pt x="2387753" y="892438"/>
                  <a:pt x="2368912" y="888755"/>
                </a:cubicBezTo>
                <a:lnTo>
                  <a:pt x="2349490" y="889719"/>
                </a:lnTo>
                <a:lnTo>
                  <a:pt x="2344290" y="890584"/>
                </a:lnTo>
                <a:cubicBezTo>
                  <a:pt x="2340673" y="891041"/>
                  <a:pt x="2338228" y="891167"/>
                  <a:pt x="2336488" y="891058"/>
                </a:cubicBezTo>
                <a:lnTo>
                  <a:pt x="2329015" y="891627"/>
                </a:lnTo>
                <a:cubicBezTo>
                  <a:pt x="2316843" y="893039"/>
                  <a:pt x="2305064" y="894669"/>
                  <a:pt x="2293898" y="896431"/>
                </a:cubicBezTo>
                <a:cubicBezTo>
                  <a:pt x="2282637" y="890404"/>
                  <a:pt x="2242346" y="900851"/>
                  <a:pt x="2243927" y="888076"/>
                </a:cubicBezTo>
                <a:cubicBezTo>
                  <a:pt x="2228778" y="890081"/>
                  <a:pt x="2220725" y="895845"/>
                  <a:pt x="2223920" y="887331"/>
                </a:cubicBezTo>
                <a:cubicBezTo>
                  <a:pt x="2218877" y="887756"/>
                  <a:pt x="2215583" y="887254"/>
                  <a:pt x="2213081" y="886302"/>
                </a:cubicBezTo>
                <a:lnTo>
                  <a:pt x="2212307" y="885829"/>
                </a:lnTo>
                <a:lnTo>
                  <a:pt x="2152321" y="894418"/>
                </a:lnTo>
                <a:lnTo>
                  <a:pt x="2140985" y="895968"/>
                </a:lnTo>
                <a:lnTo>
                  <a:pt x="2121210" y="899354"/>
                </a:lnTo>
                <a:lnTo>
                  <a:pt x="2119146" y="899033"/>
                </a:lnTo>
                <a:lnTo>
                  <a:pt x="2105666" y="902240"/>
                </a:lnTo>
                <a:cubicBezTo>
                  <a:pt x="2101407" y="903601"/>
                  <a:pt x="2097735" y="905221"/>
                  <a:pt x="2094924" y="907203"/>
                </a:cubicBezTo>
                <a:cubicBezTo>
                  <a:pt x="2044793" y="900664"/>
                  <a:pt x="2001785" y="912168"/>
                  <a:pt x="1949478" y="913748"/>
                </a:cubicBezTo>
                <a:cubicBezTo>
                  <a:pt x="1891937" y="919585"/>
                  <a:pt x="1810334" y="935486"/>
                  <a:pt x="1749684" y="942223"/>
                </a:cubicBezTo>
                <a:lnTo>
                  <a:pt x="1585576" y="954170"/>
                </a:lnTo>
                <a:cubicBezTo>
                  <a:pt x="1549165" y="943719"/>
                  <a:pt x="1511425" y="950847"/>
                  <a:pt x="1476250" y="950653"/>
                </a:cubicBezTo>
                <a:cubicBezTo>
                  <a:pt x="1488515" y="961596"/>
                  <a:pt x="1432660" y="946795"/>
                  <a:pt x="1433927" y="959926"/>
                </a:cubicBezTo>
                <a:cubicBezTo>
                  <a:pt x="1427485" y="959475"/>
                  <a:pt x="1421205" y="958623"/>
                  <a:pt x="1414893" y="957671"/>
                </a:cubicBezTo>
                <a:lnTo>
                  <a:pt x="1411585" y="957179"/>
                </a:lnTo>
                <a:lnTo>
                  <a:pt x="1398896" y="957460"/>
                </a:lnTo>
                <a:lnTo>
                  <a:pt x="1394632" y="954725"/>
                </a:lnTo>
                <a:lnTo>
                  <a:pt x="1375043" y="953132"/>
                </a:lnTo>
                <a:cubicBezTo>
                  <a:pt x="1367813" y="952970"/>
                  <a:pt x="1360155" y="953305"/>
                  <a:pt x="1351876" y="954436"/>
                </a:cubicBezTo>
                <a:cubicBezTo>
                  <a:pt x="1325912" y="963028"/>
                  <a:pt x="1274459" y="952492"/>
                  <a:pt x="1242676" y="963767"/>
                </a:cubicBezTo>
                <a:cubicBezTo>
                  <a:pt x="1230276" y="966918"/>
                  <a:pt x="1216715" y="977098"/>
                  <a:pt x="1205993" y="974080"/>
                </a:cubicBezTo>
                <a:cubicBezTo>
                  <a:pt x="1174251" y="974112"/>
                  <a:pt x="1086982" y="964420"/>
                  <a:pt x="1052221" y="963954"/>
                </a:cubicBezTo>
                <a:cubicBezTo>
                  <a:pt x="1038515" y="970622"/>
                  <a:pt x="1009522" y="962342"/>
                  <a:pt x="968270" y="964761"/>
                </a:cubicBezTo>
                <a:cubicBezTo>
                  <a:pt x="943437" y="973698"/>
                  <a:pt x="900136" y="991017"/>
                  <a:pt x="874493" y="998122"/>
                </a:cubicBezTo>
                <a:cubicBezTo>
                  <a:pt x="848849" y="1005226"/>
                  <a:pt x="853424" y="1009427"/>
                  <a:pt x="814411" y="1007391"/>
                </a:cubicBezTo>
                <a:cubicBezTo>
                  <a:pt x="765926" y="1022821"/>
                  <a:pt x="732885" y="1009859"/>
                  <a:pt x="688604" y="1015631"/>
                </a:cubicBezTo>
                <a:cubicBezTo>
                  <a:pt x="638045" y="1020877"/>
                  <a:pt x="677999" y="1011556"/>
                  <a:pt x="618171" y="1027260"/>
                </a:cubicBezTo>
                <a:cubicBezTo>
                  <a:pt x="609680" y="1023165"/>
                  <a:pt x="583253" y="1020277"/>
                  <a:pt x="570379" y="1023487"/>
                </a:cubicBezTo>
                <a:cubicBezTo>
                  <a:pt x="543992" y="1022523"/>
                  <a:pt x="505183" y="1001686"/>
                  <a:pt x="482519" y="1002108"/>
                </a:cubicBezTo>
                <a:cubicBezTo>
                  <a:pt x="464011" y="1002285"/>
                  <a:pt x="495211" y="1007995"/>
                  <a:pt x="475319" y="1009922"/>
                </a:cubicBezTo>
                <a:cubicBezTo>
                  <a:pt x="450818" y="1011135"/>
                  <a:pt x="454804" y="1022539"/>
                  <a:pt x="431104" y="1009317"/>
                </a:cubicBezTo>
                <a:cubicBezTo>
                  <a:pt x="406857" y="1014651"/>
                  <a:pt x="399686" y="1008456"/>
                  <a:pt x="363782" y="1007585"/>
                </a:cubicBezTo>
                <a:cubicBezTo>
                  <a:pt x="350440" y="1012231"/>
                  <a:pt x="338145" y="1011245"/>
                  <a:pt x="325533" y="1008502"/>
                </a:cubicBezTo>
                <a:cubicBezTo>
                  <a:pt x="291944" y="1011745"/>
                  <a:pt x="259251" y="1008497"/>
                  <a:pt x="220429" y="1008927"/>
                </a:cubicBezTo>
                <a:cubicBezTo>
                  <a:pt x="180594" y="1015852"/>
                  <a:pt x="156150" y="1007265"/>
                  <a:pt x="114676" y="1007765"/>
                </a:cubicBezTo>
                <a:cubicBezTo>
                  <a:pt x="85718" y="1006195"/>
                  <a:pt x="43316" y="1001491"/>
                  <a:pt x="13470" y="998544"/>
                </a:cubicBezTo>
                <a:lnTo>
                  <a:pt x="0" y="997355"/>
                </a:lnTo>
                <a:close/>
              </a:path>
            </a:pathLst>
          </a:custGeom>
          <a:solidFill>
            <a:srgbClr val="82766A">
              <a:alpha val="15000"/>
            </a:srgbClr>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8" name="CasellaDiTesto 7">
            <a:extLst>
              <a:ext uri="{FF2B5EF4-FFF2-40B4-BE49-F238E27FC236}">
                <a16:creationId xmlns:a16="http://schemas.microsoft.com/office/drawing/2014/main" id="{31347B47-6ECF-BCC2-EC06-E693728A3D59}"/>
              </a:ext>
            </a:extLst>
          </p:cNvPr>
          <p:cNvSpPr txBox="1"/>
          <p:nvPr/>
        </p:nvSpPr>
        <p:spPr>
          <a:xfrm>
            <a:off x="1137034" y="609597"/>
            <a:ext cx="9392421" cy="1330841"/>
          </a:xfrm>
          <a:prstGeom prst="rect">
            <a:avLst/>
          </a:prstGeom>
        </p:spPr>
        <p:txBody>
          <a:bodyPr vert="horz" lIns="91440" tIns="45720" rIns="91440" bIns="45720" rtlCol="0" anchor="ctr">
            <a:normAutofit/>
          </a:bodyPr>
          <a:lstStyle/>
          <a:p>
            <a:pPr>
              <a:lnSpc>
                <a:spcPct val="90000"/>
              </a:lnSpc>
              <a:spcBef>
                <a:spcPct val="0"/>
              </a:spcBef>
              <a:spcAft>
                <a:spcPts val="600"/>
              </a:spcAft>
            </a:pPr>
            <a:r>
              <a:rPr lang="en-US" sz="4000" b="1" kern="1200" dirty="0">
                <a:solidFill>
                  <a:schemeClr val="tx1"/>
                </a:solidFill>
                <a:latin typeface="Bierstadt" panose="020B0004020202020204" pitchFamily="34" charset="0"/>
                <a:ea typeface="+mj-ea"/>
                <a:cs typeface="+mj-cs"/>
              </a:rPr>
              <a:t>FROM REAL ANTS TO ARTIFICIAL ANTS</a:t>
            </a:r>
          </a:p>
        </p:txBody>
      </p:sp>
    </p:spTree>
    <p:extLst>
      <p:ext uri="{BB962C8B-B14F-4D97-AF65-F5344CB8AC3E}">
        <p14:creationId xmlns:p14="http://schemas.microsoft.com/office/powerpoint/2010/main" val="1213043078"/>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2" name="Rectangle 11">
            <a:extLst>
              <a:ext uri="{FF2B5EF4-FFF2-40B4-BE49-F238E27FC236}">
                <a16:creationId xmlns:a16="http://schemas.microsoft.com/office/drawing/2014/main" id="{7FF47CB7-972F-479F-A36D-9E72D26EC8DA}"/>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w="12700" cap="flat" cmpd="sng" algn="ctr">
            <a:noFill/>
            <a:prstDash val="solid"/>
            <a:miter lim="800000"/>
          </a:ln>
          <a:effectLst/>
          <a:extLs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Freeform: Shape 13">
            <a:extLst>
              <a:ext uri="{FF2B5EF4-FFF2-40B4-BE49-F238E27FC236}">
                <a16:creationId xmlns:a16="http://schemas.microsoft.com/office/drawing/2014/main" id="{0D153B68-5844-490D-8E67-F616D6D721CA}"/>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1"/>
            <a:ext cx="11766176" cy="2061837"/>
          </a:xfrm>
          <a:custGeom>
            <a:avLst/>
            <a:gdLst>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9437 w 10768629"/>
              <a:gd name="connsiteY140" fmla="*/ 1636968 h 1978172"/>
              <a:gd name="connsiteX141" fmla="*/ 5440853 w 10768629"/>
              <a:gd name="connsiteY141" fmla="*/ 1657958 h 1978172"/>
              <a:gd name="connsiteX142" fmla="*/ 4945936 w 10768629"/>
              <a:gd name="connsiteY142" fmla="*/ 1713743 h 1978172"/>
              <a:gd name="connsiteX143" fmla="*/ 4818446 w 10768629"/>
              <a:gd name="connsiteY143" fmla="*/ 1726895 h 1978172"/>
              <a:gd name="connsiteX144" fmla="*/ 4813657 w 10768629"/>
              <a:gd name="connsiteY144" fmla="*/ 1730706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38835 w 10768629"/>
              <a:gd name="connsiteY164" fmla="*/ 1920210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32568 w 10768629"/>
              <a:gd name="connsiteY178" fmla="*/ 1793149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9437 w 10768629"/>
              <a:gd name="connsiteY140" fmla="*/ 1636968 h 1978172"/>
              <a:gd name="connsiteX141" fmla="*/ 5440853 w 10768629"/>
              <a:gd name="connsiteY141" fmla="*/ 1657958 h 1978172"/>
              <a:gd name="connsiteX142" fmla="*/ 4945936 w 10768629"/>
              <a:gd name="connsiteY142" fmla="*/ 1713743 h 1978172"/>
              <a:gd name="connsiteX143" fmla="*/ 4818446 w 10768629"/>
              <a:gd name="connsiteY143" fmla="*/ 1726895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38835 w 10768629"/>
              <a:gd name="connsiteY164" fmla="*/ 1920210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32568 w 10768629"/>
              <a:gd name="connsiteY178" fmla="*/ 1793149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9437 w 10768629"/>
              <a:gd name="connsiteY140" fmla="*/ 1636968 h 1978172"/>
              <a:gd name="connsiteX141" fmla="*/ 5440853 w 10768629"/>
              <a:gd name="connsiteY141" fmla="*/ 1657958 h 1978172"/>
              <a:gd name="connsiteX142" fmla="*/ 4945936 w 10768629"/>
              <a:gd name="connsiteY142" fmla="*/ 1713743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38835 w 10768629"/>
              <a:gd name="connsiteY164" fmla="*/ 1920210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32568 w 10768629"/>
              <a:gd name="connsiteY178" fmla="*/ 1793149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9437 w 10768629"/>
              <a:gd name="connsiteY140" fmla="*/ 1636968 h 1978172"/>
              <a:gd name="connsiteX141" fmla="*/ 5440853 w 10768629"/>
              <a:gd name="connsiteY141" fmla="*/ 1657958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38835 w 10768629"/>
              <a:gd name="connsiteY164" fmla="*/ 1920210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32568 w 10768629"/>
              <a:gd name="connsiteY178" fmla="*/ 1793149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40853 w 10768629"/>
              <a:gd name="connsiteY141" fmla="*/ 1657958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38835 w 10768629"/>
              <a:gd name="connsiteY164" fmla="*/ 1920210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32568 w 10768629"/>
              <a:gd name="connsiteY178" fmla="*/ 1793149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38835 w 10768629"/>
              <a:gd name="connsiteY164" fmla="*/ 1920210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32568 w 10768629"/>
              <a:gd name="connsiteY178" fmla="*/ 1793149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32568 w 10768629"/>
              <a:gd name="connsiteY178" fmla="*/ 1793149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32568 w 10768629"/>
              <a:gd name="connsiteY178" fmla="*/ 1793149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57365 w 10768629"/>
              <a:gd name="connsiteY178" fmla="*/ 1832140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57365 w 10768629"/>
              <a:gd name="connsiteY178" fmla="*/ 1832140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57365 w 10768629"/>
              <a:gd name="connsiteY178" fmla="*/ 1832140 h 1978172"/>
              <a:gd name="connsiteX179" fmla="*/ 1232341 w 10768629"/>
              <a:gd name="connsiteY179" fmla="*/ 1785942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57365 w 10768629"/>
              <a:gd name="connsiteY178" fmla="*/ 1832140 h 1978172"/>
              <a:gd name="connsiteX179" fmla="*/ 1232341 w 10768629"/>
              <a:gd name="connsiteY179" fmla="*/ 1785942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9462 w 10768629"/>
              <a:gd name="connsiteY48" fmla="*/ 987106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1228 w 10768629"/>
              <a:gd name="connsiteY152" fmla="*/ 1868717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1228 w 10768629"/>
              <a:gd name="connsiteY152" fmla="*/ 1868717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11935 w 10768629"/>
              <a:gd name="connsiteY151" fmla="*/ 1860177 h 1978172"/>
              <a:gd name="connsiteX152" fmla="*/ 4101228 w 10768629"/>
              <a:gd name="connsiteY152" fmla="*/ 1868717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11935 w 10768629"/>
              <a:gd name="connsiteY151" fmla="*/ 1860177 h 1978172"/>
              <a:gd name="connsiteX152" fmla="*/ 4101228 w 10768629"/>
              <a:gd name="connsiteY152" fmla="*/ 1868717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09389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11935 w 10768629"/>
              <a:gd name="connsiteY151" fmla="*/ 1860177 h 1978172"/>
              <a:gd name="connsiteX152" fmla="*/ 4101228 w 10768629"/>
              <a:gd name="connsiteY152" fmla="*/ 1868717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09389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11935 w 10768629"/>
              <a:gd name="connsiteY151" fmla="*/ 1860177 h 1978172"/>
              <a:gd name="connsiteX152" fmla="*/ 4101228 w 10768629"/>
              <a:gd name="connsiteY152" fmla="*/ 1868717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09389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11935 w 10768629"/>
              <a:gd name="connsiteY151" fmla="*/ 1860177 h 1978172"/>
              <a:gd name="connsiteX152" fmla="*/ 4101228 w 10768629"/>
              <a:gd name="connsiteY152" fmla="*/ 1868717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0257 w 10768629"/>
              <a:gd name="connsiteY182" fmla="*/ 1789615 h 1978172"/>
              <a:gd name="connsiteX183" fmla="*/ 991903 w 10768629"/>
              <a:gd name="connsiteY183" fmla="*/ 1786741 h 1978172"/>
              <a:gd name="connsiteX184" fmla="*/ 883960 w 10768629"/>
              <a:gd name="connsiteY184" fmla="*/ 1809389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11935 w 10768629"/>
              <a:gd name="connsiteY151" fmla="*/ 1860177 h 1978172"/>
              <a:gd name="connsiteX152" fmla="*/ 4101228 w 10768629"/>
              <a:gd name="connsiteY152" fmla="*/ 1868717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84330 h 1978172"/>
              <a:gd name="connsiteX182" fmla="*/ 1120257 w 10768629"/>
              <a:gd name="connsiteY182" fmla="*/ 1789615 h 1978172"/>
              <a:gd name="connsiteX183" fmla="*/ 991903 w 10768629"/>
              <a:gd name="connsiteY183" fmla="*/ 1786741 h 1978172"/>
              <a:gd name="connsiteX184" fmla="*/ 883960 w 10768629"/>
              <a:gd name="connsiteY184" fmla="*/ 1809389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Lst>
            <a:rect l="l" t="t" r="r" b="b"/>
            <a:pathLst>
              <a:path w="10768629" h="1978172">
                <a:moveTo>
                  <a:pt x="0" y="0"/>
                </a:moveTo>
                <a:lnTo>
                  <a:pt x="10768629" y="0"/>
                </a:lnTo>
                <a:lnTo>
                  <a:pt x="10733254" y="31439"/>
                </a:lnTo>
                <a:lnTo>
                  <a:pt x="10727085" y="37910"/>
                </a:lnTo>
                <a:cubicBezTo>
                  <a:pt x="10712973" y="56080"/>
                  <a:pt x="10699457" y="78430"/>
                  <a:pt x="10675953" y="68623"/>
                </a:cubicBezTo>
                <a:cubicBezTo>
                  <a:pt x="10685972" y="89202"/>
                  <a:pt x="10641629" y="69781"/>
                  <a:pt x="10637091" y="90361"/>
                </a:cubicBezTo>
                <a:cubicBezTo>
                  <a:pt x="10635214" y="107005"/>
                  <a:pt x="10621323" y="104993"/>
                  <a:pt x="10610971" y="110764"/>
                </a:cubicBezTo>
                <a:cubicBezTo>
                  <a:pt x="10603980" y="127568"/>
                  <a:pt x="10551417" y="141180"/>
                  <a:pt x="10532872" y="138028"/>
                </a:cubicBezTo>
                <a:cubicBezTo>
                  <a:pt x="10480300" y="119072"/>
                  <a:pt x="10440532" y="186296"/>
                  <a:pt x="10398558" y="172911"/>
                </a:cubicBezTo>
                <a:cubicBezTo>
                  <a:pt x="10387708" y="174114"/>
                  <a:pt x="10378792" y="177646"/>
                  <a:pt x="10371128" y="182609"/>
                </a:cubicBezTo>
                <a:lnTo>
                  <a:pt x="10352178" y="199976"/>
                </a:lnTo>
                <a:lnTo>
                  <a:pt x="10351815" y="211879"/>
                </a:lnTo>
                <a:lnTo>
                  <a:pt x="10337471" y="218661"/>
                </a:lnTo>
                <a:lnTo>
                  <a:pt x="10334625" y="222351"/>
                </a:lnTo>
                <a:cubicBezTo>
                  <a:pt x="10321108" y="225227"/>
                  <a:pt x="10278615" y="228401"/>
                  <a:pt x="10256365" y="235917"/>
                </a:cubicBezTo>
                <a:cubicBezTo>
                  <a:pt x="10218136" y="258033"/>
                  <a:pt x="10224552" y="209685"/>
                  <a:pt x="10201127" y="267448"/>
                </a:cubicBezTo>
                <a:cubicBezTo>
                  <a:pt x="10121320" y="273476"/>
                  <a:pt x="10040763" y="345580"/>
                  <a:pt x="9961218" y="326720"/>
                </a:cubicBezTo>
                <a:cubicBezTo>
                  <a:pt x="9980173" y="341621"/>
                  <a:pt x="9883038" y="318484"/>
                  <a:pt x="9859715" y="355698"/>
                </a:cubicBezTo>
                <a:cubicBezTo>
                  <a:pt x="9812822" y="367758"/>
                  <a:pt x="9752089" y="383830"/>
                  <a:pt x="9679867" y="399081"/>
                </a:cubicBezTo>
                <a:cubicBezTo>
                  <a:pt x="9618357" y="415668"/>
                  <a:pt x="9525492" y="446315"/>
                  <a:pt x="9490654" y="455225"/>
                </a:cubicBezTo>
                <a:lnTo>
                  <a:pt x="9470837" y="452539"/>
                </a:lnTo>
                <a:lnTo>
                  <a:pt x="9469082" y="454891"/>
                </a:lnTo>
                <a:cubicBezTo>
                  <a:pt x="9460057" y="461184"/>
                  <a:pt x="9453495" y="461729"/>
                  <a:pt x="9448038" y="459733"/>
                </a:cubicBezTo>
                <a:lnTo>
                  <a:pt x="9396821" y="455795"/>
                </a:lnTo>
                <a:lnTo>
                  <a:pt x="9392197" y="459796"/>
                </a:lnTo>
                <a:lnTo>
                  <a:pt x="9347994" y="464462"/>
                </a:lnTo>
                <a:cubicBezTo>
                  <a:pt x="9347959" y="465155"/>
                  <a:pt x="9347925" y="465846"/>
                  <a:pt x="9347889" y="466539"/>
                </a:cubicBezTo>
                <a:cubicBezTo>
                  <a:pt x="9346648" y="471307"/>
                  <a:pt x="9343831" y="475025"/>
                  <a:pt x="9337639" y="476654"/>
                </a:cubicBezTo>
                <a:cubicBezTo>
                  <a:pt x="9354547" y="503661"/>
                  <a:pt x="9307720" y="510631"/>
                  <a:pt x="9287964" y="513052"/>
                </a:cubicBezTo>
                <a:cubicBezTo>
                  <a:pt x="9269905" y="526173"/>
                  <a:pt x="9245386" y="544358"/>
                  <a:pt x="9229283" y="555377"/>
                </a:cubicBezTo>
                <a:lnTo>
                  <a:pt x="9220274" y="557502"/>
                </a:lnTo>
                <a:cubicBezTo>
                  <a:pt x="9220250" y="557668"/>
                  <a:pt x="9220226" y="557835"/>
                  <a:pt x="9220202" y="558001"/>
                </a:cubicBezTo>
                <a:cubicBezTo>
                  <a:pt x="9218468" y="559434"/>
                  <a:pt x="9215591" y="560497"/>
                  <a:pt x="9210908" y="561147"/>
                </a:cubicBezTo>
                <a:lnTo>
                  <a:pt x="9186374" y="565502"/>
                </a:lnTo>
                <a:lnTo>
                  <a:pt x="9181058" y="569943"/>
                </a:lnTo>
                <a:lnTo>
                  <a:pt x="9167549" y="584727"/>
                </a:lnTo>
                <a:lnTo>
                  <a:pt x="9149110" y="598906"/>
                </a:lnTo>
                <a:cubicBezTo>
                  <a:pt x="9133575" y="594395"/>
                  <a:pt x="9087390" y="636567"/>
                  <a:pt x="9078556" y="644039"/>
                </a:cubicBezTo>
                <a:lnTo>
                  <a:pt x="8996399" y="690055"/>
                </a:lnTo>
                <a:cubicBezTo>
                  <a:pt x="8913147" y="777045"/>
                  <a:pt x="8867993" y="772591"/>
                  <a:pt x="8803791" y="813860"/>
                </a:cubicBezTo>
                <a:cubicBezTo>
                  <a:pt x="8745270" y="819906"/>
                  <a:pt x="8690049" y="823612"/>
                  <a:pt x="8636202" y="848463"/>
                </a:cubicBezTo>
                <a:cubicBezTo>
                  <a:pt x="8594799" y="860014"/>
                  <a:pt x="8568613" y="864779"/>
                  <a:pt x="8555372" y="883171"/>
                </a:cubicBezTo>
                <a:lnTo>
                  <a:pt x="8507229" y="901665"/>
                </a:lnTo>
                <a:lnTo>
                  <a:pt x="8428473" y="927985"/>
                </a:lnTo>
                <a:cubicBezTo>
                  <a:pt x="8428287" y="929817"/>
                  <a:pt x="8428100" y="931648"/>
                  <a:pt x="8427914" y="933480"/>
                </a:cubicBezTo>
                <a:lnTo>
                  <a:pt x="8420327" y="941984"/>
                </a:lnTo>
                <a:lnTo>
                  <a:pt x="8394729" y="948347"/>
                </a:lnTo>
                <a:lnTo>
                  <a:pt x="8380548" y="987916"/>
                </a:lnTo>
                <a:lnTo>
                  <a:pt x="8375330" y="965444"/>
                </a:lnTo>
                <a:cubicBezTo>
                  <a:pt x="8372375" y="964202"/>
                  <a:pt x="8344433" y="977378"/>
                  <a:pt x="8340796" y="980522"/>
                </a:cubicBezTo>
                <a:cubicBezTo>
                  <a:pt x="8328292" y="982128"/>
                  <a:pt x="8319237" y="991089"/>
                  <a:pt x="8304438" y="996739"/>
                </a:cubicBezTo>
                <a:cubicBezTo>
                  <a:pt x="8297193" y="1005683"/>
                  <a:pt x="8289328" y="1014568"/>
                  <a:pt x="8280929" y="1023089"/>
                </a:cubicBezTo>
                <a:lnTo>
                  <a:pt x="8275760" y="1027772"/>
                </a:lnTo>
                <a:lnTo>
                  <a:pt x="8275478" y="1027605"/>
                </a:lnTo>
                <a:cubicBezTo>
                  <a:pt x="8273970" y="1028076"/>
                  <a:pt x="8251461" y="1029408"/>
                  <a:pt x="8249003" y="1032033"/>
                </a:cubicBezTo>
                <a:lnTo>
                  <a:pt x="8203836" y="1037347"/>
                </a:lnTo>
                <a:cubicBezTo>
                  <a:pt x="8172789" y="1049890"/>
                  <a:pt x="8148166" y="1034625"/>
                  <a:pt x="8122936" y="1063113"/>
                </a:cubicBezTo>
                <a:cubicBezTo>
                  <a:pt x="8093850" y="1074757"/>
                  <a:pt x="8066781" y="1075350"/>
                  <a:pt x="8043658" y="1092746"/>
                </a:cubicBezTo>
                <a:cubicBezTo>
                  <a:pt x="8032157" y="1089174"/>
                  <a:pt x="8022145" y="1089998"/>
                  <a:pt x="8015351" y="1105478"/>
                </a:cubicBezTo>
                <a:cubicBezTo>
                  <a:pt x="7987544" y="1113006"/>
                  <a:pt x="7977708" y="1099152"/>
                  <a:pt x="7963145" y="1119346"/>
                </a:cubicBezTo>
                <a:cubicBezTo>
                  <a:pt x="7942622" y="1098880"/>
                  <a:pt x="7943760" y="1109516"/>
                  <a:pt x="7938145" y="1120225"/>
                </a:cubicBezTo>
                <a:lnTo>
                  <a:pt x="7937238" y="1121204"/>
                </a:lnTo>
                <a:lnTo>
                  <a:pt x="7934398" y="1118240"/>
                </a:lnTo>
                <a:lnTo>
                  <a:pt x="7918248" y="1124371"/>
                </a:lnTo>
                <a:lnTo>
                  <a:pt x="7914119" y="1127653"/>
                </a:lnTo>
                <a:cubicBezTo>
                  <a:pt x="7911201" y="1129547"/>
                  <a:pt x="7909169" y="1130331"/>
                  <a:pt x="7907658" y="1130350"/>
                </a:cubicBezTo>
                <a:lnTo>
                  <a:pt x="7907434" y="1130103"/>
                </a:lnTo>
                <a:lnTo>
                  <a:pt x="7901508" y="1133245"/>
                </a:lnTo>
                <a:cubicBezTo>
                  <a:pt x="7891644" y="1139271"/>
                  <a:pt x="7882185" y="1145815"/>
                  <a:pt x="7873287" y="1152609"/>
                </a:cubicBezTo>
                <a:cubicBezTo>
                  <a:pt x="7864672" y="1141906"/>
                  <a:pt x="7845199" y="1159242"/>
                  <a:pt x="7834833" y="1153868"/>
                </a:cubicBezTo>
                <a:lnTo>
                  <a:pt x="7828661" y="1139994"/>
                </a:lnTo>
                <a:lnTo>
                  <a:pt x="7823966" y="1143178"/>
                </a:lnTo>
                <a:lnTo>
                  <a:pt x="7815078" y="1151776"/>
                </a:lnTo>
                <a:cubicBezTo>
                  <a:pt x="7813692" y="1152943"/>
                  <a:pt x="7812687" y="1153116"/>
                  <a:pt x="7812026" y="1151522"/>
                </a:cubicBezTo>
                <a:cubicBezTo>
                  <a:pt x="7806555" y="1153054"/>
                  <a:pt x="7788673" y="1159989"/>
                  <a:pt x="7782249" y="1160970"/>
                </a:cubicBezTo>
                <a:lnTo>
                  <a:pt x="7773476" y="1157414"/>
                </a:lnTo>
                <a:lnTo>
                  <a:pt x="7769600" y="1157365"/>
                </a:lnTo>
                <a:lnTo>
                  <a:pt x="7752631" y="1172815"/>
                </a:lnTo>
                <a:lnTo>
                  <a:pt x="7739392" y="1192062"/>
                </a:lnTo>
                <a:lnTo>
                  <a:pt x="7677677" y="1216394"/>
                </a:lnTo>
                <a:lnTo>
                  <a:pt x="7586920" y="1261888"/>
                </a:lnTo>
                <a:cubicBezTo>
                  <a:pt x="7556723" y="1298911"/>
                  <a:pt x="7489187" y="1284518"/>
                  <a:pt x="7486100" y="1292563"/>
                </a:cubicBezTo>
                <a:cubicBezTo>
                  <a:pt x="7454875" y="1308356"/>
                  <a:pt x="7453335" y="1326361"/>
                  <a:pt x="7411323" y="1340732"/>
                </a:cubicBezTo>
                <a:cubicBezTo>
                  <a:pt x="7372519" y="1390006"/>
                  <a:pt x="7288617" y="1403664"/>
                  <a:pt x="7240698" y="1438832"/>
                </a:cubicBezTo>
                <a:cubicBezTo>
                  <a:pt x="7206467" y="1417136"/>
                  <a:pt x="7227555" y="1441678"/>
                  <a:pt x="7197675" y="1447530"/>
                </a:cubicBezTo>
                <a:cubicBezTo>
                  <a:pt x="7211601" y="1474927"/>
                  <a:pt x="7159483" y="1444981"/>
                  <a:pt x="7164788" y="1480293"/>
                </a:cubicBezTo>
                <a:cubicBezTo>
                  <a:pt x="7159184" y="1480240"/>
                  <a:pt x="7153584" y="1479075"/>
                  <a:pt x="7147929" y="1477641"/>
                </a:cubicBezTo>
                <a:lnTo>
                  <a:pt x="7144965" y="1476908"/>
                </a:lnTo>
                <a:lnTo>
                  <a:pt x="7134299" y="1479969"/>
                </a:lnTo>
                <a:lnTo>
                  <a:pt x="7129809" y="1473339"/>
                </a:lnTo>
                <a:lnTo>
                  <a:pt x="7112688" y="1472575"/>
                </a:lnTo>
                <a:cubicBezTo>
                  <a:pt x="7106506" y="1473449"/>
                  <a:pt x="7100123" y="1475741"/>
                  <a:pt x="7093470" y="1480300"/>
                </a:cubicBezTo>
                <a:cubicBezTo>
                  <a:pt x="7079039" y="1501274"/>
                  <a:pt x="7048991" y="1495718"/>
                  <a:pt x="7025034" y="1506934"/>
                </a:cubicBezTo>
                <a:lnTo>
                  <a:pt x="7014783" y="1515868"/>
                </a:lnTo>
                <a:lnTo>
                  <a:pt x="6979706" y="1523511"/>
                </a:lnTo>
                <a:lnTo>
                  <a:pt x="6977890" y="1525793"/>
                </a:lnTo>
                <a:cubicBezTo>
                  <a:pt x="6971996" y="1527914"/>
                  <a:pt x="6959488" y="1529941"/>
                  <a:pt x="6944339" y="1536237"/>
                </a:cubicBezTo>
                <a:lnTo>
                  <a:pt x="6886996" y="1563569"/>
                </a:lnTo>
                <a:lnTo>
                  <a:pt x="6874510" y="1558469"/>
                </a:lnTo>
                <a:lnTo>
                  <a:pt x="6871943" y="1554651"/>
                </a:lnTo>
                <a:lnTo>
                  <a:pt x="6856174" y="1562024"/>
                </a:lnTo>
                <a:lnTo>
                  <a:pt x="6842321" y="1560554"/>
                </a:lnTo>
                <a:lnTo>
                  <a:pt x="6832713" y="1569357"/>
                </a:lnTo>
                <a:lnTo>
                  <a:pt x="6816351" y="1571495"/>
                </a:lnTo>
                <a:cubicBezTo>
                  <a:pt x="6810216" y="1571510"/>
                  <a:pt x="6803310" y="1571324"/>
                  <a:pt x="6795800" y="1572010"/>
                </a:cubicBezTo>
                <a:lnTo>
                  <a:pt x="6777546" y="1568661"/>
                </a:lnTo>
                <a:lnTo>
                  <a:pt x="6751528" y="1574143"/>
                </a:lnTo>
                <a:cubicBezTo>
                  <a:pt x="6731455" y="1578562"/>
                  <a:pt x="6712054" y="1582098"/>
                  <a:pt x="6691966" y="1582255"/>
                </a:cubicBezTo>
                <a:cubicBezTo>
                  <a:pt x="6677921" y="1590738"/>
                  <a:pt x="6663787" y="1595441"/>
                  <a:pt x="6646941" y="1588471"/>
                </a:cubicBezTo>
                <a:cubicBezTo>
                  <a:pt x="6605135" y="1597971"/>
                  <a:pt x="6598373" y="1612583"/>
                  <a:pt x="6568576" y="1606488"/>
                </a:cubicBezTo>
                <a:cubicBezTo>
                  <a:pt x="6562510" y="1614734"/>
                  <a:pt x="6558067" y="1619360"/>
                  <a:pt x="6554358" y="1621701"/>
                </a:cubicBezTo>
                <a:cubicBezTo>
                  <a:pt x="6543227" y="1628727"/>
                  <a:pt x="6538724" y="1615196"/>
                  <a:pt x="6516968" y="1617195"/>
                </a:cubicBezTo>
                <a:cubicBezTo>
                  <a:pt x="6493173" y="1617368"/>
                  <a:pt x="6528193" y="1598652"/>
                  <a:pt x="6506479" y="1602227"/>
                </a:cubicBezTo>
                <a:cubicBezTo>
                  <a:pt x="6486674" y="1613929"/>
                  <a:pt x="6478484" y="1593997"/>
                  <a:pt x="6458436" y="1607332"/>
                </a:cubicBezTo>
                <a:cubicBezTo>
                  <a:pt x="6471168" y="1620800"/>
                  <a:pt x="6410323" y="1615478"/>
                  <a:pt x="6414786" y="1628815"/>
                </a:cubicBezTo>
                <a:cubicBezTo>
                  <a:pt x="6385942" y="1615041"/>
                  <a:pt x="6386569" y="1640238"/>
                  <a:pt x="6357085" y="1640846"/>
                </a:cubicBezTo>
                <a:cubicBezTo>
                  <a:pt x="6341163" y="1636809"/>
                  <a:pt x="6331497" y="1637754"/>
                  <a:pt x="6322636" y="1648213"/>
                </a:cubicBezTo>
                <a:cubicBezTo>
                  <a:pt x="6248448" y="1627802"/>
                  <a:pt x="6286748" y="1654976"/>
                  <a:pt x="6226172" y="1654676"/>
                </a:cubicBezTo>
                <a:lnTo>
                  <a:pt x="6221217" y="1654506"/>
                </a:lnTo>
                <a:lnTo>
                  <a:pt x="6204956" y="1664280"/>
                </a:lnTo>
                <a:cubicBezTo>
                  <a:pt x="6204728" y="1665114"/>
                  <a:pt x="6204498" y="1665947"/>
                  <a:pt x="6204270" y="1666782"/>
                </a:cubicBezTo>
                <a:lnTo>
                  <a:pt x="6143810" y="1661963"/>
                </a:lnTo>
                <a:lnTo>
                  <a:pt x="6136560" y="1665728"/>
                </a:lnTo>
                <a:lnTo>
                  <a:pt x="6096155" y="1656951"/>
                </a:lnTo>
                <a:lnTo>
                  <a:pt x="6075812" y="1655422"/>
                </a:lnTo>
                <a:lnTo>
                  <a:pt x="6039495" y="1649680"/>
                </a:lnTo>
                <a:lnTo>
                  <a:pt x="6036523" y="1652121"/>
                </a:lnTo>
                <a:lnTo>
                  <a:pt x="6029328" y="1649904"/>
                </a:lnTo>
                <a:lnTo>
                  <a:pt x="6024075" y="1652779"/>
                </a:lnTo>
                <a:lnTo>
                  <a:pt x="6018085" y="1652030"/>
                </a:lnTo>
                <a:cubicBezTo>
                  <a:pt x="6006658" y="1653831"/>
                  <a:pt x="5968194" y="1662035"/>
                  <a:pt x="5955513" y="1663584"/>
                </a:cubicBezTo>
                <a:lnTo>
                  <a:pt x="5941996" y="1661326"/>
                </a:lnTo>
                <a:lnTo>
                  <a:pt x="5931789" y="1669915"/>
                </a:lnTo>
                <a:lnTo>
                  <a:pt x="5888686" y="1672175"/>
                </a:lnTo>
                <a:lnTo>
                  <a:pt x="5873794" y="1665454"/>
                </a:lnTo>
                <a:lnTo>
                  <a:pt x="5860022" y="1660635"/>
                </a:lnTo>
                <a:lnTo>
                  <a:pt x="5858237" y="1660649"/>
                </a:lnTo>
                <a:lnTo>
                  <a:pt x="5840319" y="1660798"/>
                </a:lnTo>
                <a:lnTo>
                  <a:pt x="5806984" y="1661075"/>
                </a:lnTo>
                <a:cubicBezTo>
                  <a:pt x="5785708" y="1661533"/>
                  <a:pt x="5764126" y="1662974"/>
                  <a:pt x="5742351" y="1667489"/>
                </a:cubicBezTo>
                <a:cubicBezTo>
                  <a:pt x="5659069" y="1645168"/>
                  <a:pt x="5615134" y="1706361"/>
                  <a:pt x="5521171" y="1671626"/>
                </a:cubicBezTo>
                <a:cubicBezTo>
                  <a:pt x="5491803" y="1671296"/>
                  <a:pt x="5498089" y="1662666"/>
                  <a:pt x="5457384" y="1683952"/>
                </a:cubicBezTo>
                <a:cubicBezTo>
                  <a:pt x="5356959" y="1699287"/>
                  <a:pt x="5078905" y="1774579"/>
                  <a:pt x="4950070" y="1748401"/>
                </a:cubicBezTo>
                <a:cubicBezTo>
                  <a:pt x="4918276" y="1752255"/>
                  <a:pt x="4891043" y="1756936"/>
                  <a:pt x="4872172" y="1757222"/>
                </a:cubicBezTo>
                <a:lnTo>
                  <a:pt x="4809524" y="1761033"/>
                </a:lnTo>
                <a:cubicBezTo>
                  <a:pt x="4791324" y="1772975"/>
                  <a:pt x="4777258" y="1754591"/>
                  <a:pt x="4759058" y="1766533"/>
                </a:cubicBezTo>
                <a:cubicBezTo>
                  <a:pt x="4747481" y="1770744"/>
                  <a:pt x="4734604" y="1772921"/>
                  <a:pt x="4719749" y="1771811"/>
                </a:cubicBezTo>
                <a:cubicBezTo>
                  <a:pt x="4671168" y="1780243"/>
                  <a:pt x="4634134" y="1775931"/>
                  <a:pt x="4568686" y="1786141"/>
                </a:cubicBezTo>
                <a:cubicBezTo>
                  <a:pt x="4544667" y="1777910"/>
                  <a:pt x="4432547" y="1778168"/>
                  <a:pt x="4418751" y="1796932"/>
                </a:cubicBezTo>
                <a:cubicBezTo>
                  <a:pt x="4403360" y="1801488"/>
                  <a:pt x="4385278" y="1795746"/>
                  <a:pt x="4378377" y="1815528"/>
                </a:cubicBezTo>
                <a:cubicBezTo>
                  <a:pt x="4366870" y="1839461"/>
                  <a:pt x="4337372" y="1814003"/>
                  <a:pt x="4320575" y="1832722"/>
                </a:cubicBezTo>
                <a:cubicBezTo>
                  <a:pt x="4277898" y="1857053"/>
                  <a:pt x="4243945" y="1846759"/>
                  <a:pt x="4211935" y="1860177"/>
                </a:cubicBezTo>
                <a:cubicBezTo>
                  <a:pt x="4181519" y="1859584"/>
                  <a:pt x="4171342" y="1859762"/>
                  <a:pt x="4101228" y="1868717"/>
                </a:cubicBezTo>
                <a:cubicBezTo>
                  <a:pt x="4080159" y="1876188"/>
                  <a:pt x="4039427" y="1877381"/>
                  <a:pt x="3973223" y="1881015"/>
                </a:cubicBezTo>
                <a:cubicBezTo>
                  <a:pt x="3971330" y="1884974"/>
                  <a:pt x="3952843" y="1879225"/>
                  <a:pt x="3900992" y="1880603"/>
                </a:cubicBezTo>
                <a:cubicBezTo>
                  <a:pt x="3849141" y="1881981"/>
                  <a:pt x="3740060" y="1895686"/>
                  <a:pt x="3662119" y="1889285"/>
                </a:cubicBezTo>
                <a:cubicBezTo>
                  <a:pt x="3565155" y="1881322"/>
                  <a:pt x="3613412" y="1915150"/>
                  <a:pt x="3496919" y="1873180"/>
                </a:cubicBezTo>
                <a:cubicBezTo>
                  <a:pt x="3488062" y="1895719"/>
                  <a:pt x="3474293" y="1876288"/>
                  <a:pt x="3449433" y="1889681"/>
                </a:cubicBezTo>
                <a:cubicBezTo>
                  <a:pt x="3406553" y="1891629"/>
                  <a:pt x="3413217" y="1897797"/>
                  <a:pt x="3369766" y="1916653"/>
                </a:cubicBezTo>
                <a:cubicBezTo>
                  <a:pt x="3338805" y="1929531"/>
                  <a:pt x="3289487" y="1928617"/>
                  <a:pt x="3269672" y="1938036"/>
                </a:cubicBezTo>
                <a:lnTo>
                  <a:pt x="3224897" y="1943733"/>
                </a:lnTo>
                <a:cubicBezTo>
                  <a:pt x="3188693" y="1949271"/>
                  <a:pt x="3178540" y="1909145"/>
                  <a:pt x="3161463" y="1946591"/>
                </a:cubicBezTo>
                <a:lnTo>
                  <a:pt x="3112044" y="1935614"/>
                </a:lnTo>
                <a:lnTo>
                  <a:pt x="3069716" y="1930463"/>
                </a:lnTo>
                <a:cubicBezTo>
                  <a:pt x="3049937" y="1924285"/>
                  <a:pt x="3047816" y="1925644"/>
                  <a:pt x="3005773" y="1915878"/>
                </a:cubicBezTo>
                <a:cubicBezTo>
                  <a:pt x="2978838" y="1921092"/>
                  <a:pt x="2967972" y="1927319"/>
                  <a:pt x="2897201" y="1926772"/>
                </a:cubicBezTo>
                <a:lnTo>
                  <a:pt x="2783891" y="1931749"/>
                </a:lnTo>
                <a:cubicBezTo>
                  <a:pt x="2753098" y="1932794"/>
                  <a:pt x="2731621" y="1915151"/>
                  <a:pt x="2712447" y="1933044"/>
                </a:cubicBezTo>
                <a:cubicBezTo>
                  <a:pt x="2621923" y="1990472"/>
                  <a:pt x="2637976" y="1949546"/>
                  <a:pt x="2560151" y="1963609"/>
                </a:cubicBezTo>
                <a:cubicBezTo>
                  <a:pt x="2472084" y="1973456"/>
                  <a:pt x="2423631" y="1962133"/>
                  <a:pt x="2367221" y="1971884"/>
                </a:cubicBezTo>
                <a:cubicBezTo>
                  <a:pt x="2355331" y="1950582"/>
                  <a:pt x="2295649" y="1950006"/>
                  <a:pt x="2272130" y="1961162"/>
                </a:cubicBezTo>
                <a:cubicBezTo>
                  <a:pt x="2229336" y="1964326"/>
                  <a:pt x="2232627" y="1943953"/>
                  <a:pt x="2189404" y="1978172"/>
                </a:cubicBezTo>
                <a:cubicBezTo>
                  <a:pt x="2153824" y="1968017"/>
                  <a:pt x="2114605" y="1969166"/>
                  <a:pt x="2077704" y="1965002"/>
                </a:cubicBezTo>
                <a:cubicBezTo>
                  <a:pt x="2053064" y="1962036"/>
                  <a:pt x="2051584" y="1971011"/>
                  <a:pt x="2033299" y="1969042"/>
                </a:cubicBezTo>
                <a:cubicBezTo>
                  <a:pt x="2015014" y="1967073"/>
                  <a:pt x="1998956" y="1958903"/>
                  <a:pt x="1967996" y="1953187"/>
                </a:cubicBezTo>
                <a:cubicBezTo>
                  <a:pt x="1924117" y="1970917"/>
                  <a:pt x="1915668" y="1940297"/>
                  <a:pt x="1855805" y="1926082"/>
                </a:cubicBezTo>
                <a:cubicBezTo>
                  <a:pt x="1830663" y="1943732"/>
                  <a:pt x="1810564" y="1935694"/>
                  <a:pt x="1790957" y="1919460"/>
                </a:cubicBezTo>
                <a:cubicBezTo>
                  <a:pt x="1732588" y="1924884"/>
                  <a:pt x="1679506" y="1900619"/>
                  <a:pt x="1613978" y="1891581"/>
                </a:cubicBezTo>
                <a:cubicBezTo>
                  <a:pt x="1542961" y="1912227"/>
                  <a:pt x="1506863" y="1865666"/>
                  <a:pt x="1436831" y="1856201"/>
                </a:cubicBezTo>
                <a:cubicBezTo>
                  <a:pt x="1409149" y="1862955"/>
                  <a:pt x="1416370" y="1829853"/>
                  <a:pt x="1357365" y="1832140"/>
                </a:cubicBezTo>
                <a:cubicBezTo>
                  <a:pt x="1285880" y="1811785"/>
                  <a:pt x="1273193" y="1786872"/>
                  <a:pt x="1232341" y="1785942"/>
                </a:cubicBezTo>
                <a:cubicBezTo>
                  <a:pt x="1223903" y="1792798"/>
                  <a:pt x="1160576" y="1793911"/>
                  <a:pt x="1162595" y="1784330"/>
                </a:cubicBezTo>
                <a:cubicBezTo>
                  <a:pt x="1153167" y="1787110"/>
                  <a:pt x="1122206" y="1805077"/>
                  <a:pt x="1120257" y="1789615"/>
                </a:cubicBezTo>
                <a:cubicBezTo>
                  <a:pt x="1073149" y="1786750"/>
                  <a:pt x="1034361" y="1768718"/>
                  <a:pt x="991903" y="1786741"/>
                </a:cubicBezTo>
                <a:cubicBezTo>
                  <a:pt x="966383" y="1781126"/>
                  <a:pt x="949501" y="1800915"/>
                  <a:pt x="883960" y="1809389"/>
                </a:cubicBezTo>
                <a:cubicBezTo>
                  <a:pt x="836064" y="1808194"/>
                  <a:pt x="826980" y="1826610"/>
                  <a:pt x="766531" y="1805053"/>
                </a:cubicBezTo>
                <a:cubicBezTo>
                  <a:pt x="732778" y="1801141"/>
                  <a:pt x="694055" y="1787044"/>
                  <a:pt x="669779" y="1800537"/>
                </a:cubicBezTo>
                <a:cubicBezTo>
                  <a:pt x="645252" y="1794709"/>
                  <a:pt x="563495" y="1813232"/>
                  <a:pt x="523898" y="1811085"/>
                </a:cubicBezTo>
                <a:cubicBezTo>
                  <a:pt x="457555" y="1798530"/>
                  <a:pt x="395227" y="1824052"/>
                  <a:pt x="360251" y="1830735"/>
                </a:cubicBezTo>
                <a:cubicBezTo>
                  <a:pt x="313564" y="1825583"/>
                  <a:pt x="298281" y="1811622"/>
                  <a:pt x="255207" y="1818275"/>
                </a:cubicBezTo>
                <a:cubicBezTo>
                  <a:pt x="206572" y="1839769"/>
                  <a:pt x="160277" y="1836800"/>
                  <a:pt x="101803" y="1870647"/>
                </a:cubicBezTo>
                <a:cubicBezTo>
                  <a:pt x="85849" y="1910002"/>
                  <a:pt x="27997" y="1845258"/>
                  <a:pt x="25397" y="1888443"/>
                </a:cubicBezTo>
                <a:cubicBezTo>
                  <a:pt x="19096" y="1881154"/>
                  <a:pt x="11260" y="1878398"/>
                  <a:pt x="2370" y="1878311"/>
                </a:cubicBezTo>
                <a:lnTo>
                  <a:pt x="0" y="1878785"/>
                </a:lnTo>
                <a:lnTo>
                  <a:pt x="0" y="0"/>
                </a:lnTo>
                <a:close/>
              </a:path>
            </a:pathLst>
          </a:custGeom>
          <a:solidFill>
            <a:srgbClr val="82766A">
              <a:alpha val="15000"/>
            </a:srgbClr>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mc:AlternateContent xmlns:mc="http://schemas.openxmlformats.org/markup-compatibility/2006" xmlns:a14="http://schemas.microsoft.com/office/drawing/2010/main">
        <mc:Choice Requires="a14">
          <p:sp>
            <p:nvSpPr>
              <p:cNvPr id="5" name="Segnaposto contenuto 4">
                <a:extLst>
                  <a:ext uri="{FF2B5EF4-FFF2-40B4-BE49-F238E27FC236}">
                    <a16:creationId xmlns:a16="http://schemas.microsoft.com/office/drawing/2014/main" id="{64882513-5E90-3614-4B62-222A6C841441}"/>
                  </a:ext>
                </a:extLst>
              </p:cNvPr>
              <p:cNvSpPr>
                <a:spLocks noGrp="1"/>
              </p:cNvSpPr>
              <p:nvPr>
                <p:ph idx="1"/>
              </p:nvPr>
            </p:nvSpPr>
            <p:spPr>
              <a:xfrm>
                <a:off x="252129" y="1956272"/>
                <a:ext cx="5364428" cy="4684029"/>
              </a:xfrm>
            </p:spPr>
            <p:txBody>
              <a:bodyPr vert="horz" lIns="91440" tIns="45720" rIns="91440" bIns="45720" rtlCol="0">
                <a:noAutofit/>
              </a:bodyPr>
              <a:lstStyle/>
              <a:p>
                <a:pPr algn="just">
                  <a:lnSpc>
                    <a:spcPct val="100000"/>
                  </a:lnSpc>
                </a:pPr>
                <a:r>
                  <a:rPr lang="en-US" sz="1400" b="1" dirty="0">
                    <a:latin typeface="Bierstadt" panose="020B0004020202020204" pitchFamily="34" charset="0"/>
                  </a:rPr>
                  <a:t>Combinatorial optimization problems involve finding values for discrete variables </a:t>
                </a:r>
                <a:r>
                  <a:rPr lang="en-US" sz="1400" dirty="0">
                    <a:latin typeface="Bierstadt" panose="020B0004020202020204" pitchFamily="34" charset="0"/>
                  </a:rPr>
                  <a:t>such that the optimal solution with respect to a given objective function is found.</a:t>
                </a:r>
              </a:p>
              <a:p>
                <a:pPr algn="just">
                  <a:lnSpc>
                    <a:spcPct val="100000"/>
                  </a:lnSpc>
                </a:pPr>
                <a:r>
                  <a:rPr lang="en-US" sz="1400" dirty="0">
                    <a:latin typeface="Bierstadt" panose="020B0004020202020204" pitchFamily="34" charset="0"/>
                  </a:rPr>
                  <a:t>A combinatorial optimization problem is either a </a:t>
                </a:r>
                <a:r>
                  <a:rPr lang="en-US" sz="1400" b="1" dirty="0">
                    <a:latin typeface="Bierstadt" panose="020B0004020202020204" pitchFamily="34" charset="0"/>
                  </a:rPr>
                  <a:t>maximization</a:t>
                </a:r>
                <a:r>
                  <a:rPr lang="en-US" sz="1400" dirty="0">
                    <a:latin typeface="Bierstadt" panose="020B0004020202020204" pitchFamily="34" charset="0"/>
                  </a:rPr>
                  <a:t> or a </a:t>
                </a:r>
                <a:r>
                  <a:rPr lang="en-US" sz="1400" b="1" dirty="0">
                    <a:latin typeface="Bierstadt" panose="020B0004020202020204" pitchFamily="34" charset="0"/>
                  </a:rPr>
                  <a:t>minimization</a:t>
                </a:r>
                <a:r>
                  <a:rPr lang="en-US" sz="1400" dirty="0">
                    <a:latin typeface="Bierstadt" panose="020B0004020202020204" pitchFamily="34" charset="0"/>
                  </a:rPr>
                  <a:t> problem which has associated a set of problem instances. </a:t>
                </a:r>
              </a:p>
              <a:p>
                <a:pPr lvl="1" algn="just">
                  <a:lnSpc>
                    <a:spcPct val="100000"/>
                  </a:lnSpc>
                </a:pPr>
                <a:r>
                  <a:rPr lang="en-US" sz="1400" b="1" dirty="0">
                    <a:latin typeface="Bierstadt" panose="020B0004020202020204" pitchFamily="34" charset="0"/>
                  </a:rPr>
                  <a:t>Problem</a:t>
                </a:r>
                <a:r>
                  <a:rPr lang="en-US" sz="1400" dirty="0">
                    <a:latin typeface="Bierstadt" panose="020B0004020202020204" pitchFamily="34" charset="0"/>
                  </a:rPr>
                  <a:t>: </a:t>
                </a:r>
                <a:r>
                  <a:rPr lang="en-US" sz="1400" i="1" dirty="0">
                    <a:latin typeface="Bierstadt" panose="020B0004020202020204" pitchFamily="34" charset="0"/>
                  </a:rPr>
                  <a:t>general question to be answered, usually having several parameters or variables with unspecified values.</a:t>
                </a:r>
              </a:p>
              <a:p>
                <a:pPr lvl="1" algn="just">
                  <a:lnSpc>
                    <a:spcPct val="100000"/>
                  </a:lnSpc>
                </a:pPr>
                <a:r>
                  <a:rPr lang="en-US" sz="1400" b="1" dirty="0">
                    <a:latin typeface="Bierstadt" panose="020B0004020202020204" pitchFamily="34" charset="0"/>
                  </a:rPr>
                  <a:t>Instance</a:t>
                </a:r>
                <a:r>
                  <a:rPr lang="en-US" sz="1400" dirty="0">
                    <a:latin typeface="Bierstadt" panose="020B0004020202020204" pitchFamily="34" charset="0"/>
                  </a:rPr>
                  <a:t>: </a:t>
                </a:r>
                <a:r>
                  <a:rPr lang="en-US" sz="1400" i="1" dirty="0">
                    <a:latin typeface="Bierstadt" panose="020B0004020202020204" pitchFamily="34" charset="0"/>
                  </a:rPr>
                  <a:t>problem with specified values for all the parameters.</a:t>
                </a:r>
              </a:p>
              <a:p>
                <a:pPr algn="just">
                  <a:lnSpc>
                    <a:spcPct val="100000"/>
                  </a:lnSpc>
                </a:pPr>
                <a:r>
                  <a:rPr lang="en-GB" sz="1400" b="1" dirty="0">
                    <a:solidFill>
                      <a:schemeClr val="tx1"/>
                    </a:solidFill>
                    <a:latin typeface="Bierstadt" panose="020B0004020202020204" pitchFamily="34" charset="0"/>
                  </a:rPr>
                  <a:t>Described</a:t>
                </a:r>
                <a:r>
                  <a:rPr lang="en-GB" sz="1400" dirty="0">
                    <a:solidFill>
                      <a:schemeClr val="tx1"/>
                    </a:solidFill>
                    <a:latin typeface="Bierstadt" panose="020B0004020202020204" pitchFamily="34" charset="0"/>
                  </a:rPr>
                  <a:t> by a set </a:t>
                </a:r>
                <a14:m>
                  <m:oMath xmlns:m="http://schemas.openxmlformats.org/officeDocument/2006/math">
                    <m:r>
                      <a:rPr lang="it-IT" sz="1400" b="0" i="1" smtClean="0">
                        <a:solidFill>
                          <a:schemeClr val="tx1"/>
                        </a:solidFill>
                        <a:latin typeface="Cambria Math" panose="02040503050406030204" pitchFamily="18" charset="0"/>
                      </a:rPr>
                      <m:t>(</m:t>
                    </m:r>
                    <m:r>
                      <a:rPr lang="it-IT" sz="1400" b="0" i="1" smtClean="0">
                        <a:solidFill>
                          <a:schemeClr val="tx1"/>
                        </a:solidFill>
                        <a:latin typeface="Cambria Math" panose="02040503050406030204" pitchFamily="18" charset="0"/>
                      </a:rPr>
                      <m:t>𝐼</m:t>
                    </m:r>
                    <m:r>
                      <a:rPr lang="it-IT" sz="1400" b="0" i="1" smtClean="0">
                        <a:solidFill>
                          <a:schemeClr val="tx1"/>
                        </a:solidFill>
                        <a:latin typeface="Cambria Math" panose="02040503050406030204" pitchFamily="18" charset="0"/>
                      </a:rPr>
                      <m:t>,</m:t>
                    </m:r>
                    <m:r>
                      <a:rPr lang="it-IT" sz="1400" b="0" i="1" smtClean="0">
                        <a:solidFill>
                          <a:schemeClr val="tx1"/>
                        </a:solidFill>
                        <a:latin typeface="Cambria Math" panose="02040503050406030204" pitchFamily="18" charset="0"/>
                      </a:rPr>
                      <m:t>𝑓</m:t>
                    </m:r>
                    <m:r>
                      <a:rPr lang="it-IT" sz="1400" b="0" i="1" smtClean="0">
                        <a:solidFill>
                          <a:schemeClr val="tx1"/>
                        </a:solidFill>
                        <a:latin typeface="Cambria Math" panose="02040503050406030204" pitchFamily="18" charset="0"/>
                      </a:rPr>
                      <m:t>,</m:t>
                    </m:r>
                    <m:r>
                      <a:rPr lang="it-IT" sz="1400" b="0" i="1" smtClean="0">
                        <a:solidFill>
                          <a:schemeClr val="tx1"/>
                        </a:solidFill>
                        <a:latin typeface="Cambria Math" panose="02040503050406030204" pitchFamily="18" charset="0"/>
                      </a:rPr>
                      <m:t>𝑚</m:t>
                    </m:r>
                    <m:r>
                      <a:rPr lang="it-IT" sz="1400" b="0" i="1" smtClean="0">
                        <a:solidFill>
                          <a:schemeClr val="tx1"/>
                        </a:solidFill>
                        <a:latin typeface="Cambria Math" panose="02040503050406030204" pitchFamily="18" charset="0"/>
                      </a:rPr>
                      <m:t>,</m:t>
                    </m:r>
                    <m:r>
                      <a:rPr lang="it-IT" sz="1400" b="0" i="1" smtClean="0">
                        <a:solidFill>
                          <a:schemeClr val="tx1"/>
                        </a:solidFill>
                        <a:latin typeface="Cambria Math" panose="02040503050406030204" pitchFamily="18" charset="0"/>
                      </a:rPr>
                      <m:t>𝑔</m:t>
                    </m:r>
                    <m:r>
                      <a:rPr lang="it-IT" sz="1400" b="0" i="1" smtClean="0">
                        <a:solidFill>
                          <a:schemeClr val="tx1"/>
                        </a:solidFill>
                        <a:latin typeface="Cambria Math" panose="02040503050406030204" pitchFamily="18" charset="0"/>
                      </a:rPr>
                      <m:t>)</m:t>
                    </m:r>
                  </m:oMath>
                </a14:m>
                <a:r>
                  <a:rPr lang="en-GB" sz="1400" dirty="0">
                    <a:solidFill>
                      <a:schemeClr val="tx1"/>
                    </a:solidFill>
                    <a:latin typeface="Bierstadt" panose="020B0004020202020204" pitchFamily="34" charset="0"/>
                  </a:rPr>
                  <a:t> where:</a:t>
                </a:r>
                <a:endParaRPr lang="en-GB" sz="1400" dirty="0">
                  <a:latin typeface="Bierstadt" panose="020B0004020202020204" pitchFamily="34" charset="0"/>
                </a:endParaRPr>
              </a:p>
              <a:p>
                <a:pPr lvl="1" algn="just">
                  <a:lnSpc>
                    <a:spcPct val="100000"/>
                  </a:lnSpc>
                </a:pPr>
                <a14:m>
                  <m:oMath xmlns:m="http://schemas.openxmlformats.org/officeDocument/2006/math">
                    <m:r>
                      <a:rPr lang="it-IT" sz="1400" i="1">
                        <a:solidFill>
                          <a:schemeClr val="tx1"/>
                        </a:solidFill>
                        <a:latin typeface="Cambria Math" panose="02040503050406030204" pitchFamily="18" charset="0"/>
                      </a:rPr>
                      <m:t>𝐼</m:t>
                    </m:r>
                    <m:r>
                      <a:rPr lang="it-IT" sz="1400" i="1">
                        <a:solidFill>
                          <a:schemeClr val="tx1"/>
                        </a:solidFill>
                        <a:latin typeface="Cambria Math" panose="02040503050406030204" pitchFamily="18" charset="0"/>
                      </a:rPr>
                      <m:t> </m:t>
                    </m:r>
                  </m:oMath>
                </a14:m>
                <a:r>
                  <a:rPr lang="en-GB" sz="1400" dirty="0">
                    <a:solidFill>
                      <a:schemeClr val="tx1"/>
                    </a:solidFill>
                    <a:latin typeface="Bierstadt" panose="020B0004020202020204" pitchFamily="34" charset="0"/>
                  </a:rPr>
                  <a:t>is a set of instances, </a:t>
                </a:r>
                <a:endParaRPr lang="it-IT" sz="1400" i="1" dirty="0">
                  <a:latin typeface="Bierstadt" panose="020B0004020202020204" pitchFamily="34" charset="0"/>
                </a:endParaRPr>
              </a:p>
              <a:p>
                <a:pPr lvl="1" algn="just">
                  <a:lnSpc>
                    <a:spcPct val="100000"/>
                  </a:lnSpc>
                </a:pPr>
                <a14:m>
                  <m:oMath xmlns:m="http://schemas.openxmlformats.org/officeDocument/2006/math">
                    <m:r>
                      <a:rPr lang="it-IT" sz="1400" i="1">
                        <a:solidFill>
                          <a:schemeClr val="tx1"/>
                        </a:solidFill>
                        <a:latin typeface="Cambria Math" panose="02040503050406030204" pitchFamily="18" charset="0"/>
                      </a:rPr>
                      <m:t>𝑓</m:t>
                    </m:r>
                    <m:d>
                      <m:dPr>
                        <m:ctrlPr>
                          <a:rPr lang="it-IT" sz="1400" b="0" i="1" smtClean="0">
                            <a:solidFill>
                              <a:schemeClr val="tx1"/>
                            </a:solidFill>
                            <a:latin typeface="Cambria Math" panose="02040503050406030204" pitchFamily="18" charset="0"/>
                          </a:rPr>
                        </m:ctrlPr>
                      </m:dPr>
                      <m:e>
                        <m:r>
                          <a:rPr lang="it-IT" sz="1400" b="0" i="1" smtClean="0">
                            <a:solidFill>
                              <a:schemeClr val="tx1"/>
                            </a:solidFill>
                            <a:latin typeface="Cambria Math" panose="02040503050406030204" pitchFamily="18" charset="0"/>
                          </a:rPr>
                          <m:t>𝑥</m:t>
                        </m:r>
                      </m:e>
                    </m:d>
                    <m:r>
                      <a:rPr lang="it-IT" sz="1400" b="0" i="1" smtClean="0">
                        <a:solidFill>
                          <a:schemeClr val="tx1"/>
                        </a:solidFill>
                        <a:latin typeface="Cambria Math" panose="02040503050406030204" pitchFamily="18" charset="0"/>
                      </a:rPr>
                      <m:t> </m:t>
                    </m:r>
                  </m:oMath>
                </a14:m>
                <a:r>
                  <a:rPr lang="en-GB" sz="1400" dirty="0">
                    <a:solidFill>
                      <a:schemeClr val="tx1"/>
                    </a:solidFill>
                    <a:latin typeface="Bierstadt" panose="020B0004020202020204" pitchFamily="34" charset="0"/>
                  </a:rPr>
                  <a:t>is the set of feasible solutions for a given instance </a:t>
                </a:r>
                <a14:m>
                  <m:oMath xmlns:m="http://schemas.openxmlformats.org/officeDocument/2006/math">
                    <m:r>
                      <a:rPr lang="it-IT" sz="1400" i="1">
                        <a:solidFill>
                          <a:schemeClr val="tx1"/>
                        </a:solidFill>
                        <a:latin typeface="Cambria Math" panose="02040503050406030204" pitchFamily="18" charset="0"/>
                      </a:rPr>
                      <m:t>𝑥</m:t>
                    </m:r>
                    <m:r>
                      <a:rPr lang="it-IT" sz="1400" i="1" dirty="0">
                        <a:solidFill>
                          <a:schemeClr val="tx1"/>
                        </a:solidFill>
                        <a:latin typeface="Cambria Math" panose="02040503050406030204" pitchFamily="18" charset="0"/>
                        <a:ea typeface="Cambria Math" panose="02040503050406030204" pitchFamily="18" charset="0"/>
                      </a:rPr>
                      <m:t>∈</m:t>
                    </m:r>
                    <m:r>
                      <a:rPr lang="it-IT" sz="1400" i="1">
                        <a:solidFill>
                          <a:schemeClr val="tx1"/>
                        </a:solidFill>
                        <a:latin typeface="Cambria Math" panose="02040503050406030204" pitchFamily="18" charset="0"/>
                      </a:rPr>
                      <m:t>𝐼</m:t>
                    </m:r>
                    <m:r>
                      <a:rPr lang="it-IT" sz="1400" i="1">
                        <a:solidFill>
                          <a:schemeClr val="tx1"/>
                        </a:solidFill>
                        <a:latin typeface="Cambria Math" panose="02040503050406030204" pitchFamily="18" charset="0"/>
                      </a:rPr>
                      <m:t> </m:t>
                    </m:r>
                  </m:oMath>
                </a14:m>
                <a:r>
                  <a:rPr lang="en-GB" sz="1400" dirty="0">
                    <a:solidFill>
                      <a:schemeClr val="tx1"/>
                    </a:solidFill>
                    <a:latin typeface="Bierstadt" panose="020B0004020202020204" pitchFamily="34" charset="0"/>
                  </a:rPr>
                  <a:t>, </a:t>
                </a:r>
              </a:p>
              <a:p>
                <a:pPr lvl="1" algn="just">
                  <a:lnSpc>
                    <a:spcPct val="100000"/>
                  </a:lnSpc>
                </a:pPr>
                <a14:m>
                  <m:oMath xmlns:m="http://schemas.openxmlformats.org/officeDocument/2006/math">
                    <m:r>
                      <a:rPr lang="it-IT" sz="1400" i="1">
                        <a:solidFill>
                          <a:schemeClr val="tx1"/>
                        </a:solidFill>
                        <a:latin typeface="Cambria Math" panose="02040503050406030204" pitchFamily="18" charset="0"/>
                      </a:rPr>
                      <m:t>𝑚</m:t>
                    </m:r>
                    <m:r>
                      <a:rPr lang="it-IT" sz="1400" b="0" i="1" smtClean="0">
                        <a:solidFill>
                          <a:schemeClr val="tx1"/>
                        </a:solidFill>
                        <a:latin typeface="Cambria Math" panose="02040503050406030204" pitchFamily="18" charset="0"/>
                      </a:rPr>
                      <m:t>(</m:t>
                    </m:r>
                    <m:r>
                      <a:rPr lang="it-IT" sz="1400" b="0" i="1" smtClean="0">
                        <a:solidFill>
                          <a:schemeClr val="tx1"/>
                        </a:solidFill>
                        <a:latin typeface="Cambria Math" panose="02040503050406030204" pitchFamily="18" charset="0"/>
                      </a:rPr>
                      <m:t>𝑥</m:t>
                    </m:r>
                    <m:r>
                      <a:rPr lang="it-IT" sz="1400" b="0" i="1" smtClean="0">
                        <a:solidFill>
                          <a:schemeClr val="tx1"/>
                        </a:solidFill>
                        <a:latin typeface="Cambria Math" panose="02040503050406030204" pitchFamily="18" charset="0"/>
                      </a:rPr>
                      <m:t>,</m:t>
                    </m:r>
                    <m:r>
                      <a:rPr lang="it-IT" sz="1400" b="0" i="1" smtClean="0">
                        <a:solidFill>
                          <a:schemeClr val="tx1"/>
                        </a:solidFill>
                        <a:latin typeface="Cambria Math" panose="02040503050406030204" pitchFamily="18" charset="0"/>
                      </a:rPr>
                      <m:t>𝑦</m:t>
                    </m:r>
                    <m:r>
                      <a:rPr lang="it-IT" sz="1400" b="0" i="1" smtClean="0">
                        <a:solidFill>
                          <a:schemeClr val="tx1"/>
                        </a:solidFill>
                        <a:latin typeface="Cambria Math" panose="02040503050406030204" pitchFamily="18" charset="0"/>
                      </a:rPr>
                      <m:t>)</m:t>
                    </m:r>
                  </m:oMath>
                </a14:m>
                <a:r>
                  <a:rPr lang="en-GB" sz="1400" dirty="0">
                    <a:solidFill>
                      <a:schemeClr val="tx1"/>
                    </a:solidFill>
                    <a:latin typeface="Bierstadt" panose="020B0004020202020204" pitchFamily="34" charset="0"/>
                  </a:rPr>
                  <a:t> is the measure of a given feasible solution </a:t>
                </a:r>
                <a14:m>
                  <m:oMath xmlns:m="http://schemas.openxmlformats.org/officeDocument/2006/math">
                    <m:r>
                      <a:rPr lang="it-IT" sz="1400" i="1">
                        <a:solidFill>
                          <a:schemeClr val="tx1"/>
                        </a:solidFill>
                        <a:latin typeface="Cambria Math" panose="02040503050406030204" pitchFamily="18" charset="0"/>
                      </a:rPr>
                      <m:t>𝑦</m:t>
                    </m:r>
                    <m:r>
                      <a:rPr lang="it-IT" sz="1400" i="1">
                        <a:solidFill>
                          <a:schemeClr val="tx1"/>
                        </a:solidFill>
                        <a:latin typeface="Cambria Math" panose="02040503050406030204" pitchFamily="18" charset="0"/>
                      </a:rPr>
                      <m:t> </m:t>
                    </m:r>
                  </m:oMath>
                </a14:m>
                <a:endParaRPr lang="it-IT" sz="1400" i="1" dirty="0">
                  <a:solidFill>
                    <a:schemeClr val="tx1"/>
                  </a:solidFill>
                  <a:latin typeface="Bierstadt" panose="020B0004020202020204" pitchFamily="34" charset="0"/>
                </a:endParaRPr>
              </a:p>
              <a:p>
                <a:pPr lvl="1" algn="just">
                  <a:lnSpc>
                    <a:spcPct val="100000"/>
                  </a:lnSpc>
                </a:pPr>
                <a14:m>
                  <m:oMath xmlns:m="http://schemas.openxmlformats.org/officeDocument/2006/math">
                    <m:r>
                      <a:rPr lang="it-IT" sz="1400" i="1">
                        <a:solidFill>
                          <a:schemeClr val="tx1"/>
                        </a:solidFill>
                        <a:latin typeface="Cambria Math" panose="02040503050406030204" pitchFamily="18" charset="0"/>
                      </a:rPr>
                      <m:t>𝑔</m:t>
                    </m:r>
                    <m:r>
                      <a:rPr lang="it-IT" sz="1400" i="1">
                        <a:solidFill>
                          <a:schemeClr val="tx1"/>
                        </a:solidFill>
                        <a:latin typeface="Cambria Math" panose="02040503050406030204" pitchFamily="18" charset="0"/>
                      </a:rPr>
                      <m:t> </m:t>
                    </m:r>
                  </m:oMath>
                </a14:m>
                <a:r>
                  <a:rPr lang="en-GB" sz="1400" dirty="0">
                    <a:solidFill>
                      <a:schemeClr val="tx1"/>
                    </a:solidFill>
                    <a:latin typeface="Bierstadt" panose="020B0004020202020204" pitchFamily="34" charset="0"/>
                  </a:rPr>
                  <a:t>is the function to be optimized</a:t>
                </a:r>
              </a:p>
              <a:p>
                <a:pPr algn="just">
                  <a:lnSpc>
                    <a:spcPct val="100000"/>
                  </a:lnSpc>
                </a:pPr>
                <a:r>
                  <a:rPr lang="en-GB" sz="1400" dirty="0">
                    <a:solidFill>
                      <a:schemeClr val="tx1"/>
                    </a:solidFill>
                    <a:latin typeface="Bierstadt" panose="020B0004020202020204" pitchFamily="34" charset="0"/>
                  </a:rPr>
                  <a:t>Find for some instance </a:t>
                </a:r>
                <a14:m>
                  <m:oMath xmlns:m="http://schemas.openxmlformats.org/officeDocument/2006/math">
                    <m:r>
                      <a:rPr lang="it-IT" sz="1400" i="1">
                        <a:solidFill>
                          <a:schemeClr val="tx1"/>
                        </a:solidFill>
                        <a:latin typeface="Cambria Math" panose="02040503050406030204" pitchFamily="18" charset="0"/>
                      </a:rPr>
                      <m:t>𝑥</m:t>
                    </m:r>
                    <m:r>
                      <a:rPr lang="it-IT" sz="1400" i="1">
                        <a:solidFill>
                          <a:schemeClr val="tx1"/>
                        </a:solidFill>
                        <a:latin typeface="Cambria Math" panose="02040503050406030204" pitchFamily="18" charset="0"/>
                      </a:rPr>
                      <m:t> </m:t>
                    </m:r>
                  </m:oMath>
                </a14:m>
                <a:r>
                  <a:rPr lang="en-GB" sz="1400" dirty="0">
                    <a:solidFill>
                      <a:schemeClr val="tx1"/>
                    </a:solidFill>
                    <a:latin typeface="Bierstadt" panose="020B0004020202020204" pitchFamily="34" charset="0"/>
                  </a:rPr>
                  <a:t>an optimal solution for which </a:t>
                </a:r>
                <a14:m>
                  <m:oMath xmlns:m="http://schemas.openxmlformats.org/officeDocument/2006/math">
                    <m:r>
                      <a:rPr lang="it-IT" sz="1400" i="1">
                        <a:latin typeface="Cambria Math" panose="02040503050406030204" pitchFamily="18" charset="0"/>
                      </a:rPr>
                      <m:t>𝑚</m:t>
                    </m:r>
                    <m:d>
                      <m:dPr>
                        <m:ctrlPr>
                          <a:rPr lang="it-IT" sz="1400" i="1">
                            <a:latin typeface="Cambria Math" panose="02040503050406030204" pitchFamily="18" charset="0"/>
                          </a:rPr>
                        </m:ctrlPr>
                      </m:dPr>
                      <m:e>
                        <m:r>
                          <a:rPr lang="it-IT" sz="1400" i="1">
                            <a:latin typeface="Cambria Math" panose="02040503050406030204" pitchFamily="18" charset="0"/>
                          </a:rPr>
                          <m:t>𝑥</m:t>
                        </m:r>
                        <m:r>
                          <a:rPr lang="it-IT" sz="1400" i="1">
                            <a:latin typeface="Cambria Math" panose="02040503050406030204" pitchFamily="18" charset="0"/>
                          </a:rPr>
                          <m:t>,</m:t>
                        </m:r>
                        <m:r>
                          <a:rPr lang="it-IT" sz="1400" i="1">
                            <a:latin typeface="Cambria Math" panose="02040503050406030204" pitchFamily="18" charset="0"/>
                          </a:rPr>
                          <m:t>𝑦</m:t>
                        </m:r>
                      </m:e>
                    </m:d>
                    <m:r>
                      <a:rPr lang="it-IT" sz="1400" i="1">
                        <a:latin typeface="Cambria Math" panose="02040503050406030204" pitchFamily="18" charset="0"/>
                      </a:rPr>
                      <m:t>=</m:t>
                    </m:r>
                    <m:d>
                      <m:dPr>
                        <m:begChr m:val="{"/>
                        <m:endChr m:val="}"/>
                        <m:ctrlPr>
                          <a:rPr lang="it-IT" sz="1400" i="1">
                            <a:latin typeface="Cambria Math" panose="02040503050406030204" pitchFamily="18" charset="0"/>
                          </a:rPr>
                        </m:ctrlPr>
                      </m:dPr>
                      <m:e>
                        <m:r>
                          <a:rPr lang="it-IT" sz="1400" i="1">
                            <a:latin typeface="Cambria Math" panose="02040503050406030204" pitchFamily="18" charset="0"/>
                          </a:rPr>
                          <m:t>𝑔</m:t>
                        </m:r>
                        <m:d>
                          <m:dPr>
                            <m:ctrlPr>
                              <a:rPr lang="it-IT" sz="1400" i="1">
                                <a:latin typeface="Cambria Math" panose="02040503050406030204" pitchFamily="18" charset="0"/>
                              </a:rPr>
                            </m:ctrlPr>
                          </m:dPr>
                          <m:e>
                            <m:r>
                              <a:rPr lang="it-IT" sz="1400" i="1">
                                <a:latin typeface="Cambria Math" panose="02040503050406030204" pitchFamily="18" charset="0"/>
                              </a:rPr>
                              <m:t>𝑥</m:t>
                            </m:r>
                            <m:r>
                              <a:rPr lang="it-IT" sz="1400" i="1">
                                <a:latin typeface="Cambria Math" panose="02040503050406030204" pitchFamily="18" charset="0"/>
                              </a:rPr>
                              <m:t>,</m:t>
                            </m:r>
                            <m:sSup>
                              <m:sSupPr>
                                <m:ctrlPr>
                                  <a:rPr lang="it-IT" sz="1400" i="1">
                                    <a:latin typeface="Cambria Math" panose="02040503050406030204" pitchFamily="18" charset="0"/>
                                  </a:rPr>
                                </m:ctrlPr>
                              </m:sSupPr>
                              <m:e>
                                <m:r>
                                  <a:rPr lang="it-IT" sz="1400" i="1">
                                    <a:latin typeface="Cambria Math" panose="02040503050406030204" pitchFamily="18" charset="0"/>
                                  </a:rPr>
                                  <m:t>𝑦</m:t>
                                </m:r>
                              </m:e>
                              <m:sup>
                                <m:r>
                                  <a:rPr lang="it-IT" sz="1400" i="1">
                                    <a:latin typeface="Cambria Math" panose="02040503050406030204" pitchFamily="18" charset="0"/>
                                  </a:rPr>
                                  <m:t>′</m:t>
                                </m:r>
                              </m:sup>
                            </m:sSup>
                          </m:e>
                        </m:d>
                        <m:r>
                          <m:rPr>
                            <m:nor/>
                          </m:rPr>
                          <a:rPr lang="en-GB" sz="1400" dirty="0">
                            <a:latin typeface="Bierstadt" panose="020B0004020202020204" pitchFamily="34" charset="0"/>
                          </a:rPr>
                          <m:t> </m:t>
                        </m:r>
                        <m:r>
                          <a:rPr lang="it-IT" sz="1400" i="1" dirty="0">
                            <a:latin typeface="Cambria Math" panose="02040503050406030204" pitchFamily="18" charset="0"/>
                          </a:rPr>
                          <m:t>      |      </m:t>
                        </m:r>
                        <m:sSup>
                          <m:sSupPr>
                            <m:ctrlPr>
                              <a:rPr lang="it-IT" sz="1400" i="1" dirty="0">
                                <a:latin typeface="Cambria Math" panose="02040503050406030204" pitchFamily="18" charset="0"/>
                              </a:rPr>
                            </m:ctrlPr>
                          </m:sSupPr>
                          <m:e>
                            <m:r>
                              <a:rPr lang="it-IT" sz="1400" i="1" dirty="0">
                                <a:latin typeface="Cambria Math" panose="02040503050406030204" pitchFamily="18" charset="0"/>
                              </a:rPr>
                              <m:t>𝑦</m:t>
                            </m:r>
                          </m:e>
                          <m:sup>
                            <m:r>
                              <a:rPr lang="it-IT" sz="1400" i="1" dirty="0">
                                <a:latin typeface="Cambria Math" panose="02040503050406030204" pitchFamily="18" charset="0"/>
                              </a:rPr>
                              <m:t>′</m:t>
                            </m:r>
                          </m:sup>
                        </m:sSup>
                        <m:r>
                          <a:rPr lang="it-IT" sz="1400" i="1" dirty="0">
                            <a:latin typeface="Cambria Math" panose="02040503050406030204" pitchFamily="18" charset="0"/>
                            <a:ea typeface="Cambria Math" panose="02040503050406030204" pitchFamily="18" charset="0"/>
                          </a:rPr>
                          <m:t>∈</m:t>
                        </m:r>
                        <m:r>
                          <a:rPr lang="it-IT" sz="1400" i="1" dirty="0">
                            <a:latin typeface="Cambria Math" panose="02040503050406030204" pitchFamily="18" charset="0"/>
                            <a:ea typeface="Cambria Math" panose="02040503050406030204" pitchFamily="18" charset="0"/>
                          </a:rPr>
                          <m:t>𝑓</m:t>
                        </m:r>
                        <m:r>
                          <a:rPr lang="it-IT" sz="1400" i="1" dirty="0">
                            <a:latin typeface="Cambria Math" panose="02040503050406030204" pitchFamily="18" charset="0"/>
                            <a:ea typeface="Cambria Math" panose="02040503050406030204" pitchFamily="18" charset="0"/>
                          </a:rPr>
                          <m:t>(</m:t>
                        </m:r>
                        <m:r>
                          <a:rPr lang="it-IT" sz="1400" i="1" dirty="0">
                            <a:latin typeface="Cambria Math" panose="02040503050406030204" pitchFamily="18" charset="0"/>
                            <a:ea typeface="Cambria Math" panose="02040503050406030204" pitchFamily="18" charset="0"/>
                          </a:rPr>
                          <m:t>𝑥</m:t>
                        </m:r>
                        <m:r>
                          <a:rPr lang="it-IT" sz="1400" i="1" dirty="0">
                            <a:latin typeface="Cambria Math" panose="02040503050406030204" pitchFamily="18" charset="0"/>
                            <a:ea typeface="Cambria Math" panose="02040503050406030204" pitchFamily="18" charset="0"/>
                          </a:rPr>
                          <m:t>)</m:t>
                        </m:r>
                      </m:e>
                    </m:d>
                  </m:oMath>
                </a14:m>
                <a:endParaRPr lang="en-GB" sz="1400" dirty="0">
                  <a:latin typeface="Bierstadt" panose="020B0004020202020204" pitchFamily="34" charset="0"/>
                </a:endParaRPr>
              </a:p>
              <a:p>
                <a:pPr algn="just">
                  <a:lnSpc>
                    <a:spcPct val="100000"/>
                  </a:lnSpc>
                </a:pPr>
                <a:endParaRPr lang="en-GB" sz="1400" dirty="0">
                  <a:solidFill>
                    <a:schemeClr val="tx1"/>
                  </a:solidFill>
                  <a:latin typeface="Bierstadt" panose="020B0004020202020204" pitchFamily="34" charset="0"/>
                </a:endParaRPr>
              </a:p>
              <a:p>
                <a:pPr lvl="1" algn="just">
                  <a:lnSpc>
                    <a:spcPct val="100000"/>
                  </a:lnSpc>
                </a:pPr>
                <a:endParaRPr lang="en-US" sz="1400" i="1" dirty="0">
                  <a:latin typeface="Bierstadt" panose="020B0004020202020204" pitchFamily="34" charset="0"/>
                </a:endParaRPr>
              </a:p>
            </p:txBody>
          </p:sp>
        </mc:Choice>
        <mc:Fallback xmlns="">
          <p:sp>
            <p:nvSpPr>
              <p:cNvPr id="5" name="Segnaposto contenuto 4">
                <a:extLst>
                  <a:ext uri="{FF2B5EF4-FFF2-40B4-BE49-F238E27FC236}">
                    <a16:creationId xmlns:a16="http://schemas.microsoft.com/office/drawing/2014/main" id="{64882513-5E90-3614-4B62-222A6C841441}"/>
                  </a:ext>
                </a:extLst>
              </p:cNvPr>
              <p:cNvSpPr>
                <a:spLocks noGrp="1" noRot="1" noChangeAspect="1" noMove="1" noResize="1" noEditPoints="1" noAdjustHandles="1" noChangeArrowheads="1" noChangeShapeType="1" noTextEdit="1"/>
              </p:cNvSpPr>
              <p:nvPr>
                <p:ph idx="1"/>
              </p:nvPr>
            </p:nvSpPr>
            <p:spPr>
              <a:xfrm>
                <a:off x="252129" y="1956272"/>
                <a:ext cx="5364428" cy="4684029"/>
              </a:xfrm>
              <a:blipFill>
                <a:blip r:embed="rId2"/>
                <a:stretch>
                  <a:fillRect l="-114" t="-260" r="-341" b="-911"/>
                </a:stretch>
              </a:blipFill>
            </p:spPr>
            <p:txBody>
              <a:bodyPr/>
              <a:lstStyle/>
              <a:p>
                <a:r>
                  <a:rPr lang="it-IT">
                    <a:noFill/>
                  </a:rPr>
                  <a:t> </a:t>
                </a:r>
              </a:p>
            </p:txBody>
          </p:sp>
        </mc:Fallback>
      </mc:AlternateContent>
      <p:pic>
        <p:nvPicPr>
          <p:cNvPr id="7" name="Immagine 6">
            <a:extLst>
              <a:ext uri="{FF2B5EF4-FFF2-40B4-BE49-F238E27FC236}">
                <a16:creationId xmlns:a16="http://schemas.microsoft.com/office/drawing/2014/main" id="{63E7F847-6BD5-F892-201C-642E1522C465}"/>
              </a:ext>
            </a:extLst>
          </p:cNvPr>
          <p:cNvPicPr>
            <a:picLocks noChangeAspect="1"/>
          </p:cNvPicPr>
          <p:nvPr/>
        </p:nvPicPr>
        <p:blipFill rotWithShape="1">
          <a:blip r:embed="rId3"/>
          <a:srcRect l="5213" t="23088" r="2797" b="12365"/>
          <a:stretch/>
        </p:blipFill>
        <p:spPr>
          <a:xfrm>
            <a:off x="7277273" y="1479981"/>
            <a:ext cx="4271436" cy="1685900"/>
          </a:xfrm>
          <a:prstGeom prst="rect">
            <a:avLst/>
          </a:prstGeom>
        </p:spPr>
      </p:pic>
      <p:sp>
        <p:nvSpPr>
          <p:cNvPr id="16" name="Freeform: Shape 15">
            <a:extLst>
              <a:ext uri="{FF2B5EF4-FFF2-40B4-BE49-F238E27FC236}">
                <a16:creationId xmlns:a16="http://schemas.microsoft.com/office/drawing/2014/main" id="{9A0D773F-7A7D-4DBB-9DEA-86BB8B8F4BC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10800000">
            <a:off x="5381624" y="6209414"/>
            <a:ext cx="6810375" cy="648586"/>
          </a:xfrm>
          <a:custGeom>
            <a:avLst/>
            <a:gdLst>
              <a:gd name="connsiteX0" fmla="*/ 0 w 10753706"/>
              <a:gd name="connsiteY0" fmla="*/ 0 h 1027260"/>
              <a:gd name="connsiteX1" fmla="*/ 10753706 w 10753706"/>
              <a:gd name="connsiteY1" fmla="*/ 0 h 1027260"/>
              <a:gd name="connsiteX2" fmla="*/ 10748809 w 10753706"/>
              <a:gd name="connsiteY2" fmla="*/ 2522 h 1027260"/>
              <a:gd name="connsiteX3" fmla="*/ 10725330 w 10753706"/>
              <a:gd name="connsiteY3" fmla="*/ 11977 h 1027260"/>
              <a:gd name="connsiteX4" fmla="*/ 10615423 w 10753706"/>
              <a:gd name="connsiteY4" fmla="*/ 52967 h 1027260"/>
              <a:gd name="connsiteX5" fmla="*/ 10533936 w 10753706"/>
              <a:gd name="connsiteY5" fmla="*/ 53095 h 1027260"/>
              <a:gd name="connsiteX6" fmla="*/ 10466876 w 10753706"/>
              <a:gd name="connsiteY6" fmla="*/ 45180 h 1027260"/>
              <a:gd name="connsiteX7" fmla="*/ 10355090 w 10753706"/>
              <a:gd name="connsiteY7" fmla="*/ 89741 h 1027260"/>
              <a:gd name="connsiteX8" fmla="*/ 10087145 w 10753706"/>
              <a:gd name="connsiteY8" fmla="*/ 66115 h 1027260"/>
              <a:gd name="connsiteX9" fmla="*/ 10015902 w 10753706"/>
              <a:gd name="connsiteY9" fmla="*/ 76178 h 1027260"/>
              <a:gd name="connsiteX10" fmla="*/ 9806005 w 10753706"/>
              <a:gd name="connsiteY10" fmla="*/ 102435 h 1027260"/>
              <a:gd name="connsiteX11" fmla="*/ 9602583 w 10753706"/>
              <a:gd name="connsiteY11" fmla="*/ 179170 h 1027260"/>
              <a:gd name="connsiteX12" fmla="*/ 9469719 w 10753706"/>
              <a:gd name="connsiteY12" fmla="*/ 174721 h 1027260"/>
              <a:gd name="connsiteX13" fmla="*/ 9408692 w 10753706"/>
              <a:gd name="connsiteY13" fmla="*/ 189513 h 1027260"/>
              <a:gd name="connsiteX14" fmla="*/ 9364151 w 10753706"/>
              <a:gd name="connsiteY14" fmla="*/ 194072 h 1027260"/>
              <a:gd name="connsiteX15" fmla="*/ 9337751 w 10753706"/>
              <a:gd name="connsiteY15" fmla="*/ 197579 h 1027260"/>
              <a:gd name="connsiteX16" fmla="*/ 9297166 w 10753706"/>
              <a:gd name="connsiteY16" fmla="*/ 216558 h 1027260"/>
              <a:gd name="connsiteX17" fmla="*/ 9123859 w 10753706"/>
              <a:gd name="connsiteY17" fmla="*/ 237356 h 1027260"/>
              <a:gd name="connsiteX18" fmla="*/ 8950741 w 10753706"/>
              <a:gd name="connsiteY18" fmla="*/ 238020 h 1027260"/>
              <a:gd name="connsiteX19" fmla="*/ 8718236 w 10753706"/>
              <a:gd name="connsiteY19" fmla="*/ 303148 h 1027260"/>
              <a:gd name="connsiteX20" fmla="*/ 8694011 w 10753706"/>
              <a:gd name="connsiteY20" fmla="*/ 308812 h 1027260"/>
              <a:gd name="connsiteX21" fmla="*/ 8611976 w 10753706"/>
              <a:gd name="connsiteY21" fmla="*/ 324819 h 1027260"/>
              <a:gd name="connsiteX22" fmla="*/ 8562074 w 10753706"/>
              <a:gd name="connsiteY22" fmla="*/ 337971 h 1027260"/>
              <a:gd name="connsiteX23" fmla="*/ 8501724 w 10753706"/>
              <a:gd name="connsiteY23" fmla="*/ 360865 h 1027260"/>
              <a:gd name="connsiteX24" fmla="*/ 8504489 w 10753706"/>
              <a:gd name="connsiteY24" fmla="*/ 364790 h 1027260"/>
              <a:gd name="connsiteX25" fmla="*/ 8492774 w 10753706"/>
              <a:gd name="connsiteY25" fmla="*/ 366181 h 1027260"/>
              <a:gd name="connsiteX26" fmla="*/ 8466405 w 10753706"/>
              <a:gd name="connsiteY26" fmla="*/ 368724 h 1027260"/>
              <a:gd name="connsiteX27" fmla="*/ 8427069 w 10753706"/>
              <a:gd name="connsiteY27" fmla="*/ 387211 h 1027260"/>
              <a:gd name="connsiteX28" fmla="*/ 8387766 w 10753706"/>
              <a:gd name="connsiteY28" fmla="*/ 377161 h 1027260"/>
              <a:gd name="connsiteX29" fmla="*/ 8315874 w 10753706"/>
              <a:gd name="connsiteY29" fmla="*/ 395527 h 1027260"/>
              <a:gd name="connsiteX30" fmla="*/ 8274474 w 10753706"/>
              <a:gd name="connsiteY30" fmla="*/ 405112 h 1027260"/>
              <a:gd name="connsiteX31" fmla="*/ 8234664 w 10753706"/>
              <a:gd name="connsiteY31" fmla="*/ 410219 h 1027260"/>
              <a:gd name="connsiteX32" fmla="*/ 8211268 w 10753706"/>
              <a:gd name="connsiteY32" fmla="*/ 416791 h 1027260"/>
              <a:gd name="connsiteX33" fmla="*/ 8188615 w 10753706"/>
              <a:gd name="connsiteY33" fmla="*/ 421755 h 1027260"/>
              <a:gd name="connsiteX34" fmla="*/ 8179981 w 10753706"/>
              <a:gd name="connsiteY34" fmla="*/ 420402 h 1027260"/>
              <a:gd name="connsiteX35" fmla="*/ 8179307 w 10753706"/>
              <a:gd name="connsiteY35" fmla="*/ 422516 h 1027260"/>
              <a:gd name="connsiteX36" fmla="*/ 8147929 w 10753706"/>
              <a:gd name="connsiteY36" fmla="*/ 450302 h 1027260"/>
              <a:gd name="connsiteX37" fmla="*/ 8089136 w 10753706"/>
              <a:gd name="connsiteY37" fmla="*/ 465283 h 1027260"/>
              <a:gd name="connsiteX38" fmla="*/ 8049973 w 10753706"/>
              <a:gd name="connsiteY38" fmla="*/ 454121 h 1027260"/>
              <a:gd name="connsiteX39" fmla="*/ 7965913 w 10753706"/>
              <a:gd name="connsiteY39" fmla="*/ 464415 h 1027260"/>
              <a:gd name="connsiteX40" fmla="*/ 7945093 w 10753706"/>
              <a:gd name="connsiteY40" fmla="*/ 464798 h 1027260"/>
              <a:gd name="connsiteX41" fmla="*/ 7935335 w 10753706"/>
              <a:gd name="connsiteY41" fmla="*/ 462442 h 1027260"/>
              <a:gd name="connsiteX42" fmla="*/ 7904779 w 10753706"/>
              <a:gd name="connsiteY42" fmla="*/ 471429 h 1027260"/>
              <a:gd name="connsiteX43" fmla="*/ 7855604 w 10753706"/>
              <a:gd name="connsiteY43" fmla="*/ 480199 h 1027260"/>
              <a:gd name="connsiteX44" fmla="*/ 7832630 w 10753706"/>
              <a:gd name="connsiteY44" fmla="*/ 485371 h 1027260"/>
              <a:gd name="connsiteX45" fmla="*/ 7812438 w 10753706"/>
              <a:gd name="connsiteY45" fmla="*/ 485391 h 1027260"/>
              <a:gd name="connsiteX46" fmla="*/ 7701399 w 10753706"/>
              <a:gd name="connsiteY46" fmla="*/ 495197 h 1027260"/>
              <a:gd name="connsiteX47" fmla="*/ 7674778 w 10753706"/>
              <a:gd name="connsiteY47" fmla="*/ 494723 h 1027260"/>
              <a:gd name="connsiteX48" fmla="*/ 7660445 w 10753706"/>
              <a:gd name="connsiteY48" fmla="*/ 490194 h 1027260"/>
              <a:gd name="connsiteX49" fmla="*/ 7651781 w 10753706"/>
              <a:gd name="connsiteY49" fmla="*/ 493084 h 1027260"/>
              <a:gd name="connsiteX50" fmla="*/ 7584807 w 10753706"/>
              <a:gd name="connsiteY50" fmla="*/ 499490 h 1027260"/>
              <a:gd name="connsiteX51" fmla="*/ 7541324 w 10753706"/>
              <a:gd name="connsiteY51" fmla="*/ 504184 h 1027260"/>
              <a:gd name="connsiteX52" fmla="*/ 7541756 w 10753706"/>
              <a:gd name="connsiteY52" fmla="*/ 512184 h 1027260"/>
              <a:gd name="connsiteX53" fmla="*/ 7503906 w 10753706"/>
              <a:gd name="connsiteY53" fmla="*/ 518551 h 1027260"/>
              <a:gd name="connsiteX54" fmla="*/ 7460411 w 10753706"/>
              <a:gd name="connsiteY54" fmla="*/ 517415 h 1027260"/>
              <a:gd name="connsiteX55" fmla="*/ 7460116 w 10753706"/>
              <a:gd name="connsiteY55" fmla="*/ 517548 h 1027260"/>
              <a:gd name="connsiteX56" fmla="*/ 7297810 w 10753706"/>
              <a:gd name="connsiteY56" fmla="*/ 563947 h 1027260"/>
              <a:gd name="connsiteX57" fmla="*/ 6946388 w 10753706"/>
              <a:gd name="connsiteY57" fmla="*/ 665244 h 1027260"/>
              <a:gd name="connsiteX58" fmla="*/ 6741704 w 10753706"/>
              <a:gd name="connsiteY58" fmla="*/ 679365 h 1027260"/>
              <a:gd name="connsiteX59" fmla="*/ 6624680 w 10753706"/>
              <a:gd name="connsiteY59" fmla="*/ 677674 h 1027260"/>
              <a:gd name="connsiteX60" fmla="*/ 6605700 w 10753706"/>
              <a:gd name="connsiteY60" fmla="*/ 683566 h 1027260"/>
              <a:gd name="connsiteX61" fmla="*/ 6576922 w 10753706"/>
              <a:gd name="connsiteY61" fmla="*/ 683030 h 1027260"/>
              <a:gd name="connsiteX62" fmla="*/ 6405123 w 10753706"/>
              <a:gd name="connsiteY62" fmla="*/ 721946 h 1027260"/>
              <a:gd name="connsiteX63" fmla="*/ 6368938 w 10753706"/>
              <a:gd name="connsiteY63" fmla="*/ 717341 h 1027260"/>
              <a:gd name="connsiteX64" fmla="*/ 6295102 w 10753706"/>
              <a:gd name="connsiteY64" fmla="*/ 729508 h 1027260"/>
              <a:gd name="connsiteX65" fmla="*/ 6202084 w 10753706"/>
              <a:gd name="connsiteY65" fmla="*/ 767091 h 1027260"/>
              <a:gd name="connsiteX66" fmla="*/ 6067157 w 10753706"/>
              <a:gd name="connsiteY66" fmla="*/ 790339 h 1027260"/>
              <a:gd name="connsiteX67" fmla="*/ 6061443 w 10753706"/>
              <a:gd name="connsiteY67" fmla="*/ 796151 h 1027260"/>
              <a:gd name="connsiteX68" fmla="*/ 6051406 w 10753706"/>
              <a:gd name="connsiteY68" fmla="*/ 800684 h 1027260"/>
              <a:gd name="connsiteX69" fmla="*/ 6049097 w 10753706"/>
              <a:gd name="connsiteY69" fmla="*/ 800636 h 1027260"/>
              <a:gd name="connsiteX70" fmla="*/ 6034222 w 10753706"/>
              <a:gd name="connsiteY70" fmla="*/ 804110 h 1027260"/>
              <a:gd name="connsiteX71" fmla="*/ 6033121 w 10753706"/>
              <a:gd name="connsiteY71" fmla="*/ 806078 h 1027260"/>
              <a:gd name="connsiteX72" fmla="*/ 6023593 w 10753706"/>
              <a:gd name="connsiteY72" fmla="*/ 808842 h 1027260"/>
              <a:gd name="connsiteX73" fmla="*/ 6006639 w 10753706"/>
              <a:gd name="connsiteY73" fmla="*/ 815304 h 1027260"/>
              <a:gd name="connsiteX74" fmla="*/ 6001762 w 10753706"/>
              <a:gd name="connsiteY74" fmla="*/ 815557 h 1027260"/>
              <a:gd name="connsiteX75" fmla="*/ 5973534 w 10753706"/>
              <a:gd name="connsiteY75" fmla="*/ 823815 h 1027260"/>
              <a:gd name="connsiteX76" fmla="*/ 5972336 w 10753706"/>
              <a:gd name="connsiteY76" fmla="*/ 823476 h 1027260"/>
              <a:gd name="connsiteX77" fmla="*/ 5960841 w 10753706"/>
              <a:gd name="connsiteY77" fmla="*/ 823819 h 1027260"/>
              <a:gd name="connsiteX78" fmla="*/ 5940719 w 10753706"/>
              <a:gd name="connsiteY78" fmla="*/ 825514 h 1027260"/>
              <a:gd name="connsiteX79" fmla="*/ 5884298 w 10753706"/>
              <a:gd name="connsiteY79" fmla="*/ 823806 h 1027260"/>
              <a:gd name="connsiteX80" fmla="*/ 5854779 w 10753706"/>
              <a:gd name="connsiteY80" fmla="*/ 832365 h 1027260"/>
              <a:gd name="connsiteX81" fmla="*/ 5848382 w 10753706"/>
              <a:gd name="connsiteY81" fmla="*/ 833844 h 1027260"/>
              <a:gd name="connsiteX82" fmla="*/ 5848066 w 10753706"/>
              <a:gd name="connsiteY82" fmla="*/ 833772 h 1027260"/>
              <a:gd name="connsiteX83" fmla="*/ 5840944 w 10753706"/>
              <a:gd name="connsiteY83" fmla="*/ 835132 h 1027260"/>
              <a:gd name="connsiteX84" fmla="*/ 5836719 w 10753706"/>
              <a:gd name="connsiteY84" fmla="*/ 836539 h 1027260"/>
              <a:gd name="connsiteX85" fmla="*/ 5824311 w 10753706"/>
              <a:gd name="connsiteY85" fmla="*/ 839408 h 1027260"/>
              <a:gd name="connsiteX86" fmla="*/ 5818788 w 10753706"/>
              <a:gd name="connsiteY86" fmla="*/ 839727 h 1027260"/>
              <a:gd name="connsiteX87" fmla="*/ 5763953 w 10753706"/>
              <a:gd name="connsiteY87" fmla="*/ 834282 h 1027260"/>
              <a:gd name="connsiteX88" fmla="*/ 5667748 w 10753706"/>
              <a:gd name="connsiteY88" fmla="*/ 840211 h 1027260"/>
              <a:gd name="connsiteX89" fmla="*/ 5573108 w 10753706"/>
              <a:gd name="connsiteY89" fmla="*/ 847611 h 1027260"/>
              <a:gd name="connsiteX90" fmla="*/ 5539137 w 10753706"/>
              <a:gd name="connsiteY90" fmla="*/ 851033 h 1027260"/>
              <a:gd name="connsiteX91" fmla="*/ 5510651 w 10753706"/>
              <a:gd name="connsiteY91" fmla="*/ 844215 h 1027260"/>
              <a:gd name="connsiteX92" fmla="*/ 5457331 w 10753706"/>
              <a:gd name="connsiteY92" fmla="*/ 839159 h 1027260"/>
              <a:gd name="connsiteX93" fmla="*/ 5410613 w 10753706"/>
              <a:gd name="connsiteY93" fmla="*/ 834358 h 1027260"/>
              <a:gd name="connsiteX94" fmla="*/ 5370040 w 10753706"/>
              <a:gd name="connsiteY94" fmla="*/ 862127 h 1027260"/>
              <a:gd name="connsiteX95" fmla="*/ 5318778 w 10753706"/>
              <a:gd name="connsiteY95" fmla="*/ 855310 h 1027260"/>
              <a:gd name="connsiteX96" fmla="*/ 5298645 w 10753706"/>
              <a:gd name="connsiteY96" fmla="*/ 855171 h 1027260"/>
              <a:gd name="connsiteX97" fmla="*/ 5253828 w 10753706"/>
              <a:gd name="connsiteY97" fmla="*/ 859670 h 1027260"/>
              <a:gd name="connsiteX98" fmla="*/ 5216955 w 10753706"/>
              <a:gd name="connsiteY98" fmla="*/ 866245 h 1027260"/>
              <a:gd name="connsiteX99" fmla="*/ 5214344 w 10753706"/>
              <a:gd name="connsiteY99" fmla="*/ 868102 h 1027260"/>
              <a:gd name="connsiteX100" fmla="*/ 5195561 w 10753706"/>
              <a:gd name="connsiteY100" fmla="*/ 869949 h 1027260"/>
              <a:gd name="connsiteX101" fmla="*/ 5182555 w 10753706"/>
              <a:gd name="connsiteY101" fmla="*/ 873542 h 1027260"/>
              <a:gd name="connsiteX102" fmla="*/ 5172552 w 10753706"/>
              <a:gd name="connsiteY102" fmla="*/ 878801 h 1027260"/>
              <a:gd name="connsiteX103" fmla="*/ 5027993 w 10753706"/>
              <a:gd name="connsiteY103" fmla="*/ 889666 h 1027260"/>
              <a:gd name="connsiteX104" fmla="*/ 4939844 w 10753706"/>
              <a:gd name="connsiteY104" fmla="*/ 934802 h 1027260"/>
              <a:gd name="connsiteX105" fmla="*/ 4792576 w 10753706"/>
              <a:gd name="connsiteY105" fmla="*/ 934820 h 1027260"/>
              <a:gd name="connsiteX106" fmla="*/ 4602423 w 10753706"/>
              <a:gd name="connsiteY106" fmla="*/ 958063 h 1027260"/>
              <a:gd name="connsiteX107" fmla="*/ 4290656 w 10753706"/>
              <a:gd name="connsiteY107" fmla="*/ 969152 h 1027260"/>
              <a:gd name="connsiteX108" fmla="*/ 3952334 w 10753706"/>
              <a:gd name="connsiteY108" fmla="*/ 954043 h 1027260"/>
              <a:gd name="connsiteX109" fmla="*/ 3858560 w 10753706"/>
              <a:gd name="connsiteY109" fmla="*/ 948781 h 1027260"/>
              <a:gd name="connsiteX110" fmla="*/ 3846597 w 10753706"/>
              <a:gd name="connsiteY110" fmla="*/ 948382 h 1027260"/>
              <a:gd name="connsiteX111" fmla="*/ 3736044 w 10753706"/>
              <a:gd name="connsiteY111" fmla="*/ 947759 h 1027260"/>
              <a:gd name="connsiteX112" fmla="*/ 3713136 w 10753706"/>
              <a:gd name="connsiteY112" fmla="*/ 946963 h 1027260"/>
              <a:gd name="connsiteX113" fmla="*/ 3695939 w 10753706"/>
              <a:gd name="connsiteY113" fmla="*/ 943639 h 1027260"/>
              <a:gd name="connsiteX114" fmla="*/ 3694125 w 10753706"/>
              <a:gd name="connsiteY114" fmla="*/ 940567 h 1027260"/>
              <a:gd name="connsiteX115" fmla="*/ 3681925 w 10753706"/>
              <a:gd name="connsiteY115" fmla="*/ 939706 h 1027260"/>
              <a:gd name="connsiteX116" fmla="*/ 3679204 w 10753706"/>
              <a:gd name="connsiteY116" fmla="*/ 938926 h 1027260"/>
              <a:gd name="connsiteX117" fmla="*/ 3615656 w 10753706"/>
              <a:gd name="connsiteY117" fmla="*/ 940320 h 1027260"/>
              <a:gd name="connsiteX118" fmla="*/ 3567983 w 10753706"/>
              <a:gd name="connsiteY118" fmla="*/ 935596 h 1027260"/>
              <a:gd name="connsiteX119" fmla="*/ 3422423 w 10753706"/>
              <a:gd name="connsiteY119" fmla="*/ 932129 h 1027260"/>
              <a:gd name="connsiteX120" fmla="*/ 3310925 w 10753706"/>
              <a:gd name="connsiteY120" fmla="*/ 911072 h 1027260"/>
              <a:gd name="connsiteX121" fmla="*/ 3139421 w 10753706"/>
              <a:gd name="connsiteY121" fmla="*/ 934151 h 1027260"/>
              <a:gd name="connsiteX122" fmla="*/ 2996922 w 10753706"/>
              <a:gd name="connsiteY122" fmla="*/ 927537 h 1027260"/>
              <a:gd name="connsiteX123" fmla="*/ 2982785 w 10753706"/>
              <a:gd name="connsiteY123" fmla="*/ 931453 h 1027260"/>
              <a:gd name="connsiteX124" fmla="*/ 2967478 w 10753706"/>
              <a:gd name="connsiteY124" fmla="*/ 933397 h 1027260"/>
              <a:gd name="connsiteX125" fmla="*/ 2948552 w 10753706"/>
              <a:gd name="connsiteY125" fmla="*/ 932961 h 1027260"/>
              <a:gd name="connsiteX126" fmla="*/ 2944404 w 10753706"/>
              <a:gd name="connsiteY126" fmla="*/ 934452 h 1027260"/>
              <a:gd name="connsiteX127" fmla="*/ 2908608 w 10753706"/>
              <a:gd name="connsiteY127" fmla="*/ 937205 h 1027260"/>
              <a:gd name="connsiteX128" fmla="*/ 2904443 w 10753706"/>
              <a:gd name="connsiteY128" fmla="*/ 936455 h 1027260"/>
              <a:gd name="connsiteX129" fmla="*/ 2868935 w 10753706"/>
              <a:gd name="connsiteY129" fmla="*/ 938022 h 1027260"/>
              <a:gd name="connsiteX130" fmla="*/ 2868586 w 10753706"/>
              <a:gd name="connsiteY130" fmla="*/ 937487 h 1027260"/>
              <a:gd name="connsiteX131" fmla="*/ 2859191 w 10753706"/>
              <a:gd name="connsiteY131" fmla="*/ 935503 h 1027260"/>
              <a:gd name="connsiteX132" fmla="*/ 2840915 w 10753706"/>
              <a:gd name="connsiteY132" fmla="*/ 932977 h 1027260"/>
              <a:gd name="connsiteX133" fmla="*/ 2763509 w 10753706"/>
              <a:gd name="connsiteY133" fmla="*/ 921850 h 1027260"/>
              <a:gd name="connsiteX134" fmla="*/ 2756121 w 10753706"/>
              <a:gd name="connsiteY134" fmla="*/ 921864 h 1027260"/>
              <a:gd name="connsiteX135" fmla="*/ 2755998 w 10753706"/>
              <a:gd name="connsiteY135" fmla="*/ 921739 h 1027260"/>
              <a:gd name="connsiteX136" fmla="*/ 2748255 w 10753706"/>
              <a:gd name="connsiteY136" fmla="*/ 921505 h 1027260"/>
              <a:gd name="connsiteX137" fmla="*/ 2694601 w 10753706"/>
              <a:gd name="connsiteY137" fmla="*/ 915575 h 1027260"/>
              <a:gd name="connsiteX138" fmla="*/ 2635357 w 10753706"/>
              <a:gd name="connsiteY138" fmla="*/ 910976 h 1027260"/>
              <a:gd name="connsiteX139" fmla="*/ 2601047 w 10753706"/>
              <a:gd name="connsiteY139" fmla="*/ 910263 h 1027260"/>
              <a:gd name="connsiteX140" fmla="*/ 2507482 w 10753706"/>
              <a:gd name="connsiteY140" fmla="*/ 906211 h 1027260"/>
              <a:gd name="connsiteX141" fmla="*/ 2413884 w 10753706"/>
              <a:gd name="connsiteY141" fmla="*/ 900545 h 1027260"/>
              <a:gd name="connsiteX142" fmla="*/ 2368912 w 10753706"/>
              <a:gd name="connsiteY142" fmla="*/ 888755 h 1027260"/>
              <a:gd name="connsiteX143" fmla="*/ 2349490 w 10753706"/>
              <a:gd name="connsiteY143" fmla="*/ 889719 h 1027260"/>
              <a:gd name="connsiteX144" fmla="*/ 2344290 w 10753706"/>
              <a:gd name="connsiteY144" fmla="*/ 890584 h 1027260"/>
              <a:gd name="connsiteX145" fmla="*/ 2336488 w 10753706"/>
              <a:gd name="connsiteY145" fmla="*/ 891058 h 1027260"/>
              <a:gd name="connsiteX146" fmla="*/ 2329015 w 10753706"/>
              <a:gd name="connsiteY146" fmla="*/ 891627 h 1027260"/>
              <a:gd name="connsiteX147" fmla="*/ 2293898 w 10753706"/>
              <a:gd name="connsiteY147" fmla="*/ 896431 h 1027260"/>
              <a:gd name="connsiteX148" fmla="*/ 2243927 w 10753706"/>
              <a:gd name="connsiteY148" fmla="*/ 888076 h 1027260"/>
              <a:gd name="connsiteX149" fmla="*/ 2223920 w 10753706"/>
              <a:gd name="connsiteY149" fmla="*/ 887331 h 1027260"/>
              <a:gd name="connsiteX150" fmla="*/ 2213081 w 10753706"/>
              <a:gd name="connsiteY150" fmla="*/ 886302 h 1027260"/>
              <a:gd name="connsiteX151" fmla="*/ 2212307 w 10753706"/>
              <a:gd name="connsiteY151" fmla="*/ 885829 h 1027260"/>
              <a:gd name="connsiteX152" fmla="*/ 2152321 w 10753706"/>
              <a:gd name="connsiteY152" fmla="*/ 894418 h 1027260"/>
              <a:gd name="connsiteX153" fmla="*/ 2140985 w 10753706"/>
              <a:gd name="connsiteY153" fmla="*/ 895968 h 1027260"/>
              <a:gd name="connsiteX154" fmla="*/ 2121210 w 10753706"/>
              <a:gd name="connsiteY154" fmla="*/ 899354 h 1027260"/>
              <a:gd name="connsiteX155" fmla="*/ 2119146 w 10753706"/>
              <a:gd name="connsiteY155" fmla="*/ 899033 h 1027260"/>
              <a:gd name="connsiteX156" fmla="*/ 2105666 w 10753706"/>
              <a:gd name="connsiteY156" fmla="*/ 902240 h 1027260"/>
              <a:gd name="connsiteX157" fmla="*/ 2094924 w 10753706"/>
              <a:gd name="connsiteY157" fmla="*/ 907203 h 1027260"/>
              <a:gd name="connsiteX158" fmla="*/ 1949478 w 10753706"/>
              <a:gd name="connsiteY158" fmla="*/ 913748 h 1027260"/>
              <a:gd name="connsiteX159" fmla="*/ 1749684 w 10753706"/>
              <a:gd name="connsiteY159" fmla="*/ 942223 h 1027260"/>
              <a:gd name="connsiteX160" fmla="*/ 1585576 w 10753706"/>
              <a:gd name="connsiteY160" fmla="*/ 954170 h 1027260"/>
              <a:gd name="connsiteX161" fmla="*/ 1476250 w 10753706"/>
              <a:gd name="connsiteY161" fmla="*/ 950653 h 1027260"/>
              <a:gd name="connsiteX162" fmla="*/ 1433927 w 10753706"/>
              <a:gd name="connsiteY162" fmla="*/ 959926 h 1027260"/>
              <a:gd name="connsiteX163" fmla="*/ 1414893 w 10753706"/>
              <a:gd name="connsiteY163" fmla="*/ 957671 h 1027260"/>
              <a:gd name="connsiteX164" fmla="*/ 1411585 w 10753706"/>
              <a:gd name="connsiteY164" fmla="*/ 957179 h 1027260"/>
              <a:gd name="connsiteX165" fmla="*/ 1398896 w 10753706"/>
              <a:gd name="connsiteY165" fmla="*/ 957460 h 1027260"/>
              <a:gd name="connsiteX166" fmla="*/ 1394632 w 10753706"/>
              <a:gd name="connsiteY166" fmla="*/ 954725 h 1027260"/>
              <a:gd name="connsiteX167" fmla="*/ 1375043 w 10753706"/>
              <a:gd name="connsiteY167" fmla="*/ 953132 h 1027260"/>
              <a:gd name="connsiteX168" fmla="*/ 1351876 w 10753706"/>
              <a:gd name="connsiteY168" fmla="*/ 954436 h 1027260"/>
              <a:gd name="connsiteX169" fmla="*/ 1242676 w 10753706"/>
              <a:gd name="connsiteY169" fmla="*/ 963767 h 1027260"/>
              <a:gd name="connsiteX170" fmla="*/ 1205993 w 10753706"/>
              <a:gd name="connsiteY170" fmla="*/ 974080 h 1027260"/>
              <a:gd name="connsiteX171" fmla="*/ 1052221 w 10753706"/>
              <a:gd name="connsiteY171" fmla="*/ 963954 h 1027260"/>
              <a:gd name="connsiteX172" fmla="*/ 968270 w 10753706"/>
              <a:gd name="connsiteY172" fmla="*/ 964761 h 1027260"/>
              <a:gd name="connsiteX173" fmla="*/ 874493 w 10753706"/>
              <a:gd name="connsiteY173" fmla="*/ 998122 h 1027260"/>
              <a:gd name="connsiteX174" fmla="*/ 814411 w 10753706"/>
              <a:gd name="connsiteY174" fmla="*/ 1007391 h 1027260"/>
              <a:gd name="connsiteX175" fmla="*/ 688604 w 10753706"/>
              <a:gd name="connsiteY175" fmla="*/ 1015631 h 1027260"/>
              <a:gd name="connsiteX176" fmla="*/ 618171 w 10753706"/>
              <a:gd name="connsiteY176" fmla="*/ 1027260 h 1027260"/>
              <a:gd name="connsiteX177" fmla="*/ 570379 w 10753706"/>
              <a:gd name="connsiteY177" fmla="*/ 1023487 h 1027260"/>
              <a:gd name="connsiteX178" fmla="*/ 482519 w 10753706"/>
              <a:gd name="connsiteY178" fmla="*/ 1002108 h 1027260"/>
              <a:gd name="connsiteX179" fmla="*/ 475319 w 10753706"/>
              <a:gd name="connsiteY179" fmla="*/ 1009922 h 1027260"/>
              <a:gd name="connsiteX180" fmla="*/ 431104 w 10753706"/>
              <a:gd name="connsiteY180" fmla="*/ 1009317 h 1027260"/>
              <a:gd name="connsiteX181" fmla="*/ 363782 w 10753706"/>
              <a:gd name="connsiteY181" fmla="*/ 1007585 h 1027260"/>
              <a:gd name="connsiteX182" fmla="*/ 325533 w 10753706"/>
              <a:gd name="connsiteY182" fmla="*/ 1008502 h 1027260"/>
              <a:gd name="connsiteX183" fmla="*/ 220429 w 10753706"/>
              <a:gd name="connsiteY183" fmla="*/ 1008927 h 1027260"/>
              <a:gd name="connsiteX184" fmla="*/ 114676 w 10753706"/>
              <a:gd name="connsiteY184" fmla="*/ 1007765 h 1027260"/>
              <a:gd name="connsiteX185" fmla="*/ 13470 w 10753706"/>
              <a:gd name="connsiteY185" fmla="*/ 998544 h 1027260"/>
              <a:gd name="connsiteX186" fmla="*/ 0 w 10753706"/>
              <a:gd name="connsiteY186" fmla="*/ 997355 h 1027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Lst>
            <a:rect l="l" t="t" r="r" b="b"/>
            <a:pathLst>
              <a:path w="10753706" h="1027260">
                <a:moveTo>
                  <a:pt x="0" y="0"/>
                </a:moveTo>
                <a:lnTo>
                  <a:pt x="10753706" y="0"/>
                </a:lnTo>
                <a:lnTo>
                  <a:pt x="10748809" y="2522"/>
                </a:lnTo>
                <a:cubicBezTo>
                  <a:pt x="10744031" y="4644"/>
                  <a:pt x="10737551" y="7204"/>
                  <a:pt x="10725330" y="11977"/>
                </a:cubicBezTo>
                <a:cubicBezTo>
                  <a:pt x="10700888" y="21523"/>
                  <a:pt x="10652058" y="39304"/>
                  <a:pt x="10615423" y="52967"/>
                </a:cubicBezTo>
                <a:cubicBezTo>
                  <a:pt x="10598524" y="49017"/>
                  <a:pt x="10550674" y="61360"/>
                  <a:pt x="10533936" y="53095"/>
                </a:cubicBezTo>
                <a:cubicBezTo>
                  <a:pt x="10519435" y="55674"/>
                  <a:pt x="10480156" y="49393"/>
                  <a:pt x="10466876" y="45180"/>
                </a:cubicBezTo>
                <a:cubicBezTo>
                  <a:pt x="10443145" y="68059"/>
                  <a:pt x="10382269" y="71294"/>
                  <a:pt x="10355090" y="89741"/>
                </a:cubicBezTo>
                <a:cubicBezTo>
                  <a:pt x="10286222" y="95376"/>
                  <a:pt x="10146285" y="63529"/>
                  <a:pt x="10087145" y="66115"/>
                </a:cubicBezTo>
                <a:cubicBezTo>
                  <a:pt x="10067575" y="79584"/>
                  <a:pt x="10043111" y="68921"/>
                  <a:pt x="10015902" y="76178"/>
                </a:cubicBezTo>
                <a:cubicBezTo>
                  <a:pt x="9952302" y="84628"/>
                  <a:pt x="9893286" y="103337"/>
                  <a:pt x="9806005" y="102435"/>
                </a:cubicBezTo>
                <a:cubicBezTo>
                  <a:pt x="9782247" y="141133"/>
                  <a:pt x="9674787" y="151643"/>
                  <a:pt x="9602583" y="179170"/>
                </a:cubicBezTo>
                <a:cubicBezTo>
                  <a:pt x="9557658" y="187584"/>
                  <a:pt x="9478290" y="154235"/>
                  <a:pt x="9469719" y="174721"/>
                </a:cubicBezTo>
                <a:cubicBezTo>
                  <a:pt x="9443779" y="165070"/>
                  <a:pt x="9431317" y="185692"/>
                  <a:pt x="9408692" y="189513"/>
                </a:cubicBezTo>
                <a:cubicBezTo>
                  <a:pt x="9387154" y="183843"/>
                  <a:pt x="9380475" y="191089"/>
                  <a:pt x="9364151" y="194072"/>
                </a:cubicBezTo>
                <a:cubicBezTo>
                  <a:pt x="9354686" y="190222"/>
                  <a:pt x="9340485" y="191782"/>
                  <a:pt x="9337751" y="197579"/>
                </a:cubicBezTo>
                <a:cubicBezTo>
                  <a:pt x="9349566" y="209270"/>
                  <a:pt x="9297468" y="207714"/>
                  <a:pt x="9297166" y="216558"/>
                </a:cubicBezTo>
                <a:cubicBezTo>
                  <a:pt x="9269057" y="220999"/>
                  <a:pt x="9139630" y="221783"/>
                  <a:pt x="9123859" y="237356"/>
                </a:cubicBezTo>
                <a:cubicBezTo>
                  <a:pt x="9068176" y="249209"/>
                  <a:pt x="8975349" y="235349"/>
                  <a:pt x="8950741" y="238020"/>
                </a:cubicBezTo>
                <a:cubicBezTo>
                  <a:pt x="8916265" y="215428"/>
                  <a:pt x="8822808" y="292026"/>
                  <a:pt x="8718236" y="303148"/>
                </a:cubicBezTo>
                <a:cubicBezTo>
                  <a:pt x="8703111" y="302060"/>
                  <a:pt x="8695551" y="302792"/>
                  <a:pt x="8694011" y="308812"/>
                </a:cubicBezTo>
                <a:cubicBezTo>
                  <a:pt x="8661810" y="312764"/>
                  <a:pt x="8637956" y="329628"/>
                  <a:pt x="8611976" y="324819"/>
                </a:cubicBezTo>
                <a:cubicBezTo>
                  <a:pt x="8621849" y="336388"/>
                  <a:pt x="8562809" y="325917"/>
                  <a:pt x="8562074" y="337971"/>
                </a:cubicBezTo>
                <a:cubicBezTo>
                  <a:pt x="8543699" y="343978"/>
                  <a:pt x="8511321" y="356396"/>
                  <a:pt x="8501724" y="360865"/>
                </a:cubicBezTo>
                <a:lnTo>
                  <a:pt x="8504489" y="364790"/>
                </a:lnTo>
                <a:lnTo>
                  <a:pt x="8492774" y="366181"/>
                </a:lnTo>
                <a:lnTo>
                  <a:pt x="8466405" y="368724"/>
                </a:lnTo>
                <a:cubicBezTo>
                  <a:pt x="8455454" y="372229"/>
                  <a:pt x="8440175" y="385805"/>
                  <a:pt x="8427069" y="387211"/>
                </a:cubicBezTo>
                <a:cubicBezTo>
                  <a:pt x="8400442" y="392215"/>
                  <a:pt x="8397079" y="382989"/>
                  <a:pt x="8387766" y="377161"/>
                </a:cubicBezTo>
                <a:cubicBezTo>
                  <a:pt x="8369233" y="378548"/>
                  <a:pt x="8334756" y="390869"/>
                  <a:pt x="8315874" y="395527"/>
                </a:cubicBezTo>
                <a:cubicBezTo>
                  <a:pt x="8306664" y="400500"/>
                  <a:pt x="8272845" y="393679"/>
                  <a:pt x="8274474" y="405112"/>
                </a:cubicBezTo>
                <a:cubicBezTo>
                  <a:pt x="8255483" y="406194"/>
                  <a:pt x="8244963" y="408376"/>
                  <a:pt x="8234664" y="410219"/>
                </a:cubicBezTo>
                <a:lnTo>
                  <a:pt x="8211268" y="416791"/>
                </a:lnTo>
                <a:cubicBezTo>
                  <a:pt x="8204720" y="419941"/>
                  <a:pt x="8197411" y="422004"/>
                  <a:pt x="8188615" y="421755"/>
                </a:cubicBezTo>
                <a:lnTo>
                  <a:pt x="8179981" y="420402"/>
                </a:lnTo>
                <a:lnTo>
                  <a:pt x="8179307" y="422516"/>
                </a:lnTo>
                <a:cubicBezTo>
                  <a:pt x="8179027" y="425797"/>
                  <a:pt x="8175790" y="448341"/>
                  <a:pt x="8147929" y="450302"/>
                </a:cubicBezTo>
                <a:cubicBezTo>
                  <a:pt x="8130300" y="457967"/>
                  <a:pt x="8114933" y="461015"/>
                  <a:pt x="8089136" y="465283"/>
                </a:cubicBezTo>
                <a:cubicBezTo>
                  <a:pt x="8072810" y="465920"/>
                  <a:pt x="8069376" y="451569"/>
                  <a:pt x="8049973" y="454121"/>
                </a:cubicBezTo>
                <a:cubicBezTo>
                  <a:pt x="7974508" y="471465"/>
                  <a:pt x="8006050" y="447139"/>
                  <a:pt x="7965913" y="464415"/>
                </a:cubicBezTo>
                <a:cubicBezTo>
                  <a:pt x="7958234" y="466025"/>
                  <a:pt x="7951405" y="465800"/>
                  <a:pt x="7945093" y="464798"/>
                </a:cubicBezTo>
                <a:lnTo>
                  <a:pt x="7935335" y="462442"/>
                </a:lnTo>
                <a:lnTo>
                  <a:pt x="7904779" y="471429"/>
                </a:lnTo>
                <a:cubicBezTo>
                  <a:pt x="7889387" y="474999"/>
                  <a:pt x="7872867" y="477951"/>
                  <a:pt x="7855604" y="480199"/>
                </a:cubicBezTo>
                <a:cubicBezTo>
                  <a:pt x="7850005" y="476378"/>
                  <a:pt x="7838628" y="483595"/>
                  <a:pt x="7832630" y="485371"/>
                </a:cubicBezTo>
                <a:cubicBezTo>
                  <a:pt x="7831473" y="482645"/>
                  <a:pt x="7816623" y="482661"/>
                  <a:pt x="7812438" y="485391"/>
                </a:cubicBezTo>
                <a:cubicBezTo>
                  <a:pt x="7709470" y="505049"/>
                  <a:pt x="7759426" y="473956"/>
                  <a:pt x="7701399" y="495197"/>
                </a:cubicBezTo>
                <a:cubicBezTo>
                  <a:pt x="7690986" y="496989"/>
                  <a:pt x="7682397" y="496365"/>
                  <a:pt x="7674778" y="494723"/>
                </a:cubicBezTo>
                <a:lnTo>
                  <a:pt x="7660445" y="490194"/>
                </a:lnTo>
                <a:lnTo>
                  <a:pt x="7651781" y="493084"/>
                </a:lnTo>
                <a:cubicBezTo>
                  <a:pt x="7616113" y="496548"/>
                  <a:pt x="7603273" y="491735"/>
                  <a:pt x="7584807" y="499490"/>
                </a:cubicBezTo>
                <a:cubicBezTo>
                  <a:pt x="7549256" y="490212"/>
                  <a:pt x="7563949" y="500167"/>
                  <a:pt x="7541324" y="504184"/>
                </a:cubicBezTo>
                <a:cubicBezTo>
                  <a:pt x="7523851" y="508307"/>
                  <a:pt x="7559546" y="509825"/>
                  <a:pt x="7541756" y="512184"/>
                </a:cubicBezTo>
                <a:cubicBezTo>
                  <a:pt x="7520963" y="510864"/>
                  <a:pt x="7525755" y="520497"/>
                  <a:pt x="7503906" y="518551"/>
                </a:cubicBezTo>
                <a:cubicBezTo>
                  <a:pt x="7505924" y="510774"/>
                  <a:pt x="7464361" y="523683"/>
                  <a:pt x="7460411" y="517415"/>
                </a:cubicBezTo>
                <a:lnTo>
                  <a:pt x="7460116" y="517548"/>
                </a:lnTo>
                <a:cubicBezTo>
                  <a:pt x="7447785" y="530928"/>
                  <a:pt x="7310141" y="550568"/>
                  <a:pt x="7297810" y="563947"/>
                </a:cubicBezTo>
                <a:cubicBezTo>
                  <a:pt x="7221791" y="605698"/>
                  <a:pt x="7039072" y="646008"/>
                  <a:pt x="6946388" y="665244"/>
                </a:cubicBezTo>
                <a:cubicBezTo>
                  <a:pt x="6853704" y="684480"/>
                  <a:pt x="6804875" y="677485"/>
                  <a:pt x="6741704" y="679365"/>
                </a:cubicBezTo>
                <a:lnTo>
                  <a:pt x="6624680" y="677674"/>
                </a:lnTo>
                <a:lnTo>
                  <a:pt x="6605700" y="683566"/>
                </a:lnTo>
                <a:cubicBezTo>
                  <a:pt x="6603309" y="685184"/>
                  <a:pt x="6599550" y="685647"/>
                  <a:pt x="6576922" y="683030"/>
                </a:cubicBezTo>
                <a:cubicBezTo>
                  <a:pt x="6527275" y="698355"/>
                  <a:pt x="6440981" y="702347"/>
                  <a:pt x="6405123" y="721946"/>
                </a:cubicBezTo>
                <a:cubicBezTo>
                  <a:pt x="6407963" y="715467"/>
                  <a:pt x="6383450" y="712913"/>
                  <a:pt x="6368938" y="717341"/>
                </a:cubicBezTo>
                <a:cubicBezTo>
                  <a:pt x="6377914" y="692119"/>
                  <a:pt x="6315316" y="744281"/>
                  <a:pt x="6295102" y="729508"/>
                </a:cubicBezTo>
                <a:cubicBezTo>
                  <a:pt x="6300358" y="744473"/>
                  <a:pt x="6240070" y="776254"/>
                  <a:pt x="6202084" y="767091"/>
                </a:cubicBezTo>
                <a:cubicBezTo>
                  <a:pt x="6152826" y="774744"/>
                  <a:pt x="6122010" y="790367"/>
                  <a:pt x="6067157" y="790339"/>
                </a:cubicBezTo>
                <a:cubicBezTo>
                  <a:pt x="6066310" y="792484"/>
                  <a:pt x="6064283" y="794403"/>
                  <a:pt x="6061443" y="796151"/>
                </a:cubicBezTo>
                <a:lnTo>
                  <a:pt x="6051406" y="800684"/>
                </a:lnTo>
                <a:lnTo>
                  <a:pt x="6049097" y="800636"/>
                </a:lnTo>
                <a:cubicBezTo>
                  <a:pt x="6040408" y="801393"/>
                  <a:pt x="6036299" y="802645"/>
                  <a:pt x="6034222" y="804110"/>
                </a:cubicBezTo>
                <a:lnTo>
                  <a:pt x="6033121" y="806078"/>
                </a:lnTo>
                <a:lnTo>
                  <a:pt x="6023593" y="808842"/>
                </a:lnTo>
                <a:lnTo>
                  <a:pt x="6006639" y="815304"/>
                </a:lnTo>
                <a:lnTo>
                  <a:pt x="6001762" y="815557"/>
                </a:lnTo>
                <a:lnTo>
                  <a:pt x="5973534" y="823815"/>
                </a:lnTo>
                <a:lnTo>
                  <a:pt x="5972336" y="823476"/>
                </a:lnTo>
                <a:cubicBezTo>
                  <a:pt x="5969004" y="822901"/>
                  <a:pt x="5965329" y="822833"/>
                  <a:pt x="5960841" y="823819"/>
                </a:cubicBezTo>
                <a:cubicBezTo>
                  <a:pt x="5955860" y="815655"/>
                  <a:pt x="5953515" y="821882"/>
                  <a:pt x="5940719" y="825514"/>
                </a:cubicBezTo>
                <a:cubicBezTo>
                  <a:pt x="5930130" y="813644"/>
                  <a:pt x="5900943" y="827979"/>
                  <a:pt x="5884298" y="823806"/>
                </a:cubicBezTo>
                <a:cubicBezTo>
                  <a:pt x="5875133" y="826741"/>
                  <a:pt x="5865250" y="829630"/>
                  <a:pt x="5854779" y="832365"/>
                </a:cubicBezTo>
                <a:lnTo>
                  <a:pt x="5848382" y="833844"/>
                </a:lnTo>
                <a:lnTo>
                  <a:pt x="5848066" y="833772"/>
                </a:lnTo>
                <a:cubicBezTo>
                  <a:pt x="5846273" y="833879"/>
                  <a:pt x="5844018" y="834284"/>
                  <a:pt x="5840944" y="835132"/>
                </a:cubicBezTo>
                <a:lnTo>
                  <a:pt x="5836719" y="836539"/>
                </a:lnTo>
                <a:lnTo>
                  <a:pt x="5824311" y="839408"/>
                </a:lnTo>
                <a:lnTo>
                  <a:pt x="5818788" y="839727"/>
                </a:lnTo>
                <a:cubicBezTo>
                  <a:pt x="5797008" y="838594"/>
                  <a:pt x="5786883" y="822081"/>
                  <a:pt x="5763953" y="834282"/>
                </a:cubicBezTo>
                <a:cubicBezTo>
                  <a:pt x="5726813" y="837521"/>
                  <a:pt x="5699446" y="830949"/>
                  <a:pt x="5667748" y="840211"/>
                </a:cubicBezTo>
                <a:cubicBezTo>
                  <a:pt x="5632959" y="843205"/>
                  <a:pt x="5601436" y="842280"/>
                  <a:pt x="5573108" y="847611"/>
                </a:cubicBezTo>
                <a:cubicBezTo>
                  <a:pt x="5560030" y="845832"/>
                  <a:pt x="5549547" y="851598"/>
                  <a:pt x="5539137" y="851033"/>
                </a:cubicBezTo>
                <a:cubicBezTo>
                  <a:pt x="5528728" y="850467"/>
                  <a:pt x="5529256" y="837509"/>
                  <a:pt x="5510651" y="844215"/>
                </a:cubicBezTo>
                <a:cubicBezTo>
                  <a:pt x="5494241" y="833607"/>
                  <a:pt x="5466101" y="839171"/>
                  <a:pt x="5457331" y="839159"/>
                </a:cubicBezTo>
                <a:lnTo>
                  <a:pt x="5410613" y="834358"/>
                </a:lnTo>
                <a:lnTo>
                  <a:pt x="5370040" y="862127"/>
                </a:lnTo>
                <a:cubicBezTo>
                  <a:pt x="5357863" y="856469"/>
                  <a:pt x="5319115" y="868069"/>
                  <a:pt x="5318778" y="855310"/>
                </a:cubicBezTo>
                <a:cubicBezTo>
                  <a:pt x="5303920" y="857760"/>
                  <a:pt x="5296727" y="863736"/>
                  <a:pt x="5298645" y="855171"/>
                </a:cubicBezTo>
                <a:cubicBezTo>
                  <a:pt x="5287819" y="855897"/>
                  <a:pt x="5267444" y="857825"/>
                  <a:pt x="5253828" y="859670"/>
                </a:cubicBezTo>
                <a:lnTo>
                  <a:pt x="5216955" y="866245"/>
                </a:lnTo>
                <a:lnTo>
                  <a:pt x="5214344" y="868102"/>
                </a:lnTo>
                <a:cubicBezTo>
                  <a:pt x="5210778" y="868719"/>
                  <a:pt x="5200859" y="869042"/>
                  <a:pt x="5195561" y="869949"/>
                </a:cubicBezTo>
                <a:lnTo>
                  <a:pt x="5182555" y="873542"/>
                </a:lnTo>
                <a:cubicBezTo>
                  <a:pt x="5178496" y="875023"/>
                  <a:pt x="5175066" y="876746"/>
                  <a:pt x="5172552" y="878801"/>
                </a:cubicBezTo>
                <a:cubicBezTo>
                  <a:pt x="5121406" y="873797"/>
                  <a:pt x="5080096" y="886529"/>
                  <a:pt x="5027993" y="889666"/>
                </a:cubicBezTo>
                <a:cubicBezTo>
                  <a:pt x="4999924" y="877115"/>
                  <a:pt x="4946973" y="919452"/>
                  <a:pt x="4939844" y="934802"/>
                </a:cubicBezTo>
                <a:cubicBezTo>
                  <a:pt x="4895154" y="940701"/>
                  <a:pt x="4844006" y="928240"/>
                  <a:pt x="4792576" y="934820"/>
                </a:cubicBezTo>
                <a:lnTo>
                  <a:pt x="4602423" y="958063"/>
                </a:lnTo>
                <a:cubicBezTo>
                  <a:pt x="4488530" y="967131"/>
                  <a:pt x="4399004" y="969822"/>
                  <a:pt x="4290656" y="969152"/>
                </a:cubicBezTo>
                <a:cubicBezTo>
                  <a:pt x="4182308" y="968482"/>
                  <a:pt x="4046938" y="971167"/>
                  <a:pt x="3952334" y="954043"/>
                </a:cubicBezTo>
                <a:lnTo>
                  <a:pt x="3858560" y="948781"/>
                </a:lnTo>
                <a:lnTo>
                  <a:pt x="3846597" y="948382"/>
                </a:lnTo>
                <a:cubicBezTo>
                  <a:pt x="3807516" y="956616"/>
                  <a:pt x="3767475" y="941640"/>
                  <a:pt x="3736044" y="947759"/>
                </a:cubicBezTo>
                <a:cubicBezTo>
                  <a:pt x="3727323" y="948128"/>
                  <a:pt x="3719828" y="947771"/>
                  <a:pt x="3713136" y="946963"/>
                </a:cubicBezTo>
                <a:lnTo>
                  <a:pt x="3695939" y="943639"/>
                </a:lnTo>
                <a:lnTo>
                  <a:pt x="3694125" y="940567"/>
                </a:lnTo>
                <a:lnTo>
                  <a:pt x="3681925" y="939706"/>
                </a:lnTo>
                <a:lnTo>
                  <a:pt x="3679204" y="938926"/>
                </a:lnTo>
                <a:cubicBezTo>
                  <a:pt x="3668160" y="939028"/>
                  <a:pt x="3634193" y="940875"/>
                  <a:pt x="3615656" y="940320"/>
                </a:cubicBezTo>
                <a:cubicBezTo>
                  <a:pt x="3582626" y="936974"/>
                  <a:pt x="3593904" y="949140"/>
                  <a:pt x="3567983" y="935596"/>
                </a:cubicBezTo>
                <a:cubicBezTo>
                  <a:pt x="3504185" y="939048"/>
                  <a:pt x="3482818" y="922224"/>
                  <a:pt x="3422423" y="932129"/>
                </a:cubicBezTo>
                <a:cubicBezTo>
                  <a:pt x="3369166" y="933413"/>
                  <a:pt x="3329486" y="910108"/>
                  <a:pt x="3310925" y="911072"/>
                </a:cubicBezTo>
                <a:cubicBezTo>
                  <a:pt x="3261363" y="909787"/>
                  <a:pt x="3198415" y="933574"/>
                  <a:pt x="3139421" y="934151"/>
                </a:cubicBezTo>
                <a:cubicBezTo>
                  <a:pt x="3088799" y="931012"/>
                  <a:pt x="3038941" y="938464"/>
                  <a:pt x="2996922" y="927537"/>
                </a:cubicBezTo>
                <a:cubicBezTo>
                  <a:pt x="2992673" y="929234"/>
                  <a:pt x="2987900" y="930498"/>
                  <a:pt x="2982785" y="931453"/>
                </a:cubicBezTo>
                <a:lnTo>
                  <a:pt x="2967478" y="933397"/>
                </a:lnTo>
                <a:lnTo>
                  <a:pt x="2948552" y="932961"/>
                </a:lnTo>
                <a:lnTo>
                  <a:pt x="2944404" y="934452"/>
                </a:lnTo>
                <a:lnTo>
                  <a:pt x="2908608" y="937205"/>
                </a:lnTo>
                <a:lnTo>
                  <a:pt x="2904443" y="936455"/>
                </a:lnTo>
                <a:lnTo>
                  <a:pt x="2868935" y="938022"/>
                </a:lnTo>
                <a:lnTo>
                  <a:pt x="2868586" y="937487"/>
                </a:lnTo>
                <a:cubicBezTo>
                  <a:pt x="2866994" y="936327"/>
                  <a:pt x="2864292" y="935538"/>
                  <a:pt x="2859191" y="935503"/>
                </a:cubicBezTo>
                <a:cubicBezTo>
                  <a:pt x="2869075" y="927418"/>
                  <a:pt x="2856828" y="932364"/>
                  <a:pt x="2840915" y="932977"/>
                </a:cubicBezTo>
                <a:lnTo>
                  <a:pt x="2763509" y="921850"/>
                </a:lnTo>
                <a:lnTo>
                  <a:pt x="2756121" y="921864"/>
                </a:lnTo>
                <a:cubicBezTo>
                  <a:pt x="2756081" y="921822"/>
                  <a:pt x="2756039" y="921781"/>
                  <a:pt x="2755998" y="921739"/>
                </a:cubicBezTo>
                <a:cubicBezTo>
                  <a:pt x="2754445" y="921476"/>
                  <a:pt x="2752036" y="921380"/>
                  <a:pt x="2748255" y="921505"/>
                </a:cubicBezTo>
                <a:lnTo>
                  <a:pt x="2694601" y="915575"/>
                </a:lnTo>
                <a:cubicBezTo>
                  <a:pt x="2671223" y="919874"/>
                  <a:pt x="2666972" y="913376"/>
                  <a:pt x="2635357" y="910976"/>
                </a:cubicBezTo>
                <a:cubicBezTo>
                  <a:pt x="2621906" y="915051"/>
                  <a:pt x="2611315" y="913542"/>
                  <a:pt x="2601047" y="910263"/>
                </a:cubicBezTo>
                <a:cubicBezTo>
                  <a:pt x="2570084" y="912074"/>
                  <a:pt x="2542135" y="907435"/>
                  <a:pt x="2507482" y="906211"/>
                </a:cubicBezTo>
                <a:cubicBezTo>
                  <a:pt x="2469706" y="911437"/>
                  <a:pt x="2450920" y="901812"/>
                  <a:pt x="2413884" y="900545"/>
                </a:cubicBezTo>
                <a:cubicBezTo>
                  <a:pt x="2381338" y="909664"/>
                  <a:pt x="2387753" y="892438"/>
                  <a:pt x="2368912" y="888755"/>
                </a:cubicBezTo>
                <a:lnTo>
                  <a:pt x="2349490" y="889719"/>
                </a:lnTo>
                <a:lnTo>
                  <a:pt x="2344290" y="890584"/>
                </a:lnTo>
                <a:cubicBezTo>
                  <a:pt x="2340673" y="891041"/>
                  <a:pt x="2338228" y="891167"/>
                  <a:pt x="2336488" y="891058"/>
                </a:cubicBezTo>
                <a:lnTo>
                  <a:pt x="2329015" y="891627"/>
                </a:lnTo>
                <a:cubicBezTo>
                  <a:pt x="2316843" y="893039"/>
                  <a:pt x="2305064" y="894669"/>
                  <a:pt x="2293898" y="896431"/>
                </a:cubicBezTo>
                <a:cubicBezTo>
                  <a:pt x="2282637" y="890404"/>
                  <a:pt x="2242346" y="900851"/>
                  <a:pt x="2243927" y="888076"/>
                </a:cubicBezTo>
                <a:cubicBezTo>
                  <a:pt x="2228778" y="890081"/>
                  <a:pt x="2220725" y="895845"/>
                  <a:pt x="2223920" y="887331"/>
                </a:cubicBezTo>
                <a:cubicBezTo>
                  <a:pt x="2218877" y="887756"/>
                  <a:pt x="2215583" y="887254"/>
                  <a:pt x="2213081" y="886302"/>
                </a:cubicBezTo>
                <a:lnTo>
                  <a:pt x="2212307" y="885829"/>
                </a:lnTo>
                <a:lnTo>
                  <a:pt x="2152321" y="894418"/>
                </a:lnTo>
                <a:lnTo>
                  <a:pt x="2140985" y="895968"/>
                </a:lnTo>
                <a:lnTo>
                  <a:pt x="2121210" y="899354"/>
                </a:lnTo>
                <a:lnTo>
                  <a:pt x="2119146" y="899033"/>
                </a:lnTo>
                <a:lnTo>
                  <a:pt x="2105666" y="902240"/>
                </a:lnTo>
                <a:cubicBezTo>
                  <a:pt x="2101407" y="903601"/>
                  <a:pt x="2097735" y="905221"/>
                  <a:pt x="2094924" y="907203"/>
                </a:cubicBezTo>
                <a:cubicBezTo>
                  <a:pt x="2044793" y="900664"/>
                  <a:pt x="2001785" y="912168"/>
                  <a:pt x="1949478" y="913748"/>
                </a:cubicBezTo>
                <a:cubicBezTo>
                  <a:pt x="1891937" y="919585"/>
                  <a:pt x="1810334" y="935486"/>
                  <a:pt x="1749684" y="942223"/>
                </a:cubicBezTo>
                <a:lnTo>
                  <a:pt x="1585576" y="954170"/>
                </a:lnTo>
                <a:cubicBezTo>
                  <a:pt x="1549165" y="943719"/>
                  <a:pt x="1511425" y="950847"/>
                  <a:pt x="1476250" y="950653"/>
                </a:cubicBezTo>
                <a:cubicBezTo>
                  <a:pt x="1488515" y="961596"/>
                  <a:pt x="1432660" y="946795"/>
                  <a:pt x="1433927" y="959926"/>
                </a:cubicBezTo>
                <a:cubicBezTo>
                  <a:pt x="1427485" y="959475"/>
                  <a:pt x="1421205" y="958623"/>
                  <a:pt x="1414893" y="957671"/>
                </a:cubicBezTo>
                <a:lnTo>
                  <a:pt x="1411585" y="957179"/>
                </a:lnTo>
                <a:lnTo>
                  <a:pt x="1398896" y="957460"/>
                </a:lnTo>
                <a:lnTo>
                  <a:pt x="1394632" y="954725"/>
                </a:lnTo>
                <a:lnTo>
                  <a:pt x="1375043" y="953132"/>
                </a:lnTo>
                <a:cubicBezTo>
                  <a:pt x="1367813" y="952970"/>
                  <a:pt x="1360155" y="953305"/>
                  <a:pt x="1351876" y="954436"/>
                </a:cubicBezTo>
                <a:cubicBezTo>
                  <a:pt x="1325912" y="963028"/>
                  <a:pt x="1274459" y="952492"/>
                  <a:pt x="1242676" y="963767"/>
                </a:cubicBezTo>
                <a:cubicBezTo>
                  <a:pt x="1230276" y="966918"/>
                  <a:pt x="1216715" y="977098"/>
                  <a:pt x="1205993" y="974080"/>
                </a:cubicBezTo>
                <a:cubicBezTo>
                  <a:pt x="1174251" y="974112"/>
                  <a:pt x="1086982" y="964420"/>
                  <a:pt x="1052221" y="963954"/>
                </a:cubicBezTo>
                <a:cubicBezTo>
                  <a:pt x="1038515" y="970622"/>
                  <a:pt x="1009522" y="962342"/>
                  <a:pt x="968270" y="964761"/>
                </a:cubicBezTo>
                <a:cubicBezTo>
                  <a:pt x="943437" y="973698"/>
                  <a:pt x="900136" y="991017"/>
                  <a:pt x="874493" y="998122"/>
                </a:cubicBezTo>
                <a:cubicBezTo>
                  <a:pt x="848849" y="1005226"/>
                  <a:pt x="853424" y="1009427"/>
                  <a:pt x="814411" y="1007391"/>
                </a:cubicBezTo>
                <a:cubicBezTo>
                  <a:pt x="765926" y="1022821"/>
                  <a:pt x="732885" y="1009859"/>
                  <a:pt x="688604" y="1015631"/>
                </a:cubicBezTo>
                <a:cubicBezTo>
                  <a:pt x="638045" y="1020877"/>
                  <a:pt x="677999" y="1011556"/>
                  <a:pt x="618171" y="1027260"/>
                </a:cubicBezTo>
                <a:cubicBezTo>
                  <a:pt x="609680" y="1023165"/>
                  <a:pt x="583253" y="1020277"/>
                  <a:pt x="570379" y="1023487"/>
                </a:cubicBezTo>
                <a:cubicBezTo>
                  <a:pt x="543992" y="1022523"/>
                  <a:pt x="505183" y="1001686"/>
                  <a:pt x="482519" y="1002108"/>
                </a:cubicBezTo>
                <a:cubicBezTo>
                  <a:pt x="464011" y="1002285"/>
                  <a:pt x="495211" y="1007995"/>
                  <a:pt x="475319" y="1009922"/>
                </a:cubicBezTo>
                <a:cubicBezTo>
                  <a:pt x="450818" y="1011135"/>
                  <a:pt x="454804" y="1022539"/>
                  <a:pt x="431104" y="1009317"/>
                </a:cubicBezTo>
                <a:cubicBezTo>
                  <a:pt x="406857" y="1014651"/>
                  <a:pt x="399686" y="1008456"/>
                  <a:pt x="363782" y="1007585"/>
                </a:cubicBezTo>
                <a:cubicBezTo>
                  <a:pt x="350440" y="1012231"/>
                  <a:pt x="338145" y="1011245"/>
                  <a:pt x="325533" y="1008502"/>
                </a:cubicBezTo>
                <a:cubicBezTo>
                  <a:pt x="291944" y="1011745"/>
                  <a:pt x="259251" y="1008497"/>
                  <a:pt x="220429" y="1008927"/>
                </a:cubicBezTo>
                <a:cubicBezTo>
                  <a:pt x="180594" y="1015852"/>
                  <a:pt x="156150" y="1007265"/>
                  <a:pt x="114676" y="1007765"/>
                </a:cubicBezTo>
                <a:cubicBezTo>
                  <a:pt x="85718" y="1006195"/>
                  <a:pt x="43316" y="1001491"/>
                  <a:pt x="13470" y="998544"/>
                </a:cubicBezTo>
                <a:lnTo>
                  <a:pt x="0" y="997355"/>
                </a:lnTo>
                <a:close/>
              </a:path>
            </a:pathLst>
          </a:custGeom>
          <a:solidFill>
            <a:srgbClr val="82766A">
              <a:alpha val="15000"/>
            </a:srgbClr>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8" name="CasellaDiTesto 7">
            <a:extLst>
              <a:ext uri="{FF2B5EF4-FFF2-40B4-BE49-F238E27FC236}">
                <a16:creationId xmlns:a16="http://schemas.microsoft.com/office/drawing/2014/main" id="{00F0A16F-C171-C219-082B-92FAAA92FC5A}"/>
              </a:ext>
            </a:extLst>
          </p:cNvPr>
          <p:cNvSpPr txBox="1"/>
          <p:nvPr/>
        </p:nvSpPr>
        <p:spPr>
          <a:xfrm>
            <a:off x="1137034" y="609597"/>
            <a:ext cx="9392421" cy="1330841"/>
          </a:xfrm>
          <a:prstGeom prst="rect">
            <a:avLst/>
          </a:prstGeom>
        </p:spPr>
        <p:txBody>
          <a:bodyPr vert="horz" lIns="91440" tIns="45720" rIns="91440" bIns="45720" rtlCol="0" anchor="ctr">
            <a:normAutofit/>
          </a:bodyPr>
          <a:lstStyle/>
          <a:p>
            <a:pPr>
              <a:lnSpc>
                <a:spcPct val="90000"/>
              </a:lnSpc>
              <a:spcBef>
                <a:spcPct val="0"/>
              </a:spcBef>
              <a:spcAft>
                <a:spcPts val="600"/>
              </a:spcAft>
            </a:pPr>
            <a:r>
              <a:rPr lang="en-US" sz="4000" b="1" dirty="0">
                <a:latin typeface="Bierstadt" panose="020B0004020202020204" pitchFamily="34" charset="0"/>
                <a:ea typeface="+mj-ea"/>
                <a:cs typeface="+mj-cs"/>
              </a:rPr>
              <a:t>COMBINATORIAL OPTIMIZATION PROBLEMS</a:t>
            </a:r>
            <a:endParaRPr lang="en-US" sz="4000" b="1" kern="1200" dirty="0">
              <a:solidFill>
                <a:schemeClr val="tx1"/>
              </a:solidFill>
              <a:latin typeface="Bierstadt" panose="020B0004020202020204" pitchFamily="34" charset="0"/>
              <a:ea typeface="+mj-ea"/>
              <a:cs typeface="+mj-cs"/>
            </a:endParaRPr>
          </a:p>
        </p:txBody>
      </p:sp>
      <p:pic>
        <p:nvPicPr>
          <p:cNvPr id="6" name="Immagine 5">
            <a:extLst>
              <a:ext uri="{FF2B5EF4-FFF2-40B4-BE49-F238E27FC236}">
                <a16:creationId xmlns:a16="http://schemas.microsoft.com/office/drawing/2014/main" id="{25353544-D275-E417-1408-4E6AB6C08B93}"/>
              </a:ext>
            </a:extLst>
          </p:cNvPr>
          <p:cNvPicPr>
            <a:picLocks noChangeAspect="1"/>
          </p:cNvPicPr>
          <p:nvPr/>
        </p:nvPicPr>
        <p:blipFill>
          <a:blip r:embed="rId4"/>
          <a:stretch>
            <a:fillRect/>
          </a:stretch>
        </p:blipFill>
        <p:spPr>
          <a:xfrm>
            <a:off x="5841248" y="3068222"/>
            <a:ext cx="3486494" cy="1806869"/>
          </a:xfrm>
          <a:prstGeom prst="rect">
            <a:avLst/>
          </a:prstGeom>
        </p:spPr>
      </p:pic>
      <p:pic>
        <p:nvPicPr>
          <p:cNvPr id="9" name="Immagine 8">
            <a:extLst>
              <a:ext uri="{FF2B5EF4-FFF2-40B4-BE49-F238E27FC236}">
                <a16:creationId xmlns:a16="http://schemas.microsoft.com/office/drawing/2014/main" id="{2B4E0648-A712-6707-8B7B-1D75FF69CD46}"/>
              </a:ext>
            </a:extLst>
          </p:cNvPr>
          <p:cNvPicPr>
            <a:picLocks noChangeAspect="1"/>
          </p:cNvPicPr>
          <p:nvPr/>
        </p:nvPicPr>
        <p:blipFill>
          <a:blip r:embed="rId5"/>
          <a:stretch>
            <a:fillRect/>
          </a:stretch>
        </p:blipFill>
        <p:spPr>
          <a:xfrm>
            <a:off x="5975674" y="5024226"/>
            <a:ext cx="2252900" cy="1147704"/>
          </a:xfrm>
          <a:prstGeom prst="rect">
            <a:avLst/>
          </a:prstGeom>
        </p:spPr>
      </p:pic>
      <p:pic>
        <p:nvPicPr>
          <p:cNvPr id="10" name="Immagine 9">
            <a:extLst>
              <a:ext uri="{FF2B5EF4-FFF2-40B4-BE49-F238E27FC236}">
                <a16:creationId xmlns:a16="http://schemas.microsoft.com/office/drawing/2014/main" id="{AABEDA13-156E-DE33-5998-303AEA271C80}"/>
              </a:ext>
            </a:extLst>
          </p:cNvPr>
          <p:cNvPicPr>
            <a:picLocks noChangeAspect="1"/>
          </p:cNvPicPr>
          <p:nvPr/>
        </p:nvPicPr>
        <p:blipFill>
          <a:blip r:embed="rId6"/>
          <a:stretch>
            <a:fillRect/>
          </a:stretch>
        </p:blipFill>
        <p:spPr>
          <a:xfrm>
            <a:off x="9327742" y="3856353"/>
            <a:ext cx="2375962" cy="1685900"/>
          </a:xfrm>
          <a:prstGeom prst="rect">
            <a:avLst/>
          </a:prstGeom>
        </p:spPr>
      </p:pic>
      <p:sp>
        <p:nvSpPr>
          <p:cNvPr id="13" name="CasellaDiTesto 12">
            <a:extLst>
              <a:ext uri="{FF2B5EF4-FFF2-40B4-BE49-F238E27FC236}">
                <a16:creationId xmlns:a16="http://schemas.microsoft.com/office/drawing/2014/main" id="{334CCE4F-CDCA-B3F3-EEF8-48AB6B169F24}"/>
              </a:ext>
            </a:extLst>
          </p:cNvPr>
          <p:cNvSpPr txBox="1"/>
          <p:nvPr/>
        </p:nvSpPr>
        <p:spPr>
          <a:xfrm>
            <a:off x="8601411" y="5778526"/>
            <a:ext cx="3338460" cy="646331"/>
          </a:xfrm>
          <a:prstGeom prst="rect">
            <a:avLst/>
          </a:prstGeom>
          <a:noFill/>
        </p:spPr>
        <p:txBody>
          <a:bodyPr wrap="square">
            <a:spAutoFit/>
          </a:bodyPr>
          <a:lstStyle/>
          <a:p>
            <a:r>
              <a:rPr lang="en-GB" sz="1200" dirty="0">
                <a:latin typeface="Bierstadt" panose="020B0004020202020204" pitchFamily="34" charset="0"/>
              </a:rPr>
              <a:t>(network flow, shortest path problem, transport problem, location problem, matching problem, assignment problem, routing problem)</a:t>
            </a:r>
            <a:endParaRPr lang="it-IT" sz="1200" dirty="0"/>
          </a:p>
        </p:txBody>
      </p:sp>
    </p:spTree>
    <p:extLst>
      <p:ext uri="{BB962C8B-B14F-4D97-AF65-F5344CB8AC3E}">
        <p14:creationId xmlns:p14="http://schemas.microsoft.com/office/powerpoint/2010/main" val="1292001146"/>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0" name="Rectangle 9">
            <a:extLst>
              <a:ext uri="{FF2B5EF4-FFF2-40B4-BE49-F238E27FC236}">
                <a16:creationId xmlns:a16="http://schemas.microsoft.com/office/drawing/2014/main" id="{7FF47CB7-972F-479F-A36D-9E72D26EC8DA}"/>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w="12700" cap="flat" cmpd="sng" algn="ctr">
            <a:noFill/>
            <a:prstDash val="solid"/>
            <a:miter lim="800000"/>
          </a:ln>
          <a:effectLst/>
          <a:extLs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Freeform: Shape 11">
            <a:extLst>
              <a:ext uri="{FF2B5EF4-FFF2-40B4-BE49-F238E27FC236}">
                <a16:creationId xmlns:a16="http://schemas.microsoft.com/office/drawing/2014/main" id="{0D153B68-5844-490D-8E67-F616D6D721CA}"/>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1"/>
            <a:ext cx="11766176" cy="2061837"/>
          </a:xfrm>
          <a:custGeom>
            <a:avLst/>
            <a:gdLst>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9437 w 10768629"/>
              <a:gd name="connsiteY140" fmla="*/ 1636968 h 1978172"/>
              <a:gd name="connsiteX141" fmla="*/ 5440853 w 10768629"/>
              <a:gd name="connsiteY141" fmla="*/ 1657958 h 1978172"/>
              <a:gd name="connsiteX142" fmla="*/ 4945936 w 10768629"/>
              <a:gd name="connsiteY142" fmla="*/ 1713743 h 1978172"/>
              <a:gd name="connsiteX143" fmla="*/ 4818446 w 10768629"/>
              <a:gd name="connsiteY143" fmla="*/ 1726895 h 1978172"/>
              <a:gd name="connsiteX144" fmla="*/ 4813657 w 10768629"/>
              <a:gd name="connsiteY144" fmla="*/ 1730706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38835 w 10768629"/>
              <a:gd name="connsiteY164" fmla="*/ 1920210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32568 w 10768629"/>
              <a:gd name="connsiteY178" fmla="*/ 1793149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9437 w 10768629"/>
              <a:gd name="connsiteY140" fmla="*/ 1636968 h 1978172"/>
              <a:gd name="connsiteX141" fmla="*/ 5440853 w 10768629"/>
              <a:gd name="connsiteY141" fmla="*/ 1657958 h 1978172"/>
              <a:gd name="connsiteX142" fmla="*/ 4945936 w 10768629"/>
              <a:gd name="connsiteY142" fmla="*/ 1713743 h 1978172"/>
              <a:gd name="connsiteX143" fmla="*/ 4818446 w 10768629"/>
              <a:gd name="connsiteY143" fmla="*/ 1726895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38835 w 10768629"/>
              <a:gd name="connsiteY164" fmla="*/ 1920210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32568 w 10768629"/>
              <a:gd name="connsiteY178" fmla="*/ 1793149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9437 w 10768629"/>
              <a:gd name="connsiteY140" fmla="*/ 1636968 h 1978172"/>
              <a:gd name="connsiteX141" fmla="*/ 5440853 w 10768629"/>
              <a:gd name="connsiteY141" fmla="*/ 1657958 h 1978172"/>
              <a:gd name="connsiteX142" fmla="*/ 4945936 w 10768629"/>
              <a:gd name="connsiteY142" fmla="*/ 1713743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38835 w 10768629"/>
              <a:gd name="connsiteY164" fmla="*/ 1920210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32568 w 10768629"/>
              <a:gd name="connsiteY178" fmla="*/ 1793149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9437 w 10768629"/>
              <a:gd name="connsiteY140" fmla="*/ 1636968 h 1978172"/>
              <a:gd name="connsiteX141" fmla="*/ 5440853 w 10768629"/>
              <a:gd name="connsiteY141" fmla="*/ 1657958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38835 w 10768629"/>
              <a:gd name="connsiteY164" fmla="*/ 1920210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32568 w 10768629"/>
              <a:gd name="connsiteY178" fmla="*/ 1793149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40853 w 10768629"/>
              <a:gd name="connsiteY141" fmla="*/ 1657958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38835 w 10768629"/>
              <a:gd name="connsiteY164" fmla="*/ 1920210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32568 w 10768629"/>
              <a:gd name="connsiteY178" fmla="*/ 1793149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38835 w 10768629"/>
              <a:gd name="connsiteY164" fmla="*/ 1920210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32568 w 10768629"/>
              <a:gd name="connsiteY178" fmla="*/ 1793149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32568 w 10768629"/>
              <a:gd name="connsiteY178" fmla="*/ 1793149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32568 w 10768629"/>
              <a:gd name="connsiteY178" fmla="*/ 1793149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57365 w 10768629"/>
              <a:gd name="connsiteY178" fmla="*/ 1832140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57365 w 10768629"/>
              <a:gd name="connsiteY178" fmla="*/ 1832140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57365 w 10768629"/>
              <a:gd name="connsiteY178" fmla="*/ 1832140 h 1978172"/>
              <a:gd name="connsiteX179" fmla="*/ 1232341 w 10768629"/>
              <a:gd name="connsiteY179" fmla="*/ 1785942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57365 w 10768629"/>
              <a:gd name="connsiteY178" fmla="*/ 1832140 h 1978172"/>
              <a:gd name="connsiteX179" fmla="*/ 1232341 w 10768629"/>
              <a:gd name="connsiteY179" fmla="*/ 1785942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9462 w 10768629"/>
              <a:gd name="connsiteY48" fmla="*/ 987106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1228 w 10768629"/>
              <a:gd name="connsiteY152" fmla="*/ 1868717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1228 w 10768629"/>
              <a:gd name="connsiteY152" fmla="*/ 1868717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11935 w 10768629"/>
              <a:gd name="connsiteY151" fmla="*/ 1860177 h 1978172"/>
              <a:gd name="connsiteX152" fmla="*/ 4101228 w 10768629"/>
              <a:gd name="connsiteY152" fmla="*/ 1868717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11935 w 10768629"/>
              <a:gd name="connsiteY151" fmla="*/ 1860177 h 1978172"/>
              <a:gd name="connsiteX152" fmla="*/ 4101228 w 10768629"/>
              <a:gd name="connsiteY152" fmla="*/ 1868717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09389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11935 w 10768629"/>
              <a:gd name="connsiteY151" fmla="*/ 1860177 h 1978172"/>
              <a:gd name="connsiteX152" fmla="*/ 4101228 w 10768629"/>
              <a:gd name="connsiteY152" fmla="*/ 1868717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09389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11935 w 10768629"/>
              <a:gd name="connsiteY151" fmla="*/ 1860177 h 1978172"/>
              <a:gd name="connsiteX152" fmla="*/ 4101228 w 10768629"/>
              <a:gd name="connsiteY152" fmla="*/ 1868717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09389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11935 w 10768629"/>
              <a:gd name="connsiteY151" fmla="*/ 1860177 h 1978172"/>
              <a:gd name="connsiteX152" fmla="*/ 4101228 w 10768629"/>
              <a:gd name="connsiteY152" fmla="*/ 1868717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0257 w 10768629"/>
              <a:gd name="connsiteY182" fmla="*/ 1789615 h 1978172"/>
              <a:gd name="connsiteX183" fmla="*/ 991903 w 10768629"/>
              <a:gd name="connsiteY183" fmla="*/ 1786741 h 1978172"/>
              <a:gd name="connsiteX184" fmla="*/ 883960 w 10768629"/>
              <a:gd name="connsiteY184" fmla="*/ 1809389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11935 w 10768629"/>
              <a:gd name="connsiteY151" fmla="*/ 1860177 h 1978172"/>
              <a:gd name="connsiteX152" fmla="*/ 4101228 w 10768629"/>
              <a:gd name="connsiteY152" fmla="*/ 1868717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84330 h 1978172"/>
              <a:gd name="connsiteX182" fmla="*/ 1120257 w 10768629"/>
              <a:gd name="connsiteY182" fmla="*/ 1789615 h 1978172"/>
              <a:gd name="connsiteX183" fmla="*/ 991903 w 10768629"/>
              <a:gd name="connsiteY183" fmla="*/ 1786741 h 1978172"/>
              <a:gd name="connsiteX184" fmla="*/ 883960 w 10768629"/>
              <a:gd name="connsiteY184" fmla="*/ 1809389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Lst>
            <a:rect l="l" t="t" r="r" b="b"/>
            <a:pathLst>
              <a:path w="10768629" h="1978172">
                <a:moveTo>
                  <a:pt x="0" y="0"/>
                </a:moveTo>
                <a:lnTo>
                  <a:pt x="10768629" y="0"/>
                </a:lnTo>
                <a:lnTo>
                  <a:pt x="10733254" y="31439"/>
                </a:lnTo>
                <a:lnTo>
                  <a:pt x="10727085" y="37910"/>
                </a:lnTo>
                <a:cubicBezTo>
                  <a:pt x="10712973" y="56080"/>
                  <a:pt x="10699457" y="78430"/>
                  <a:pt x="10675953" y="68623"/>
                </a:cubicBezTo>
                <a:cubicBezTo>
                  <a:pt x="10685972" y="89202"/>
                  <a:pt x="10641629" y="69781"/>
                  <a:pt x="10637091" y="90361"/>
                </a:cubicBezTo>
                <a:cubicBezTo>
                  <a:pt x="10635214" y="107005"/>
                  <a:pt x="10621323" y="104993"/>
                  <a:pt x="10610971" y="110764"/>
                </a:cubicBezTo>
                <a:cubicBezTo>
                  <a:pt x="10603980" y="127568"/>
                  <a:pt x="10551417" y="141180"/>
                  <a:pt x="10532872" y="138028"/>
                </a:cubicBezTo>
                <a:cubicBezTo>
                  <a:pt x="10480300" y="119072"/>
                  <a:pt x="10440532" y="186296"/>
                  <a:pt x="10398558" y="172911"/>
                </a:cubicBezTo>
                <a:cubicBezTo>
                  <a:pt x="10387708" y="174114"/>
                  <a:pt x="10378792" y="177646"/>
                  <a:pt x="10371128" y="182609"/>
                </a:cubicBezTo>
                <a:lnTo>
                  <a:pt x="10352178" y="199976"/>
                </a:lnTo>
                <a:lnTo>
                  <a:pt x="10351815" y="211879"/>
                </a:lnTo>
                <a:lnTo>
                  <a:pt x="10337471" y="218661"/>
                </a:lnTo>
                <a:lnTo>
                  <a:pt x="10334625" y="222351"/>
                </a:lnTo>
                <a:cubicBezTo>
                  <a:pt x="10321108" y="225227"/>
                  <a:pt x="10278615" y="228401"/>
                  <a:pt x="10256365" y="235917"/>
                </a:cubicBezTo>
                <a:cubicBezTo>
                  <a:pt x="10218136" y="258033"/>
                  <a:pt x="10224552" y="209685"/>
                  <a:pt x="10201127" y="267448"/>
                </a:cubicBezTo>
                <a:cubicBezTo>
                  <a:pt x="10121320" y="273476"/>
                  <a:pt x="10040763" y="345580"/>
                  <a:pt x="9961218" y="326720"/>
                </a:cubicBezTo>
                <a:cubicBezTo>
                  <a:pt x="9980173" y="341621"/>
                  <a:pt x="9883038" y="318484"/>
                  <a:pt x="9859715" y="355698"/>
                </a:cubicBezTo>
                <a:cubicBezTo>
                  <a:pt x="9812822" y="367758"/>
                  <a:pt x="9752089" y="383830"/>
                  <a:pt x="9679867" y="399081"/>
                </a:cubicBezTo>
                <a:cubicBezTo>
                  <a:pt x="9618357" y="415668"/>
                  <a:pt x="9525492" y="446315"/>
                  <a:pt x="9490654" y="455225"/>
                </a:cubicBezTo>
                <a:lnTo>
                  <a:pt x="9470837" y="452539"/>
                </a:lnTo>
                <a:lnTo>
                  <a:pt x="9469082" y="454891"/>
                </a:lnTo>
                <a:cubicBezTo>
                  <a:pt x="9460057" y="461184"/>
                  <a:pt x="9453495" y="461729"/>
                  <a:pt x="9448038" y="459733"/>
                </a:cubicBezTo>
                <a:lnTo>
                  <a:pt x="9396821" y="455795"/>
                </a:lnTo>
                <a:lnTo>
                  <a:pt x="9392197" y="459796"/>
                </a:lnTo>
                <a:lnTo>
                  <a:pt x="9347994" y="464462"/>
                </a:lnTo>
                <a:cubicBezTo>
                  <a:pt x="9347959" y="465155"/>
                  <a:pt x="9347925" y="465846"/>
                  <a:pt x="9347889" y="466539"/>
                </a:cubicBezTo>
                <a:cubicBezTo>
                  <a:pt x="9346648" y="471307"/>
                  <a:pt x="9343831" y="475025"/>
                  <a:pt x="9337639" y="476654"/>
                </a:cubicBezTo>
                <a:cubicBezTo>
                  <a:pt x="9354547" y="503661"/>
                  <a:pt x="9307720" y="510631"/>
                  <a:pt x="9287964" y="513052"/>
                </a:cubicBezTo>
                <a:cubicBezTo>
                  <a:pt x="9269905" y="526173"/>
                  <a:pt x="9245386" y="544358"/>
                  <a:pt x="9229283" y="555377"/>
                </a:cubicBezTo>
                <a:lnTo>
                  <a:pt x="9220274" y="557502"/>
                </a:lnTo>
                <a:cubicBezTo>
                  <a:pt x="9220250" y="557668"/>
                  <a:pt x="9220226" y="557835"/>
                  <a:pt x="9220202" y="558001"/>
                </a:cubicBezTo>
                <a:cubicBezTo>
                  <a:pt x="9218468" y="559434"/>
                  <a:pt x="9215591" y="560497"/>
                  <a:pt x="9210908" y="561147"/>
                </a:cubicBezTo>
                <a:lnTo>
                  <a:pt x="9186374" y="565502"/>
                </a:lnTo>
                <a:lnTo>
                  <a:pt x="9181058" y="569943"/>
                </a:lnTo>
                <a:lnTo>
                  <a:pt x="9167549" y="584727"/>
                </a:lnTo>
                <a:lnTo>
                  <a:pt x="9149110" y="598906"/>
                </a:lnTo>
                <a:cubicBezTo>
                  <a:pt x="9133575" y="594395"/>
                  <a:pt x="9087390" y="636567"/>
                  <a:pt x="9078556" y="644039"/>
                </a:cubicBezTo>
                <a:lnTo>
                  <a:pt x="8996399" y="690055"/>
                </a:lnTo>
                <a:cubicBezTo>
                  <a:pt x="8913147" y="777045"/>
                  <a:pt x="8867993" y="772591"/>
                  <a:pt x="8803791" y="813860"/>
                </a:cubicBezTo>
                <a:cubicBezTo>
                  <a:pt x="8745270" y="819906"/>
                  <a:pt x="8690049" y="823612"/>
                  <a:pt x="8636202" y="848463"/>
                </a:cubicBezTo>
                <a:cubicBezTo>
                  <a:pt x="8594799" y="860014"/>
                  <a:pt x="8568613" y="864779"/>
                  <a:pt x="8555372" y="883171"/>
                </a:cubicBezTo>
                <a:lnTo>
                  <a:pt x="8507229" y="901665"/>
                </a:lnTo>
                <a:lnTo>
                  <a:pt x="8428473" y="927985"/>
                </a:lnTo>
                <a:cubicBezTo>
                  <a:pt x="8428287" y="929817"/>
                  <a:pt x="8428100" y="931648"/>
                  <a:pt x="8427914" y="933480"/>
                </a:cubicBezTo>
                <a:lnTo>
                  <a:pt x="8420327" y="941984"/>
                </a:lnTo>
                <a:lnTo>
                  <a:pt x="8394729" y="948347"/>
                </a:lnTo>
                <a:lnTo>
                  <a:pt x="8380548" y="987916"/>
                </a:lnTo>
                <a:lnTo>
                  <a:pt x="8375330" y="965444"/>
                </a:lnTo>
                <a:cubicBezTo>
                  <a:pt x="8372375" y="964202"/>
                  <a:pt x="8344433" y="977378"/>
                  <a:pt x="8340796" y="980522"/>
                </a:cubicBezTo>
                <a:cubicBezTo>
                  <a:pt x="8328292" y="982128"/>
                  <a:pt x="8319237" y="991089"/>
                  <a:pt x="8304438" y="996739"/>
                </a:cubicBezTo>
                <a:cubicBezTo>
                  <a:pt x="8297193" y="1005683"/>
                  <a:pt x="8289328" y="1014568"/>
                  <a:pt x="8280929" y="1023089"/>
                </a:cubicBezTo>
                <a:lnTo>
                  <a:pt x="8275760" y="1027772"/>
                </a:lnTo>
                <a:lnTo>
                  <a:pt x="8275478" y="1027605"/>
                </a:lnTo>
                <a:cubicBezTo>
                  <a:pt x="8273970" y="1028076"/>
                  <a:pt x="8251461" y="1029408"/>
                  <a:pt x="8249003" y="1032033"/>
                </a:cubicBezTo>
                <a:lnTo>
                  <a:pt x="8203836" y="1037347"/>
                </a:lnTo>
                <a:cubicBezTo>
                  <a:pt x="8172789" y="1049890"/>
                  <a:pt x="8148166" y="1034625"/>
                  <a:pt x="8122936" y="1063113"/>
                </a:cubicBezTo>
                <a:cubicBezTo>
                  <a:pt x="8093850" y="1074757"/>
                  <a:pt x="8066781" y="1075350"/>
                  <a:pt x="8043658" y="1092746"/>
                </a:cubicBezTo>
                <a:cubicBezTo>
                  <a:pt x="8032157" y="1089174"/>
                  <a:pt x="8022145" y="1089998"/>
                  <a:pt x="8015351" y="1105478"/>
                </a:cubicBezTo>
                <a:cubicBezTo>
                  <a:pt x="7987544" y="1113006"/>
                  <a:pt x="7977708" y="1099152"/>
                  <a:pt x="7963145" y="1119346"/>
                </a:cubicBezTo>
                <a:cubicBezTo>
                  <a:pt x="7942622" y="1098880"/>
                  <a:pt x="7943760" y="1109516"/>
                  <a:pt x="7938145" y="1120225"/>
                </a:cubicBezTo>
                <a:lnTo>
                  <a:pt x="7937238" y="1121204"/>
                </a:lnTo>
                <a:lnTo>
                  <a:pt x="7934398" y="1118240"/>
                </a:lnTo>
                <a:lnTo>
                  <a:pt x="7918248" y="1124371"/>
                </a:lnTo>
                <a:lnTo>
                  <a:pt x="7914119" y="1127653"/>
                </a:lnTo>
                <a:cubicBezTo>
                  <a:pt x="7911201" y="1129547"/>
                  <a:pt x="7909169" y="1130331"/>
                  <a:pt x="7907658" y="1130350"/>
                </a:cubicBezTo>
                <a:lnTo>
                  <a:pt x="7907434" y="1130103"/>
                </a:lnTo>
                <a:lnTo>
                  <a:pt x="7901508" y="1133245"/>
                </a:lnTo>
                <a:cubicBezTo>
                  <a:pt x="7891644" y="1139271"/>
                  <a:pt x="7882185" y="1145815"/>
                  <a:pt x="7873287" y="1152609"/>
                </a:cubicBezTo>
                <a:cubicBezTo>
                  <a:pt x="7864672" y="1141906"/>
                  <a:pt x="7845199" y="1159242"/>
                  <a:pt x="7834833" y="1153868"/>
                </a:cubicBezTo>
                <a:lnTo>
                  <a:pt x="7828661" y="1139994"/>
                </a:lnTo>
                <a:lnTo>
                  <a:pt x="7823966" y="1143178"/>
                </a:lnTo>
                <a:lnTo>
                  <a:pt x="7815078" y="1151776"/>
                </a:lnTo>
                <a:cubicBezTo>
                  <a:pt x="7813692" y="1152943"/>
                  <a:pt x="7812687" y="1153116"/>
                  <a:pt x="7812026" y="1151522"/>
                </a:cubicBezTo>
                <a:cubicBezTo>
                  <a:pt x="7806555" y="1153054"/>
                  <a:pt x="7788673" y="1159989"/>
                  <a:pt x="7782249" y="1160970"/>
                </a:cubicBezTo>
                <a:lnTo>
                  <a:pt x="7773476" y="1157414"/>
                </a:lnTo>
                <a:lnTo>
                  <a:pt x="7769600" y="1157365"/>
                </a:lnTo>
                <a:lnTo>
                  <a:pt x="7752631" y="1172815"/>
                </a:lnTo>
                <a:lnTo>
                  <a:pt x="7739392" y="1192062"/>
                </a:lnTo>
                <a:lnTo>
                  <a:pt x="7677677" y="1216394"/>
                </a:lnTo>
                <a:lnTo>
                  <a:pt x="7586920" y="1261888"/>
                </a:lnTo>
                <a:cubicBezTo>
                  <a:pt x="7556723" y="1298911"/>
                  <a:pt x="7489187" y="1284518"/>
                  <a:pt x="7486100" y="1292563"/>
                </a:cubicBezTo>
                <a:cubicBezTo>
                  <a:pt x="7454875" y="1308356"/>
                  <a:pt x="7453335" y="1326361"/>
                  <a:pt x="7411323" y="1340732"/>
                </a:cubicBezTo>
                <a:cubicBezTo>
                  <a:pt x="7372519" y="1390006"/>
                  <a:pt x="7288617" y="1403664"/>
                  <a:pt x="7240698" y="1438832"/>
                </a:cubicBezTo>
                <a:cubicBezTo>
                  <a:pt x="7206467" y="1417136"/>
                  <a:pt x="7227555" y="1441678"/>
                  <a:pt x="7197675" y="1447530"/>
                </a:cubicBezTo>
                <a:cubicBezTo>
                  <a:pt x="7211601" y="1474927"/>
                  <a:pt x="7159483" y="1444981"/>
                  <a:pt x="7164788" y="1480293"/>
                </a:cubicBezTo>
                <a:cubicBezTo>
                  <a:pt x="7159184" y="1480240"/>
                  <a:pt x="7153584" y="1479075"/>
                  <a:pt x="7147929" y="1477641"/>
                </a:cubicBezTo>
                <a:lnTo>
                  <a:pt x="7144965" y="1476908"/>
                </a:lnTo>
                <a:lnTo>
                  <a:pt x="7134299" y="1479969"/>
                </a:lnTo>
                <a:lnTo>
                  <a:pt x="7129809" y="1473339"/>
                </a:lnTo>
                <a:lnTo>
                  <a:pt x="7112688" y="1472575"/>
                </a:lnTo>
                <a:cubicBezTo>
                  <a:pt x="7106506" y="1473449"/>
                  <a:pt x="7100123" y="1475741"/>
                  <a:pt x="7093470" y="1480300"/>
                </a:cubicBezTo>
                <a:cubicBezTo>
                  <a:pt x="7079039" y="1501274"/>
                  <a:pt x="7048991" y="1495718"/>
                  <a:pt x="7025034" y="1506934"/>
                </a:cubicBezTo>
                <a:lnTo>
                  <a:pt x="7014783" y="1515868"/>
                </a:lnTo>
                <a:lnTo>
                  <a:pt x="6979706" y="1523511"/>
                </a:lnTo>
                <a:lnTo>
                  <a:pt x="6977890" y="1525793"/>
                </a:lnTo>
                <a:cubicBezTo>
                  <a:pt x="6971996" y="1527914"/>
                  <a:pt x="6959488" y="1529941"/>
                  <a:pt x="6944339" y="1536237"/>
                </a:cubicBezTo>
                <a:lnTo>
                  <a:pt x="6886996" y="1563569"/>
                </a:lnTo>
                <a:lnTo>
                  <a:pt x="6874510" y="1558469"/>
                </a:lnTo>
                <a:lnTo>
                  <a:pt x="6871943" y="1554651"/>
                </a:lnTo>
                <a:lnTo>
                  <a:pt x="6856174" y="1562024"/>
                </a:lnTo>
                <a:lnTo>
                  <a:pt x="6842321" y="1560554"/>
                </a:lnTo>
                <a:lnTo>
                  <a:pt x="6832713" y="1569357"/>
                </a:lnTo>
                <a:lnTo>
                  <a:pt x="6816351" y="1571495"/>
                </a:lnTo>
                <a:cubicBezTo>
                  <a:pt x="6810216" y="1571510"/>
                  <a:pt x="6803310" y="1571324"/>
                  <a:pt x="6795800" y="1572010"/>
                </a:cubicBezTo>
                <a:lnTo>
                  <a:pt x="6777546" y="1568661"/>
                </a:lnTo>
                <a:lnTo>
                  <a:pt x="6751528" y="1574143"/>
                </a:lnTo>
                <a:cubicBezTo>
                  <a:pt x="6731455" y="1578562"/>
                  <a:pt x="6712054" y="1582098"/>
                  <a:pt x="6691966" y="1582255"/>
                </a:cubicBezTo>
                <a:cubicBezTo>
                  <a:pt x="6677921" y="1590738"/>
                  <a:pt x="6663787" y="1595441"/>
                  <a:pt x="6646941" y="1588471"/>
                </a:cubicBezTo>
                <a:cubicBezTo>
                  <a:pt x="6605135" y="1597971"/>
                  <a:pt x="6598373" y="1612583"/>
                  <a:pt x="6568576" y="1606488"/>
                </a:cubicBezTo>
                <a:cubicBezTo>
                  <a:pt x="6562510" y="1614734"/>
                  <a:pt x="6558067" y="1619360"/>
                  <a:pt x="6554358" y="1621701"/>
                </a:cubicBezTo>
                <a:cubicBezTo>
                  <a:pt x="6543227" y="1628727"/>
                  <a:pt x="6538724" y="1615196"/>
                  <a:pt x="6516968" y="1617195"/>
                </a:cubicBezTo>
                <a:cubicBezTo>
                  <a:pt x="6493173" y="1617368"/>
                  <a:pt x="6528193" y="1598652"/>
                  <a:pt x="6506479" y="1602227"/>
                </a:cubicBezTo>
                <a:cubicBezTo>
                  <a:pt x="6486674" y="1613929"/>
                  <a:pt x="6478484" y="1593997"/>
                  <a:pt x="6458436" y="1607332"/>
                </a:cubicBezTo>
                <a:cubicBezTo>
                  <a:pt x="6471168" y="1620800"/>
                  <a:pt x="6410323" y="1615478"/>
                  <a:pt x="6414786" y="1628815"/>
                </a:cubicBezTo>
                <a:cubicBezTo>
                  <a:pt x="6385942" y="1615041"/>
                  <a:pt x="6386569" y="1640238"/>
                  <a:pt x="6357085" y="1640846"/>
                </a:cubicBezTo>
                <a:cubicBezTo>
                  <a:pt x="6341163" y="1636809"/>
                  <a:pt x="6331497" y="1637754"/>
                  <a:pt x="6322636" y="1648213"/>
                </a:cubicBezTo>
                <a:cubicBezTo>
                  <a:pt x="6248448" y="1627802"/>
                  <a:pt x="6286748" y="1654976"/>
                  <a:pt x="6226172" y="1654676"/>
                </a:cubicBezTo>
                <a:lnTo>
                  <a:pt x="6221217" y="1654506"/>
                </a:lnTo>
                <a:lnTo>
                  <a:pt x="6204956" y="1664280"/>
                </a:lnTo>
                <a:cubicBezTo>
                  <a:pt x="6204728" y="1665114"/>
                  <a:pt x="6204498" y="1665947"/>
                  <a:pt x="6204270" y="1666782"/>
                </a:cubicBezTo>
                <a:lnTo>
                  <a:pt x="6143810" y="1661963"/>
                </a:lnTo>
                <a:lnTo>
                  <a:pt x="6136560" y="1665728"/>
                </a:lnTo>
                <a:lnTo>
                  <a:pt x="6096155" y="1656951"/>
                </a:lnTo>
                <a:lnTo>
                  <a:pt x="6075812" y="1655422"/>
                </a:lnTo>
                <a:lnTo>
                  <a:pt x="6039495" y="1649680"/>
                </a:lnTo>
                <a:lnTo>
                  <a:pt x="6036523" y="1652121"/>
                </a:lnTo>
                <a:lnTo>
                  <a:pt x="6029328" y="1649904"/>
                </a:lnTo>
                <a:lnTo>
                  <a:pt x="6024075" y="1652779"/>
                </a:lnTo>
                <a:lnTo>
                  <a:pt x="6018085" y="1652030"/>
                </a:lnTo>
                <a:cubicBezTo>
                  <a:pt x="6006658" y="1653831"/>
                  <a:pt x="5968194" y="1662035"/>
                  <a:pt x="5955513" y="1663584"/>
                </a:cubicBezTo>
                <a:lnTo>
                  <a:pt x="5941996" y="1661326"/>
                </a:lnTo>
                <a:lnTo>
                  <a:pt x="5931789" y="1669915"/>
                </a:lnTo>
                <a:lnTo>
                  <a:pt x="5888686" y="1672175"/>
                </a:lnTo>
                <a:lnTo>
                  <a:pt x="5873794" y="1665454"/>
                </a:lnTo>
                <a:lnTo>
                  <a:pt x="5860022" y="1660635"/>
                </a:lnTo>
                <a:lnTo>
                  <a:pt x="5858237" y="1660649"/>
                </a:lnTo>
                <a:lnTo>
                  <a:pt x="5840319" y="1660798"/>
                </a:lnTo>
                <a:lnTo>
                  <a:pt x="5806984" y="1661075"/>
                </a:lnTo>
                <a:cubicBezTo>
                  <a:pt x="5785708" y="1661533"/>
                  <a:pt x="5764126" y="1662974"/>
                  <a:pt x="5742351" y="1667489"/>
                </a:cubicBezTo>
                <a:cubicBezTo>
                  <a:pt x="5659069" y="1645168"/>
                  <a:pt x="5615134" y="1706361"/>
                  <a:pt x="5521171" y="1671626"/>
                </a:cubicBezTo>
                <a:cubicBezTo>
                  <a:pt x="5491803" y="1671296"/>
                  <a:pt x="5498089" y="1662666"/>
                  <a:pt x="5457384" y="1683952"/>
                </a:cubicBezTo>
                <a:cubicBezTo>
                  <a:pt x="5356959" y="1699287"/>
                  <a:pt x="5078905" y="1774579"/>
                  <a:pt x="4950070" y="1748401"/>
                </a:cubicBezTo>
                <a:cubicBezTo>
                  <a:pt x="4918276" y="1752255"/>
                  <a:pt x="4891043" y="1756936"/>
                  <a:pt x="4872172" y="1757222"/>
                </a:cubicBezTo>
                <a:lnTo>
                  <a:pt x="4809524" y="1761033"/>
                </a:lnTo>
                <a:cubicBezTo>
                  <a:pt x="4791324" y="1772975"/>
                  <a:pt x="4777258" y="1754591"/>
                  <a:pt x="4759058" y="1766533"/>
                </a:cubicBezTo>
                <a:cubicBezTo>
                  <a:pt x="4747481" y="1770744"/>
                  <a:pt x="4734604" y="1772921"/>
                  <a:pt x="4719749" y="1771811"/>
                </a:cubicBezTo>
                <a:cubicBezTo>
                  <a:pt x="4671168" y="1780243"/>
                  <a:pt x="4634134" y="1775931"/>
                  <a:pt x="4568686" y="1786141"/>
                </a:cubicBezTo>
                <a:cubicBezTo>
                  <a:pt x="4544667" y="1777910"/>
                  <a:pt x="4432547" y="1778168"/>
                  <a:pt x="4418751" y="1796932"/>
                </a:cubicBezTo>
                <a:cubicBezTo>
                  <a:pt x="4403360" y="1801488"/>
                  <a:pt x="4385278" y="1795746"/>
                  <a:pt x="4378377" y="1815528"/>
                </a:cubicBezTo>
                <a:cubicBezTo>
                  <a:pt x="4366870" y="1839461"/>
                  <a:pt x="4337372" y="1814003"/>
                  <a:pt x="4320575" y="1832722"/>
                </a:cubicBezTo>
                <a:cubicBezTo>
                  <a:pt x="4277898" y="1857053"/>
                  <a:pt x="4243945" y="1846759"/>
                  <a:pt x="4211935" y="1860177"/>
                </a:cubicBezTo>
                <a:cubicBezTo>
                  <a:pt x="4181519" y="1859584"/>
                  <a:pt x="4171342" y="1859762"/>
                  <a:pt x="4101228" y="1868717"/>
                </a:cubicBezTo>
                <a:cubicBezTo>
                  <a:pt x="4080159" y="1876188"/>
                  <a:pt x="4039427" y="1877381"/>
                  <a:pt x="3973223" y="1881015"/>
                </a:cubicBezTo>
                <a:cubicBezTo>
                  <a:pt x="3971330" y="1884974"/>
                  <a:pt x="3952843" y="1879225"/>
                  <a:pt x="3900992" y="1880603"/>
                </a:cubicBezTo>
                <a:cubicBezTo>
                  <a:pt x="3849141" y="1881981"/>
                  <a:pt x="3740060" y="1895686"/>
                  <a:pt x="3662119" y="1889285"/>
                </a:cubicBezTo>
                <a:cubicBezTo>
                  <a:pt x="3565155" y="1881322"/>
                  <a:pt x="3613412" y="1915150"/>
                  <a:pt x="3496919" y="1873180"/>
                </a:cubicBezTo>
                <a:cubicBezTo>
                  <a:pt x="3488062" y="1895719"/>
                  <a:pt x="3474293" y="1876288"/>
                  <a:pt x="3449433" y="1889681"/>
                </a:cubicBezTo>
                <a:cubicBezTo>
                  <a:pt x="3406553" y="1891629"/>
                  <a:pt x="3413217" y="1897797"/>
                  <a:pt x="3369766" y="1916653"/>
                </a:cubicBezTo>
                <a:cubicBezTo>
                  <a:pt x="3338805" y="1929531"/>
                  <a:pt x="3289487" y="1928617"/>
                  <a:pt x="3269672" y="1938036"/>
                </a:cubicBezTo>
                <a:lnTo>
                  <a:pt x="3224897" y="1943733"/>
                </a:lnTo>
                <a:cubicBezTo>
                  <a:pt x="3188693" y="1949271"/>
                  <a:pt x="3178540" y="1909145"/>
                  <a:pt x="3161463" y="1946591"/>
                </a:cubicBezTo>
                <a:lnTo>
                  <a:pt x="3112044" y="1935614"/>
                </a:lnTo>
                <a:lnTo>
                  <a:pt x="3069716" y="1930463"/>
                </a:lnTo>
                <a:cubicBezTo>
                  <a:pt x="3049937" y="1924285"/>
                  <a:pt x="3047816" y="1925644"/>
                  <a:pt x="3005773" y="1915878"/>
                </a:cubicBezTo>
                <a:cubicBezTo>
                  <a:pt x="2978838" y="1921092"/>
                  <a:pt x="2967972" y="1927319"/>
                  <a:pt x="2897201" y="1926772"/>
                </a:cubicBezTo>
                <a:lnTo>
                  <a:pt x="2783891" y="1931749"/>
                </a:lnTo>
                <a:cubicBezTo>
                  <a:pt x="2753098" y="1932794"/>
                  <a:pt x="2731621" y="1915151"/>
                  <a:pt x="2712447" y="1933044"/>
                </a:cubicBezTo>
                <a:cubicBezTo>
                  <a:pt x="2621923" y="1990472"/>
                  <a:pt x="2637976" y="1949546"/>
                  <a:pt x="2560151" y="1963609"/>
                </a:cubicBezTo>
                <a:cubicBezTo>
                  <a:pt x="2472084" y="1973456"/>
                  <a:pt x="2423631" y="1962133"/>
                  <a:pt x="2367221" y="1971884"/>
                </a:cubicBezTo>
                <a:cubicBezTo>
                  <a:pt x="2355331" y="1950582"/>
                  <a:pt x="2295649" y="1950006"/>
                  <a:pt x="2272130" y="1961162"/>
                </a:cubicBezTo>
                <a:cubicBezTo>
                  <a:pt x="2229336" y="1964326"/>
                  <a:pt x="2232627" y="1943953"/>
                  <a:pt x="2189404" y="1978172"/>
                </a:cubicBezTo>
                <a:cubicBezTo>
                  <a:pt x="2153824" y="1968017"/>
                  <a:pt x="2114605" y="1969166"/>
                  <a:pt x="2077704" y="1965002"/>
                </a:cubicBezTo>
                <a:cubicBezTo>
                  <a:pt x="2053064" y="1962036"/>
                  <a:pt x="2051584" y="1971011"/>
                  <a:pt x="2033299" y="1969042"/>
                </a:cubicBezTo>
                <a:cubicBezTo>
                  <a:pt x="2015014" y="1967073"/>
                  <a:pt x="1998956" y="1958903"/>
                  <a:pt x="1967996" y="1953187"/>
                </a:cubicBezTo>
                <a:cubicBezTo>
                  <a:pt x="1924117" y="1970917"/>
                  <a:pt x="1915668" y="1940297"/>
                  <a:pt x="1855805" y="1926082"/>
                </a:cubicBezTo>
                <a:cubicBezTo>
                  <a:pt x="1830663" y="1943732"/>
                  <a:pt x="1810564" y="1935694"/>
                  <a:pt x="1790957" y="1919460"/>
                </a:cubicBezTo>
                <a:cubicBezTo>
                  <a:pt x="1732588" y="1924884"/>
                  <a:pt x="1679506" y="1900619"/>
                  <a:pt x="1613978" y="1891581"/>
                </a:cubicBezTo>
                <a:cubicBezTo>
                  <a:pt x="1542961" y="1912227"/>
                  <a:pt x="1506863" y="1865666"/>
                  <a:pt x="1436831" y="1856201"/>
                </a:cubicBezTo>
                <a:cubicBezTo>
                  <a:pt x="1409149" y="1862955"/>
                  <a:pt x="1416370" y="1829853"/>
                  <a:pt x="1357365" y="1832140"/>
                </a:cubicBezTo>
                <a:cubicBezTo>
                  <a:pt x="1285880" y="1811785"/>
                  <a:pt x="1273193" y="1786872"/>
                  <a:pt x="1232341" y="1785942"/>
                </a:cubicBezTo>
                <a:cubicBezTo>
                  <a:pt x="1223903" y="1792798"/>
                  <a:pt x="1160576" y="1793911"/>
                  <a:pt x="1162595" y="1784330"/>
                </a:cubicBezTo>
                <a:cubicBezTo>
                  <a:pt x="1153167" y="1787110"/>
                  <a:pt x="1122206" y="1805077"/>
                  <a:pt x="1120257" y="1789615"/>
                </a:cubicBezTo>
                <a:cubicBezTo>
                  <a:pt x="1073149" y="1786750"/>
                  <a:pt x="1034361" y="1768718"/>
                  <a:pt x="991903" y="1786741"/>
                </a:cubicBezTo>
                <a:cubicBezTo>
                  <a:pt x="966383" y="1781126"/>
                  <a:pt x="949501" y="1800915"/>
                  <a:pt x="883960" y="1809389"/>
                </a:cubicBezTo>
                <a:cubicBezTo>
                  <a:pt x="836064" y="1808194"/>
                  <a:pt x="826980" y="1826610"/>
                  <a:pt x="766531" y="1805053"/>
                </a:cubicBezTo>
                <a:cubicBezTo>
                  <a:pt x="732778" y="1801141"/>
                  <a:pt x="694055" y="1787044"/>
                  <a:pt x="669779" y="1800537"/>
                </a:cubicBezTo>
                <a:cubicBezTo>
                  <a:pt x="645252" y="1794709"/>
                  <a:pt x="563495" y="1813232"/>
                  <a:pt x="523898" y="1811085"/>
                </a:cubicBezTo>
                <a:cubicBezTo>
                  <a:pt x="457555" y="1798530"/>
                  <a:pt x="395227" y="1824052"/>
                  <a:pt x="360251" y="1830735"/>
                </a:cubicBezTo>
                <a:cubicBezTo>
                  <a:pt x="313564" y="1825583"/>
                  <a:pt x="298281" y="1811622"/>
                  <a:pt x="255207" y="1818275"/>
                </a:cubicBezTo>
                <a:cubicBezTo>
                  <a:pt x="206572" y="1839769"/>
                  <a:pt x="160277" y="1836800"/>
                  <a:pt x="101803" y="1870647"/>
                </a:cubicBezTo>
                <a:cubicBezTo>
                  <a:pt x="85849" y="1910002"/>
                  <a:pt x="27997" y="1845258"/>
                  <a:pt x="25397" y="1888443"/>
                </a:cubicBezTo>
                <a:cubicBezTo>
                  <a:pt x="19096" y="1881154"/>
                  <a:pt x="11260" y="1878398"/>
                  <a:pt x="2370" y="1878311"/>
                </a:cubicBezTo>
                <a:lnTo>
                  <a:pt x="0" y="1878785"/>
                </a:lnTo>
                <a:lnTo>
                  <a:pt x="0" y="0"/>
                </a:lnTo>
                <a:close/>
              </a:path>
            </a:pathLst>
          </a:custGeom>
          <a:solidFill>
            <a:srgbClr val="82766A">
              <a:alpha val="15000"/>
            </a:srgbClr>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4" name="Freeform: Shape 13">
            <a:extLst>
              <a:ext uri="{FF2B5EF4-FFF2-40B4-BE49-F238E27FC236}">
                <a16:creationId xmlns:a16="http://schemas.microsoft.com/office/drawing/2014/main" id="{9A0D773F-7A7D-4DBB-9DEA-86BB8B8F4BC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10800000">
            <a:off x="5381624" y="6209414"/>
            <a:ext cx="6810375" cy="648586"/>
          </a:xfrm>
          <a:custGeom>
            <a:avLst/>
            <a:gdLst>
              <a:gd name="connsiteX0" fmla="*/ 0 w 10753706"/>
              <a:gd name="connsiteY0" fmla="*/ 0 h 1027260"/>
              <a:gd name="connsiteX1" fmla="*/ 10753706 w 10753706"/>
              <a:gd name="connsiteY1" fmla="*/ 0 h 1027260"/>
              <a:gd name="connsiteX2" fmla="*/ 10748809 w 10753706"/>
              <a:gd name="connsiteY2" fmla="*/ 2522 h 1027260"/>
              <a:gd name="connsiteX3" fmla="*/ 10725330 w 10753706"/>
              <a:gd name="connsiteY3" fmla="*/ 11977 h 1027260"/>
              <a:gd name="connsiteX4" fmla="*/ 10615423 w 10753706"/>
              <a:gd name="connsiteY4" fmla="*/ 52967 h 1027260"/>
              <a:gd name="connsiteX5" fmla="*/ 10533936 w 10753706"/>
              <a:gd name="connsiteY5" fmla="*/ 53095 h 1027260"/>
              <a:gd name="connsiteX6" fmla="*/ 10466876 w 10753706"/>
              <a:gd name="connsiteY6" fmla="*/ 45180 h 1027260"/>
              <a:gd name="connsiteX7" fmla="*/ 10355090 w 10753706"/>
              <a:gd name="connsiteY7" fmla="*/ 89741 h 1027260"/>
              <a:gd name="connsiteX8" fmla="*/ 10087145 w 10753706"/>
              <a:gd name="connsiteY8" fmla="*/ 66115 h 1027260"/>
              <a:gd name="connsiteX9" fmla="*/ 10015902 w 10753706"/>
              <a:gd name="connsiteY9" fmla="*/ 76178 h 1027260"/>
              <a:gd name="connsiteX10" fmla="*/ 9806005 w 10753706"/>
              <a:gd name="connsiteY10" fmla="*/ 102435 h 1027260"/>
              <a:gd name="connsiteX11" fmla="*/ 9602583 w 10753706"/>
              <a:gd name="connsiteY11" fmla="*/ 179170 h 1027260"/>
              <a:gd name="connsiteX12" fmla="*/ 9469719 w 10753706"/>
              <a:gd name="connsiteY12" fmla="*/ 174721 h 1027260"/>
              <a:gd name="connsiteX13" fmla="*/ 9408692 w 10753706"/>
              <a:gd name="connsiteY13" fmla="*/ 189513 h 1027260"/>
              <a:gd name="connsiteX14" fmla="*/ 9364151 w 10753706"/>
              <a:gd name="connsiteY14" fmla="*/ 194072 h 1027260"/>
              <a:gd name="connsiteX15" fmla="*/ 9337751 w 10753706"/>
              <a:gd name="connsiteY15" fmla="*/ 197579 h 1027260"/>
              <a:gd name="connsiteX16" fmla="*/ 9297166 w 10753706"/>
              <a:gd name="connsiteY16" fmla="*/ 216558 h 1027260"/>
              <a:gd name="connsiteX17" fmla="*/ 9123859 w 10753706"/>
              <a:gd name="connsiteY17" fmla="*/ 237356 h 1027260"/>
              <a:gd name="connsiteX18" fmla="*/ 8950741 w 10753706"/>
              <a:gd name="connsiteY18" fmla="*/ 238020 h 1027260"/>
              <a:gd name="connsiteX19" fmla="*/ 8718236 w 10753706"/>
              <a:gd name="connsiteY19" fmla="*/ 303148 h 1027260"/>
              <a:gd name="connsiteX20" fmla="*/ 8694011 w 10753706"/>
              <a:gd name="connsiteY20" fmla="*/ 308812 h 1027260"/>
              <a:gd name="connsiteX21" fmla="*/ 8611976 w 10753706"/>
              <a:gd name="connsiteY21" fmla="*/ 324819 h 1027260"/>
              <a:gd name="connsiteX22" fmla="*/ 8562074 w 10753706"/>
              <a:gd name="connsiteY22" fmla="*/ 337971 h 1027260"/>
              <a:gd name="connsiteX23" fmla="*/ 8501724 w 10753706"/>
              <a:gd name="connsiteY23" fmla="*/ 360865 h 1027260"/>
              <a:gd name="connsiteX24" fmla="*/ 8504489 w 10753706"/>
              <a:gd name="connsiteY24" fmla="*/ 364790 h 1027260"/>
              <a:gd name="connsiteX25" fmla="*/ 8492774 w 10753706"/>
              <a:gd name="connsiteY25" fmla="*/ 366181 h 1027260"/>
              <a:gd name="connsiteX26" fmla="*/ 8466405 w 10753706"/>
              <a:gd name="connsiteY26" fmla="*/ 368724 h 1027260"/>
              <a:gd name="connsiteX27" fmla="*/ 8427069 w 10753706"/>
              <a:gd name="connsiteY27" fmla="*/ 387211 h 1027260"/>
              <a:gd name="connsiteX28" fmla="*/ 8387766 w 10753706"/>
              <a:gd name="connsiteY28" fmla="*/ 377161 h 1027260"/>
              <a:gd name="connsiteX29" fmla="*/ 8315874 w 10753706"/>
              <a:gd name="connsiteY29" fmla="*/ 395527 h 1027260"/>
              <a:gd name="connsiteX30" fmla="*/ 8274474 w 10753706"/>
              <a:gd name="connsiteY30" fmla="*/ 405112 h 1027260"/>
              <a:gd name="connsiteX31" fmla="*/ 8234664 w 10753706"/>
              <a:gd name="connsiteY31" fmla="*/ 410219 h 1027260"/>
              <a:gd name="connsiteX32" fmla="*/ 8211268 w 10753706"/>
              <a:gd name="connsiteY32" fmla="*/ 416791 h 1027260"/>
              <a:gd name="connsiteX33" fmla="*/ 8188615 w 10753706"/>
              <a:gd name="connsiteY33" fmla="*/ 421755 h 1027260"/>
              <a:gd name="connsiteX34" fmla="*/ 8179981 w 10753706"/>
              <a:gd name="connsiteY34" fmla="*/ 420402 h 1027260"/>
              <a:gd name="connsiteX35" fmla="*/ 8179307 w 10753706"/>
              <a:gd name="connsiteY35" fmla="*/ 422516 h 1027260"/>
              <a:gd name="connsiteX36" fmla="*/ 8147929 w 10753706"/>
              <a:gd name="connsiteY36" fmla="*/ 450302 h 1027260"/>
              <a:gd name="connsiteX37" fmla="*/ 8089136 w 10753706"/>
              <a:gd name="connsiteY37" fmla="*/ 465283 h 1027260"/>
              <a:gd name="connsiteX38" fmla="*/ 8049973 w 10753706"/>
              <a:gd name="connsiteY38" fmla="*/ 454121 h 1027260"/>
              <a:gd name="connsiteX39" fmla="*/ 7965913 w 10753706"/>
              <a:gd name="connsiteY39" fmla="*/ 464415 h 1027260"/>
              <a:gd name="connsiteX40" fmla="*/ 7945093 w 10753706"/>
              <a:gd name="connsiteY40" fmla="*/ 464798 h 1027260"/>
              <a:gd name="connsiteX41" fmla="*/ 7935335 w 10753706"/>
              <a:gd name="connsiteY41" fmla="*/ 462442 h 1027260"/>
              <a:gd name="connsiteX42" fmla="*/ 7904779 w 10753706"/>
              <a:gd name="connsiteY42" fmla="*/ 471429 h 1027260"/>
              <a:gd name="connsiteX43" fmla="*/ 7855604 w 10753706"/>
              <a:gd name="connsiteY43" fmla="*/ 480199 h 1027260"/>
              <a:gd name="connsiteX44" fmla="*/ 7832630 w 10753706"/>
              <a:gd name="connsiteY44" fmla="*/ 485371 h 1027260"/>
              <a:gd name="connsiteX45" fmla="*/ 7812438 w 10753706"/>
              <a:gd name="connsiteY45" fmla="*/ 485391 h 1027260"/>
              <a:gd name="connsiteX46" fmla="*/ 7701399 w 10753706"/>
              <a:gd name="connsiteY46" fmla="*/ 495197 h 1027260"/>
              <a:gd name="connsiteX47" fmla="*/ 7674778 w 10753706"/>
              <a:gd name="connsiteY47" fmla="*/ 494723 h 1027260"/>
              <a:gd name="connsiteX48" fmla="*/ 7660445 w 10753706"/>
              <a:gd name="connsiteY48" fmla="*/ 490194 h 1027260"/>
              <a:gd name="connsiteX49" fmla="*/ 7651781 w 10753706"/>
              <a:gd name="connsiteY49" fmla="*/ 493084 h 1027260"/>
              <a:gd name="connsiteX50" fmla="*/ 7584807 w 10753706"/>
              <a:gd name="connsiteY50" fmla="*/ 499490 h 1027260"/>
              <a:gd name="connsiteX51" fmla="*/ 7541324 w 10753706"/>
              <a:gd name="connsiteY51" fmla="*/ 504184 h 1027260"/>
              <a:gd name="connsiteX52" fmla="*/ 7541756 w 10753706"/>
              <a:gd name="connsiteY52" fmla="*/ 512184 h 1027260"/>
              <a:gd name="connsiteX53" fmla="*/ 7503906 w 10753706"/>
              <a:gd name="connsiteY53" fmla="*/ 518551 h 1027260"/>
              <a:gd name="connsiteX54" fmla="*/ 7460411 w 10753706"/>
              <a:gd name="connsiteY54" fmla="*/ 517415 h 1027260"/>
              <a:gd name="connsiteX55" fmla="*/ 7460116 w 10753706"/>
              <a:gd name="connsiteY55" fmla="*/ 517548 h 1027260"/>
              <a:gd name="connsiteX56" fmla="*/ 7297810 w 10753706"/>
              <a:gd name="connsiteY56" fmla="*/ 563947 h 1027260"/>
              <a:gd name="connsiteX57" fmla="*/ 6946388 w 10753706"/>
              <a:gd name="connsiteY57" fmla="*/ 665244 h 1027260"/>
              <a:gd name="connsiteX58" fmla="*/ 6741704 w 10753706"/>
              <a:gd name="connsiteY58" fmla="*/ 679365 h 1027260"/>
              <a:gd name="connsiteX59" fmla="*/ 6624680 w 10753706"/>
              <a:gd name="connsiteY59" fmla="*/ 677674 h 1027260"/>
              <a:gd name="connsiteX60" fmla="*/ 6605700 w 10753706"/>
              <a:gd name="connsiteY60" fmla="*/ 683566 h 1027260"/>
              <a:gd name="connsiteX61" fmla="*/ 6576922 w 10753706"/>
              <a:gd name="connsiteY61" fmla="*/ 683030 h 1027260"/>
              <a:gd name="connsiteX62" fmla="*/ 6405123 w 10753706"/>
              <a:gd name="connsiteY62" fmla="*/ 721946 h 1027260"/>
              <a:gd name="connsiteX63" fmla="*/ 6368938 w 10753706"/>
              <a:gd name="connsiteY63" fmla="*/ 717341 h 1027260"/>
              <a:gd name="connsiteX64" fmla="*/ 6295102 w 10753706"/>
              <a:gd name="connsiteY64" fmla="*/ 729508 h 1027260"/>
              <a:gd name="connsiteX65" fmla="*/ 6202084 w 10753706"/>
              <a:gd name="connsiteY65" fmla="*/ 767091 h 1027260"/>
              <a:gd name="connsiteX66" fmla="*/ 6067157 w 10753706"/>
              <a:gd name="connsiteY66" fmla="*/ 790339 h 1027260"/>
              <a:gd name="connsiteX67" fmla="*/ 6061443 w 10753706"/>
              <a:gd name="connsiteY67" fmla="*/ 796151 h 1027260"/>
              <a:gd name="connsiteX68" fmla="*/ 6051406 w 10753706"/>
              <a:gd name="connsiteY68" fmla="*/ 800684 h 1027260"/>
              <a:gd name="connsiteX69" fmla="*/ 6049097 w 10753706"/>
              <a:gd name="connsiteY69" fmla="*/ 800636 h 1027260"/>
              <a:gd name="connsiteX70" fmla="*/ 6034222 w 10753706"/>
              <a:gd name="connsiteY70" fmla="*/ 804110 h 1027260"/>
              <a:gd name="connsiteX71" fmla="*/ 6033121 w 10753706"/>
              <a:gd name="connsiteY71" fmla="*/ 806078 h 1027260"/>
              <a:gd name="connsiteX72" fmla="*/ 6023593 w 10753706"/>
              <a:gd name="connsiteY72" fmla="*/ 808842 h 1027260"/>
              <a:gd name="connsiteX73" fmla="*/ 6006639 w 10753706"/>
              <a:gd name="connsiteY73" fmla="*/ 815304 h 1027260"/>
              <a:gd name="connsiteX74" fmla="*/ 6001762 w 10753706"/>
              <a:gd name="connsiteY74" fmla="*/ 815557 h 1027260"/>
              <a:gd name="connsiteX75" fmla="*/ 5973534 w 10753706"/>
              <a:gd name="connsiteY75" fmla="*/ 823815 h 1027260"/>
              <a:gd name="connsiteX76" fmla="*/ 5972336 w 10753706"/>
              <a:gd name="connsiteY76" fmla="*/ 823476 h 1027260"/>
              <a:gd name="connsiteX77" fmla="*/ 5960841 w 10753706"/>
              <a:gd name="connsiteY77" fmla="*/ 823819 h 1027260"/>
              <a:gd name="connsiteX78" fmla="*/ 5940719 w 10753706"/>
              <a:gd name="connsiteY78" fmla="*/ 825514 h 1027260"/>
              <a:gd name="connsiteX79" fmla="*/ 5884298 w 10753706"/>
              <a:gd name="connsiteY79" fmla="*/ 823806 h 1027260"/>
              <a:gd name="connsiteX80" fmla="*/ 5854779 w 10753706"/>
              <a:gd name="connsiteY80" fmla="*/ 832365 h 1027260"/>
              <a:gd name="connsiteX81" fmla="*/ 5848382 w 10753706"/>
              <a:gd name="connsiteY81" fmla="*/ 833844 h 1027260"/>
              <a:gd name="connsiteX82" fmla="*/ 5848066 w 10753706"/>
              <a:gd name="connsiteY82" fmla="*/ 833772 h 1027260"/>
              <a:gd name="connsiteX83" fmla="*/ 5840944 w 10753706"/>
              <a:gd name="connsiteY83" fmla="*/ 835132 h 1027260"/>
              <a:gd name="connsiteX84" fmla="*/ 5836719 w 10753706"/>
              <a:gd name="connsiteY84" fmla="*/ 836539 h 1027260"/>
              <a:gd name="connsiteX85" fmla="*/ 5824311 w 10753706"/>
              <a:gd name="connsiteY85" fmla="*/ 839408 h 1027260"/>
              <a:gd name="connsiteX86" fmla="*/ 5818788 w 10753706"/>
              <a:gd name="connsiteY86" fmla="*/ 839727 h 1027260"/>
              <a:gd name="connsiteX87" fmla="*/ 5763953 w 10753706"/>
              <a:gd name="connsiteY87" fmla="*/ 834282 h 1027260"/>
              <a:gd name="connsiteX88" fmla="*/ 5667748 w 10753706"/>
              <a:gd name="connsiteY88" fmla="*/ 840211 h 1027260"/>
              <a:gd name="connsiteX89" fmla="*/ 5573108 w 10753706"/>
              <a:gd name="connsiteY89" fmla="*/ 847611 h 1027260"/>
              <a:gd name="connsiteX90" fmla="*/ 5539137 w 10753706"/>
              <a:gd name="connsiteY90" fmla="*/ 851033 h 1027260"/>
              <a:gd name="connsiteX91" fmla="*/ 5510651 w 10753706"/>
              <a:gd name="connsiteY91" fmla="*/ 844215 h 1027260"/>
              <a:gd name="connsiteX92" fmla="*/ 5457331 w 10753706"/>
              <a:gd name="connsiteY92" fmla="*/ 839159 h 1027260"/>
              <a:gd name="connsiteX93" fmla="*/ 5410613 w 10753706"/>
              <a:gd name="connsiteY93" fmla="*/ 834358 h 1027260"/>
              <a:gd name="connsiteX94" fmla="*/ 5370040 w 10753706"/>
              <a:gd name="connsiteY94" fmla="*/ 862127 h 1027260"/>
              <a:gd name="connsiteX95" fmla="*/ 5318778 w 10753706"/>
              <a:gd name="connsiteY95" fmla="*/ 855310 h 1027260"/>
              <a:gd name="connsiteX96" fmla="*/ 5298645 w 10753706"/>
              <a:gd name="connsiteY96" fmla="*/ 855171 h 1027260"/>
              <a:gd name="connsiteX97" fmla="*/ 5253828 w 10753706"/>
              <a:gd name="connsiteY97" fmla="*/ 859670 h 1027260"/>
              <a:gd name="connsiteX98" fmla="*/ 5216955 w 10753706"/>
              <a:gd name="connsiteY98" fmla="*/ 866245 h 1027260"/>
              <a:gd name="connsiteX99" fmla="*/ 5214344 w 10753706"/>
              <a:gd name="connsiteY99" fmla="*/ 868102 h 1027260"/>
              <a:gd name="connsiteX100" fmla="*/ 5195561 w 10753706"/>
              <a:gd name="connsiteY100" fmla="*/ 869949 h 1027260"/>
              <a:gd name="connsiteX101" fmla="*/ 5182555 w 10753706"/>
              <a:gd name="connsiteY101" fmla="*/ 873542 h 1027260"/>
              <a:gd name="connsiteX102" fmla="*/ 5172552 w 10753706"/>
              <a:gd name="connsiteY102" fmla="*/ 878801 h 1027260"/>
              <a:gd name="connsiteX103" fmla="*/ 5027993 w 10753706"/>
              <a:gd name="connsiteY103" fmla="*/ 889666 h 1027260"/>
              <a:gd name="connsiteX104" fmla="*/ 4939844 w 10753706"/>
              <a:gd name="connsiteY104" fmla="*/ 934802 h 1027260"/>
              <a:gd name="connsiteX105" fmla="*/ 4792576 w 10753706"/>
              <a:gd name="connsiteY105" fmla="*/ 934820 h 1027260"/>
              <a:gd name="connsiteX106" fmla="*/ 4602423 w 10753706"/>
              <a:gd name="connsiteY106" fmla="*/ 958063 h 1027260"/>
              <a:gd name="connsiteX107" fmla="*/ 4290656 w 10753706"/>
              <a:gd name="connsiteY107" fmla="*/ 969152 h 1027260"/>
              <a:gd name="connsiteX108" fmla="*/ 3952334 w 10753706"/>
              <a:gd name="connsiteY108" fmla="*/ 954043 h 1027260"/>
              <a:gd name="connsiteX109" fmla="*/ 3858560 w 10753706"/>
              <a:gd name="connsiteY109" fmla="*/ 948781 h 1027260"/>
              <a:gd name="connsiteX110" fmla="*/ 3846597 w 10753706"/>
              <a:gd name="connsiteY110" fmla="*/ 948382 h 1027260"/>
              <a:gd name="connsiteX111" fmla="*/ 3736044 w 10753706"/>
              <a:gd name="connsiteY111" fmla="*/ 947759 h 1027260"/>
              <a:gd name="connsiteX112" fmla="*/ 3713136 w 10753706"/>
              <a:gd name="connsiteY112" fmla="*/ 946963 h 1027260"/>
              <a:gd name="connsiteX113" fmla="*/ 3695939 w 10753706"/>
              <a:gd name="connsiteY113" fmla="*/ 943639 h 1027260"/>
              <a:gd name="connsiteX114" fmla="*/ 3694125 w 10753706"/>
              <a:gd name="connsiteY114" fmla="*/ 940567 h 1027260"/>
              <a:gd name="connsiteX115" fmla="*/ 3681925 w 10753706"/>
              <a:gd name="connsiteY115" fmla="*/ 939706 h 1027260"/>
              <a:gd name="connsiteX116" fmla="*/ 3679204 w 10753706"/>
              <a:gd name="connsiteY116" fmla="*/ 938926 h 1027260"/>
              <a:gd name="connsiteX117" fmla="*/ 3615656 w 10753706"/>
              <a:gd name="connsiteY117" fmla="*/ 940320 h 1027260"/>
              <a:gd name="connsiteX118" fmla="*/ 3567983 w 10753706"/>
              <a:gd name="connsiteY118" fmla="*/ 935596 h 1027260"/>
              <a:gd name="connsiteX119" fmla="*/ 3422423 w 10753706"/>
              <a:gd name="connsiteY119" fmla="*/ 932129 h 1027260"/>
              <a:gd name="connsiteX120" fmla="*/ 3310925 w 10753706"/>
              <a:gd name="connsiteY120" fmla="*/ 911072 h 1027260"/>
              <a:gd name="connsiteX121" fmla="*/ 3139421 w 10753706"/>
              <a:gd name="connsiteY121" fmla="*/ 934151 h 1027260"/>
              <a:gd name="connsiteX122" fmla="*/ 2996922 w 10753706"/>
              <a:gd name="connsiteY122" fmla="*/ 927537 h 1027260"/>
              <a:gd name="connsiteX123" fmla="*/ 2982785 w 10753706"/>
              <a:gd name="connsiteY123" fmla="*/ 931453 h 1027260"/>
              <a:gd name="connsiteX124" fmla="*/ 2967478 w 10753706"/>
              <a:gd name="connsiteY124" fmla="*/ 933397 h 1027260"/>
              <a:gd name="connsiteX125" fmla="*/ 2948552 w 10753706"/>
              <a:gd name="connsiteY125" fmla="*/ 932961 h 1027260"/>
              <a:gd name="connsiteX126" fmla="*/ 2944404 w 10753706"/>
              <a:gd name="connsiteY126" fmla="*/ 934452 h 1027260"/>
              <a:gd name="connsiteX127" fmla="*/ 2908608 w 10753706"/>
              <a:gd name="connsiteY127" fmla="*/ 937205 h 1027260"/>
              <a:gd name="connsiteX128" fmla="*/ 2904443 w 10753706"/>
              <a:gd name="connsiteY128" fmla="*/ 936455 h 1027260"/>
              <a:gd name="connsiteX129" fmla="*/ 2868935 w 10753706"/>
              <a:gd name="connsiteY129" fmla="*/ 938022 h 1027260"/>
              <a:gd name="connsiteX130" fmla="*/ 2868586 w 10753706"/>
              <a:gd name="connsiteY130" fmla="*/ 937487 h 1027260"/>
              <a:gd name="connsiteX131" fmla="*/ 2859191 w 10753706"/>
              <a:gd name="connsiteY131" fmla="*/ 935503 h 1027260"/>
              <a:gd name="connsiteX132" fmla="*/ 2840915 w 10753706"/>
              <a:gd name="connsiteY132" fmla="*/ 932977 h 1027260"/>
              <a:gd name="connsiteX133" fmla="*/ 2763509 w 10753706"/>
              <a:gd name="connsiteY133" fmla="*/ 921850 h 1027260"/>
              <a:gd name="connsiteX134" fmla="*/ 2756121 w 10753706"/>
              <a:gd name="connsiteY134" fmla="*/ 921864 h 1027260"/>
              <a:gd name="connsiteX135" fmla="*/ 2755998 w 10753706"/>
              <a:gd name="connsiteY135" fmla="*/ 921739 h 1027260"/>
              <a:gd name="connsiteX136" fmla="*/ 2748255 w 10753706"/>
              <a:gd name="connsiteY136" fmla="*/ 921505 h 1027260"/>
              <a:gd name="connsiteX137" fmla="*/ 2694601 w 10753706"/>
              <a:gd name="connsiteY137" fmla="*/ 915575 h 1027260"/>
              <a:gd name="connsiteX138" fmla="*/ 2635357 w 10753706"/>
              <a:gd name="connsiteY138" fmla="*/ 910976 h 1027260"/>
              <a:gd name="connsiteX139" fmla="*/ 2601047 w 10753706"/>
              <a:gd name="connsiteY139" fmla="*/ 910263 h 1027260"/>
              <a:gd name="connsiteX140" fmla="*/ 2507482 w 10753706"/>
              <a:gd name="connsiteY140" fmla="*/ 906211 h 1027260"/>
              <a:gd name="connsiteX141" fmla="*/ 2413884 w 10753706"/>
              <a:gd name="connsiteY141" fmla="*/ 900545 h 1027260"/>
              <a:gd name="connsiteX142" fmla="*/ 2368912 w 10753706"/>
              <a:gd name="connsiteY142" fmla="*/ 888755 h 1027260"/>
              <a:gd name="connsiteX143" fmla="*/ 2349490 w 10753706"/>
              <a:gd name="connsiteY143" fmla="*/ 889719 h 1027260"/>
              <a:gd name="connsiteX144" fmla="*/ 2344290 w 10753706"/>
              <a:gd name="connsiteY144" fmla="*/ 890584 h 1027260"/>
              <a:gd name="connsiteX145" fmla="*/ 2336488 w 10753706"/>
              <a:gd name="connsiteY145" fmla="*/ 891058 h 1027260"/>
              <a:gd name="connsiteX146" fmla="*/ 2329015 w 10753706"/>
              <a:gd name="connsiteY146" fmla="*/ 891627 h 1027260"/>
              <a:gd name="connsiteX147" fmla="*/ 2293898 w 10753706"/>
              <a:gd name="connsiteY147" fmla="*/ 896431 h 1027260"/>
              <a:gd name="connsiteX148" fmla="*/ 2243927 w 10753706"/>
              <a:gd name="connsiteY148" fmla="*/ 888076 h 1027260"/>
              <a:gd name="connsiteX149" fmla="*/ 2223920 w 10753706"/>
              <a:gd name="connsiteY149" fmla="*/ 887331 h 1027260"/>
              <a:gd name="connsiteX150" fmla="*/ 2213081 w 10753706"/>
              <a:gd name="connsiteY150" fmla="*/ 886302 h 1027260"/>
              <a:gd name="connsiteX151" fmla="*/ 2212307 w 10753706"/>
              <a:gd name="connsiteY151" fmla="*/ 885829 h 1027260"/>
              <a:gd name="connsiteX152" fmla="*/ 2152321 w 10753706"/>
              <a:gd name="connsiteY152" fmla="*/ 894418 h 1027260"/>
              <a:gd name="connsiteX153" fmla="*/ 2140985 w 10753706"/>
              <a:gd name="connsiteY153" fmla="*/ 895968 h 1027260"/>
              <a:gd name="connsiteX154" fmla="*/ 2121210 w 10753706"/>
              <a:gd name="connsiteY154" fmla="*/ 899354 h 1027260"/>
              <a:gd name="connsiteX155" fmla="*/ 2119146 w 10753706"/>
              <a:gd name="connsiteY155" fmla="*/ 899033 h 1027260"/>
              <a:gd name="connsiteX156" fmla="*/ 2105666 w 10753706"/>
              <a:gd name="connsiteY156" fmla="*/ 902240 h 1027260"/>
              <a:gd name="connsiteX157" fmla="*/ 2094924 w 10753706"/>
              <a:gd name="connsiteY157" fmla="*/ 907203 h 1027260"/>
              <a:gd name="connsiteX158" fmla="*/ 1949478 w 10753706"/>
              <a:gd name="connsiteY158" fmla="*/ 913748 h 1027260"/>
              <a:gd name="connsiteX159" fmla="*/ 1749684 w 10753706"/>
              <a:gd name="connsiteY159" fmla="*/ 942223 h 1027260"/>
              <a:gd name="connsiteX160" fmla="*/ 1585576 w 10753706"/>
              <a:gd name="connsiteY160" fmla="*/ 954170 h 1027260"/>
              <a:gd name="connsiteX161" fmla="*/ 1476250 w 10753706"/>
              <a:gd name="connsiteY161" fmla="*/ 950653 h 1027260"/>
              <a:gd name="connsiteX162" fmla="*/ 1433927 w 10753706"/>
              <a:gd name="connsiteY162" fmla="*/ 959926 h 1027260"/>
              <a:gd name="connsiteX163" fmla="*/ 1414893 w 10753706"/>
              <a:gd name="connsiteY163" fmla="*/ 957671 h 1027260"/>
              <a:gd name="connsiteX164" fmla="*/ 1411585 w 10753706"/>
              <a:gd name="connsiteY164" fmla="*/ 957179 h 1027260"/>
              <a:gd name="connsiteX165" fmla="*/ 1398896 w 10753706"/>
              <a:gd name="connsiteY165" fmla="*/ 957460 h 1027260"/>
              <a:gd name="connsiteX166" fmla="*/ 1394632 w 10753706"/>
              <a:gd name="connsiteY166" fmla="*/ 954725 h 1027260"/>
              <a:gd name="connsiteX167" fmla="*/ 1375043 w 10753706"/>
              <a:gd name="connsiteY167" fmla="*/ 953132 h 1027260"/>
              <a:gd name="connsiteX168" fmla="*/ 1351876 w 10753706"/>
              <a:gd name="connsiteY168" fmla="*/ 954436 h 1027260"/>
              <a:gd name="connsiteX169" fmla="*/ 1242676 w 10753706"/>
              <a:gd name="connsiteY169" fmla="*/ 963767 h 1027260"/>
              <a:gd name="connsiteX170" fmla="*/ 1205993 w 10753706"/>
              <a:gd name="connsiteY170" fmla="*/ 974080 h 1027260"/>
              <a:gd name="connsiteX171" fmla="*/ 1052221 w 10753706"/>
              <a:gd name="connsiteY171" fmla="*/ 963954 h 1027260"/>
              <a:gd name="connsiteX172" fmla="*/ 968270 w 10753706"/>
              <a:gd name="connsiteY172" fmla="*/ 964761 h 1027260"/>
              <a:gd name="connsiteX173" fmla="*/ 874493 w 10753706"/>
              <a:gd name="connsiteY173" fmla="*/ 998122 h 1027260"/>
              <a:gd name="connsiteX174" fmla="*/ 814411 w 10753706"/>
              <a:gd name="connsiteY174" fmla="*/ 1007391 h 1027260"/>
              <a:gd name="connsiteX175" fmla="*/ 688604 w 10753706"/>
              <a:gd name="connsiteY175" fmla="*/ 1015631 h 1027260"/>
              <a:gd name="connsiteX176" fmla="*/ 618171 w 10753706"/>
              <a:gd name="connsiteY176" fmla="*/ 1027260 h 1027260"/>
              <a:gd name="connsiteX177" fmla="*/ 570379 w 10753706"/>
              <a:gd name="connsiteY177" fmla="*/ 1023487 h 1027260"/>
              <a:gd name="connsiteX178" fmla="*/ 482519 w 10753706"/>
              <a:gd name="connsiteY178" fmla="*/ 1002108 h 1027260"/>
              <a:gd name="connsiteX179" fmla="*/ 475319 w 10753706"/>
              <a:gd name="connsiteY179" fmla="*/ 1009922 h 1027260"/>
              <a:gd name="connsiteX180" fmla="*/ 431104 w 10753706"/>
              <a:gd name="connsiteY180" fmla="*/ 1009317 h 1027260"/>
              <a:gd name="connsiteX181" fmla="*/ 363782 w 10753706"/>
              <a:gd name="connsiteY181" fmla="*/ 1007585 h 1027260"/>
              <a:gd name="connsiteX182" fmla="*/ 325533 w 10753706"/>
              <a:gd name="connsiteY182" fmla="*/ 1008502 h 1027260"/>
              <a:gd name="connsiteX183" fmla="*/ 220429 w 10753706"/>
              <a:gd name="connsiteY183" fmla="*/ 1008927 h 1027260"/>
              <a:gd name="connsiteX184" fmla="*/ 114676 w 10753706"/>
              <a:gd name="connsiteY184" fmla="*/ 1007765 h 1027260"/>
              <a:gd name="connsiteX185" fmla="*/ 13470 w 10753706"/>
              <a:gd name="connsiteY185" fmla="*/ 998544 h 1027260"/>
              <a:gd name="connsiteX186" fmla="*/ 0 w 10753706"/>
              <a:gd name="connsiteY186" fmla="*/ 997355 h 1027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Lst>
            <a:rect l="l" t="t" r="r" b="b"/>
            <a:pathLst>
              <a:path w="10753706" h="1027260">
                <a:moveTo>
                  <a:pt x="0" y="0"/>
                </a:moveTo>
                <a:lnTo>
                  <a:pt x="10753706" y="0"/>
                </a:lnTo>
                <a:lnTo>
                  <a:pt x="10748809" y="2522"/>
                </a:lnTo>
                <a:cubicBezTo>
                  <a:pt x="10744031" y="4644"/>
                  <a:pt x="10737551" y="7204"/>
                  <a:pt x="10725330" y="11977"/>
                </a:cubicBezTo>
                <a:cubicBezTo>
                  <a:pt x="10700888" y="21523"/>
                  <a:pt x="10652058" y="39304"/>
                  <a:pt x="10615423" y="52967"/>
                </a:cubicBezTo>
                <a:cubicBezTo>
                  <a:pt x="10598524" y="49017"/>
                  <a:pt x="10550674" y="61360"/>
                  <a:pt x="10533936" y="53095"/>
                </a:cubicBezTo>
                <a:cubicBezTo>
                  <a:pt x="10519435" y="55674"/>
                  <a:pt x="10480156" y="49393"/>
                  <a:pt x="10466876" y="45180"/>
                </a:cubicBezTo>
                <a:cubicBezTo>
                  <a:pt x="10443145" y="68059"/>
                  <a:pt x="10382269" y="71294"/>
                  <a:pt x="10355090" y="89741"/>
                </a:cubicBezTo>
                <a:cubicBezTo>
                  <a:pt x="10286222" y="95376"/>
                  <a:pt x="10146285" y="63529"/>
                  <a:pt x="10087145" y="66115"/>
                </a:cubicBezTo>
                <a:cubicBezTo>
                  <a:pt x="10067575" y="79584"/>
                  <a:pt x="10043111" y="68921"/>
                  <a:pt x="10015902" y="76178"/>
                </a:cubicBezTo>
                <a:cubicBezTo>
                  <a:pt x="9952302" y="84628"/>
                  <a:pt x="9893286" y="103337"/>
                  <a:pt x="9806005" y="102435"/>
                </a:cubicBezTo>
                <a:cubicBezTo>
                  <a:pt x="9782247" y="141133"/>
                  <a:pt x="9674787" y="151643"/>
                  <a:pt x="9602583" y="179170"/>
                </a:cubicBezTo>
                <a:cubicBezTo>
                  <a:pt x="9557658" y="187584"/>
                  <a:pt x="9478290" y="154235"/>
                  <a:pt x="9469719" y="174721"/>
                </a:cubicBezTo>
                <a:cubicBezTo>
                  <a:pt x="9443779" y="165070"/>
                  <a:pt x="9431317" y="185692"/>
                  <a:pt x="9408692" y="189513"/>
                </a:cubicBezTo>
                <a:cubicBezTo>
                  <a:pt x="9387154" y="183843"/>
                  <a:pt x="9380475" y="191089"/>
                  <a:pt x="9364151" y="194072"/>
                </a:cubicBezTo>
                <a:cubicBezTo>
                  <a:pt x="9354686" y="190222"/>
                  <a:pt x="9340485" y="191782"/>
                  <a:pt x="9337751" y="197579"/>
                </a:cubicBezTo>
                <a:cubicBezTo>
                  <a:pt x="9349566" y="209270"/>
                  <a:pt x="9297468" y="207714"/>
                  <a:pt x="9297166" y="216558"/>
                </a:cubicBezTo>
                <a:cubicBezTo>
                  <a:pt x="9269057" y="220999"/>
                  <a:pt x="9139630" y="221783"/>
                  <a:pt x="9123859" y="237356"/>
                </a:cubicBezTo>
                <a:cubicBezTo>
                  <a:pt x="9068176" y="249209"/>
                  <a:pt x="8975349" y="235349"/>
                  <a:pt x="8950741" y="238020"/>
                </a:cubicBezTo>
                <a:cubicBezTo>
                  <a:pt x="8916265" y="215428"/>
                  <a:pt x="8822808" y="292026"/>
                  <a:pt x="8718236" y="303148"/>
                </a:cubicBezTo>
                <a:cubicBezTo>
                  <a:pt x="8703111" y="302060"/>
                  <a:pt x="8695551" y="302792"/>
                  <a:pt x="8694011" y="308812"/>
                </a:cubicBezTo>
                <a:cubicBezTo>
                  <a:pt x="8661810" y="312764"/>
                  <a:pt x="8637956" y="329628"/>
                  <a:pt x="8611976" y="324819"/>
                </a:cubicBezTo>
                <a:cubicBezTo>
                  <a:pt x="8621849" y="336388"/>
                  <a:pt x="8562809" y="325917"/>
                  <a:pt x="8562074" y="337971"/>
                </a:cubicBezTo>
                <a:cubicBezTo>
                  <a:pt x="8543699" y="343978"/>
                  <a:pt x="8511321" y="356396"/>
                  <a:pt x="8501724" y="360865"/>
                </a:cubicBezTo>
                <a:lnTo>
                  <a:pt x="8504489" y="364790"/>
                </a:lnTo>
                <a:lnTo>
                  <a:pt x="8492774" y="366181"/>
                </a:lnTo>
                <a:lnTo>
                  <a:pt x="8466405" y="368724"/>
                </a:lnTo>
                <a:cubicBezTo>
                  <a:pt x="8455454" y="372229"/>
                  <a:pt x="8440175" y="385805"/>
                  <a:pt x="8427069" y="387211"/>
                </a:cubicBezTo>
                <a:cubicBezTo>
                  <a:pt x="8400442" y="392215"/>
                  <a:pt x="8397079" y="382989"/>
                  <a:pt x="8387766" y="377161"/>
                </a:cubicBezTo>
                <a:cubicBezTo>
                  <a:pt x="8369233" y="378548"/>
                  <a:pt x="8334756" y="390869"/>
                  <a:pt x="8315874" y="395527"/>
                </a:cubicBezTo>
                <a:cubicBezTo>
                  <a:pt x="8306664" y="400500"/>
                  <a:pt x="8272845" y="393679"/>
                  <a:pt x="8274474" y="405112"/>
                </a:cubicBezTo>
                <a:cubicBezTo>
                  <a:pt x="8255483" y="406194"/>
                  <a:pt x="8244963" y="408376"/>
                  <a:pt x="8234664" y="410219"/>
                </a:cubicBezTo>
                <a:lnTo>
                  <a:pt x="8211268" y="416791"/>
                </a:lnTo>
                <a:cubicBezTo>
                  <a:pt x="8204720" y="419941"/>
                  <a:pt x="8197411" y="422004"/>
                  <a:pt x="8188615" y="421755"/>
                </a:cubicBezTo>
                <a:lnTo>
                  <a:pt x="8179981" y="420402"/>
                </a:lnTo>
                <a:lnTo>
                  <a:pt x="8179307" y="422516"/>
                </a:lnTo>
                <a:cubicBezTo>
                  <a:pt x="8179027" y="425797"/>
                  <a:pt x="8175790" y="448341"/>
                  <a:pt x="8147929" y="450302"/>
                </a:cubicBezTo>
                <a:cubicBezTo>
                  <a:pt x="8130300" y="457967"/>
                  <a:pt x="8114933" y="461015"/>
                  <a:pt x="8089136" y="465283"/>
                </a:cubicBezTo>
                <a:cubicBezTo>
                  <a:pt x="8072810" y="465920"/>
                  <a:pt x="8069376" y="451569"/>
                  <a:pt x="8049973" y="454121"/>
                </a:cubicBezTo>
                <a:cubicBezTo>
                  <a:pt x="7974508" y="471465"/>
                  <a:pt x="8006050" y="447139"/>
                  <a:pt x="7965913" y="464415"/>
                </a:cubicBezTo>
                <a:cubicBezTo>
                  <a:pt x="7958234" y="466025"/>
                  <a:pt x="7951405" y="465800"/>
                  <a:pt x="7945093" y="464798"/>
                </a:cubicBezTo>
                <a:lnTo>
                  <a:pt x="7935335" y="462442"/>
                </a:lnTo>
                <a:lnTo>
                  <a:pt x="7904779" y="471429"/>
                </a:lnTo>
                <a:cubicBezTo>
                  <a:pt x="7889387" y="474999"/>
                  <a:pt x="7872867" y="477951"/>
                  <a:pt x="7855604" y="480199"/>
                </a:cubicBezTo>
                <a:cubicBezTo>
                  <a:pt x="7850005" y="476378"/>
                  <a:pt x="7838628" y="483595"/>
                  <a:pt x="7832630" y="485371"/>
                </a:cubicBezTo>
                <a:cubicBezTo>
                  <a:pt x="7831473" y="482645"/>
                  <a:pt x="7816623" y="482661"/>
                  <a:pt x="7812438" y="485391"/>
                </a:cubicBezTo>
                <a:cubicBezTo>
                  <a:pt x="7709470" y="505049"/>
                  <a:pt x="7759426" y="473956"/>
                  <a:pt x="7701399" y="495197"/>
                </a:cubicBezTo>
                <a:cubicBezTo>
                  <a:pt x="7690986" y="496989"/>
                  <a:pt x="7682397" y="496365"/>
                  <a:pt x="7674778" y="494723"/>
                </a:cubicBezTo>
                <a:lnTo>
                  <a:pt x="7660445" y="490194"/>
                </a:lnTo>
                <a:lnTo>
                  <a:pt x="7651781" y="493084"/>
                </a:lnTo>
                <a:cubicBezTo>
                  <a:pt x="7616113" y="496548"/>
                  <a:pt x="7603273" y="491735"/>
                  <a:pt x="7584807" y="499490"/>
                </a:cubicBezTo>
                <a:cubicBezTo>
                  <a:pt x="7549256" y="490212"/>
                  <a:pt x="7563949" y="500167"/>
                  <a:pt x="7541324" y="504184"/>
                </a:cubicBezTo>
                <a:cubicBezTo>
                  <a:pt x="7523851" y="508307"/>
                  <a:pt x="7559546" y="509825"/>
                  <a:pt x="7541756" y="512184"/>
                </a:cubicBezTo>
                <a:cubicBezTo>
                  <a:pt x="7520963" y="510864"/>
                  <a:pt x="7525755" y="520497"/>
                  <a:pt x="7503906" y="518551"/>
                </a:cubicBezTo>
                <a:cubicBezTo>
                  <a:pt x="7505924" y="510774"/>
                  <a:pt x="7464361" y="523683"/>
                  <a:pt x="7460411" y="517415"/>
                </a:cubicBezTo>
                <a:lnTo>
                  <a:pt x="7460116" y="517548"/>
                </a:lnTo>
                <a:cubicBezTo>
                  <a:pt x="7447785" y="530928"/>
                  <a:pt x="7310141" y="550568"/>
                  <a:pt x="7297810" y="563947"/>
                </a:cubicBezTo>
                <a:cubicBezTo>
                  <a:pt x="7221791" y="605698"/>
                  <a:pt x="7039072" y="646008"/>
                  <a:pt x="6946388" y="665244"/>
                </a:cubicBezTo>
                <a:cubicBezTo>
                  <a:pt x="6853704" y="684480"/>
                  <a:pt x="6804875" y="677485"/>
                  <a:pt x="6741704" y="679365"/>
                </a:cubicBezTo>
                <a:lnTo>
                  <a:pt x="6624680" y="677674"/>
                </a:lnTo>
                <a:lnTo>
                  <a:pt x="6605700" y="683566"/>
                </a:lnTo>
                <a:cubicBezTo>
                  <a:pt x="6603309" y="685184"/>
                  <a:pt x="6599550" y="685647"/>
                  <a:pt x="6576922" y="683030"/>
                </a:cubicBezTo>
                <a:cubicBezTo>
                  <a:pt x="6527275" y="698355"/>
                  <a:pt x="6440981" y="702347"/>
                  <a:pt x="6405123" y="721946"/>
                </a:cubicBezTo>
                <a:cubicBezTo>
                  <a:pt x="6407963" y="715467"/>
                  <a:pt x="6383450" y="712913"/>
                  <a:pt x="6368938" y="717341"/>
                </a:cubicBezTo>
                <a:cubicBezTo>
                  <a:pt x="6377914" y="692119"/>
                  <a:pt x="6315316" y="744281"/>
                  <a:pt x="6295102" y="729508"/>
                </a:cubicBezTo>
                <a:cubicBezTo>
                  <a:pt x="6300358" y="744473"/>
                  <a:pt x="6240070" y="776254"/>
                  <a:pt x="6202084" y="767091"/>
                </a:cubicBezTo>
                <a:cubicBezTo>
                  <a:pt x="6152826" y="774744"/>
                  <a:pt x="6122010" y="790367"/>
                  <a:pt x="6067157" y="790339"/>
                </a:cubicBezTo>
                <a:cubicBezTo>
                  <a:pt x="6066310" y="792484"/>
                  <a:pt x="6064283" y="794403"/>
                  <a:pt x="6061443" y="796151"/>
                </a:cubicBezTo>
                <a:lnTo>
                  <a:pt x="6051406" y="800684"/>
                </a:lnTo>
                <a:lnTo>
                  <a:pt x="6049097" y="800636"/>
                </a:lnTo>
                <a:cubicBezTo>
                  <a:pt x="6040408" y="801393"/>
                  <a:pt x="6036299" y="802645"/>
                  <a:pt x="6034222" y="804110"/>
                </a:cubicBezTo>
                <a:lnTo>
                  <a:pt x="6033121" y="806078"/>
                </a:lnTo>
                <a:lnTo>
                  <a:pt x="6023593" y="808842"/>
                </a:lnTo>
                <a:lnTo>
                  <a:pt x="6006639" y="815304"/>
                </a:lnTo>
                <a:lnTo>
                  <a:pt x="6001762" y="815557"/>
                </a:lnTo>
                <a:lnTo>
                  <a:pt x="5973534" y="823815"/>
                </a:lnTo>
                <a:lnTo>
                  <a:pt x="5972336" y="823476"/>
                </a:lnTo>
                <a:cubicBezTo>
                  <a:pt x="5969004" y="822901"/>
                  <a:pt x="5965329" y="822833"/>
                  <a:pt x="5960841" y="823819"/>
                </a:cubicBezTo>
                <a:cubicBezTo>
                  <a:pt x="5955860" y="815655"/>
                  <a:pt x="5953515" y="821882"/>
                  <a:pt x="5940719" y="825514"/>
                </a:cubicBezTo>
                <a:cubicBezTo>
                  <a:pt x="5930130" y="813644"/>
                  <a:pt x="5900943" y="827979"/>
                  <a:pt x="5884298" y="823806"/>
                </a:cubicBezTo>
                <a:cubicBezTo>
                  <a:pt x="5875133" y="826741"/>
                  <a:pt x="5865250" y="829630"/>
                  <a:pt x="5854779" y="832365"/>
                </a:cubicBezTo>
                <a:lnTo>
                  <a:pt x="5848382" y="833844"/>
                </a:lnTo>
                <a:lnTo>
                  <a:pt x="5848066" y="833772"/>
                </a:lnTo>
                <a:cubicBezTo>
                  <a:pt x="5846273" y="833879"/>
                  <a:pt x="5844018" y="834284"/>
                  <a:pt x="5840944" y="835132"/>
                </a:cubicBezTo>
                <a:lnTo>
                  <a:pt x="5836719" y="836539"/>
                </a:lnTo>
                <a:lnTo>
                  <a:pt x="5824311" y="839408"/>
                </a:lnTo>
                <a:lnTo>
                  <a:pt x="5818788" y="839727"/>
                </a:lnTo>
                <a:cubicBezTo>
                  <a:pt x="5797008" y="838594"/>
                  <a:pt x="5786883" y="822081"/>
                  <a:pt x="5763953" y="834282"/>
                </a:cubicBezTo>
                <a:cubicBezTo>
                  <a:pt x="5726813" y="837521"/>
                  <a:pt x="5699446" y="830949"/>
                  <a:pt x="5667748" y="840211"/>
                </a:cubicBezTo>
                <a:cubicBezTo>
                  <a:pt x="5632959" y="843205"/>
                  <a:pt x="5601436" y="842280"/>
                  <a:pt x="5573108" y="847611"/>
                </a:cubicBezTo>
                <a:cubicBezTo>
                  <a:pt x="5560030" y="845832"/>
                  <a:pt x="5549547" y="851598"/>
                  <a:pt x="5539137" y="851033"/>
                </a:cubicBezTo>
                <a:cubicBezTo>
                  <a:pt x="5528728" y="850467"/>
                  <a:pt x="5529256" y="837509"/>
                  <a:pt x="5510651" y="844215"/>
                </a:cubicBezTo>
                <a:cubicBezTo>
                  <a:pt x="5494241" y="833607"/>
                  <a:pt x="5466101" y="839171"/>
                  <a:pt x="5457331" y="839159"/>
                </a:cubicBezTo>
                <a:lnTo>
                  <a:pt x="5410613" y="834358"/>
                </a:lnTo>
                <a:lnTo>
                  <a:pt x="5370040" y="862127"/>
                </a:lnTo>
                <a:cubicBezTo>
                  <a:pt x="5357863" y="856469"/>
                  <a:pt x="5319115" y="868069"/>
                  <a:pt x="5318778" y="855310"/>
                </a:cubicBezTo>
                <a:cubicBezTo>
                  <a:pt x="5303920" y="857760"/>
                  <a:pt x="5296727" y="863736"/>
                  <a:pt x="5298645" y="855171"/>
                </a:cubicBezTo>
                <a:cubicBezTo>
                  <a:pt x="5287819" y="855897"/>
                  <a:pt x="5267444" y="857825"/>
                  <a:pt x="5253828" y="859670"/>
                </a:cubicBezTo>
                <a:lnTo>
                  <a:pt x="5216955" y="866245"/>
                </a:lnTo>
                <a:lnTo>
                  <a:pt x="5214344" y="868102"/>
                </a:lnTo>
                <a:cubicBezTo>
                  <a:pt x="5210778" y="868719"/>
                  <a:pt x="5200859" y="869042"/>
                  <a:pt x="5195561" y="869949"/>
                </a:cubicBezTo>
                <a:lnTo>
                  <a:pt x="5182555" y="873542"/>
                </a:lnTo>
                <a:cubicBezTo>
                  <a:pt x="5178496" y="875023"/>
                  <a:pt x="5175066" y="876746"/>
                  <a:pt x="5172552" y="878801"/>
                </a:cubicBezTo>
                <a:cubicBezTo>
                  <a:pt x="5121406" y="873797"/>
                  <a:pt x="5080096" y="886529"/>
                  <a:pt x="5027993" y="889666"/>
                </a:cubicBezTo>
                <a:cubicBezTo>
                  <a:pt x="4999924" y="877115"/>
                  <a:pt x="4946973" y="919452"/>
                  <a:pt x="4939844" y="934802"/>
                </a:cubicBezTo>
                <a:cubicBezTo>
                  <a:pt x="4895154" y="940701"/>
                  <a:pt x="4844006" y="928240"/>
                  <a:pt x="4792576" y="934820"/>
                </a:cubicBezTo>
                <a:lnTo>
                  <a:pt x="4602423" y="958063"/>
                </a:lnTo>
                <a:cubicBezTo>
                  <a:pt x="4488530" y="967131"/>
                  <a:pt x="4399004" y="969822"/>
                  <a:pt x="4290656" y="969152"/>
                </a:cubicBezTo>
                <a:cubicBezTo>
                  <a:pt x="4182308" y="968482"/>
                  <a:pt x="4046938" y="971167"/>
                  <a:pt x="3952334" y="954043"/>
                </a:cubicBezTo>
                <a:lnTo>
                  <a:pt x="3858560" y="948781"/>
                </a:lnTo>
                <a:lnTo>
                  <a:pt x="3846597" y="948382"/>
                </a:lnTo>
                <a:cubicBezTo>
                  <a:pt x="3807516" y="956616"/>
                  <a:pt x="3767475" y="941640"/>
                  <a:pt x="3736044" y="947759"/>
                </a:cubicBezTo>
                <a:cubicBezTo>
                  <a:pt x="3727323" y="948128"/>
                  <a:pt x="3719828" y="947771"/>
                  <a:pt x="3713136" y="946963"/>
                </a:cubicBezTo>
                <a:lnTo>
                  <a:pt x="3695939" y="943639"/>
                </a:lnTo>
                <a:lnTo>
                  <a:pt x="3694125" y="940567"/>
                </a:lnTo>
                <a:lnTo>
                  <a:pt x="3681925" y="939706"/>
                </a:lnTo>
                <a:lnTo>
                  <a:pt x="3679204" y="938926"/>
                </a:lnTo>
                <a:cubicBezTo>
                  <a:pt x="3668160" y="939028"/>
                  <a:pt x="3634193" y="940875"/>
                  <a:pt x="3615656" y="940320"/>
                </a:cubicBezTo>
                <a:cubicBezTo>
                  <a:pt x="3582626" y="936974"/>
                  <a:pt x="3593904" y="949140"/>
                  <a:pt x="3567983" y="935596"/>
                </a:cubicBezTo>
                <a:cubicBezTo>
                  <a:pt x="3504185" y="939048"/>
                  <a:pt x="3482818" y="922224"/>
                  <a:pt x="3422423" y="932129"/>
                </a:cubicBezTo>
                <a:cubicBezTo>
                  <a:pt x="3369166" y="933413"/>
                  <a:pt x="3329486" y="910108"/>
                  <a:pt x="3310925" y="911072"/>
                </a:cubicBezTo>
                <a:cubicBezTo>
                  <a:pt x="3261363" y="909787"/>
                  <a:pt x="3198415" y="933574"/>
                  <a:pt x="3139421" y="934151"/>
                </a:cubicBezTo>
                <a:cubicBezTo>
                  <a:pt x="3088799" y="931012"/>
                  <a:pt x="3038941" y="938464"/>
                  <a:pt x="2996922" y="927537"/>
                </a:cubicBezTo>
                <a:cubicBezTo>
                  <a:pt x="2992673" y="929234"/>
                  <a:pt x="2987900" y="930498"/>
                  <a:pt x="2982785" y="931453"/>
                </a:cubicBezTo>
                <a:lnTo>
                  <a:pt x="2967478" y="933397"/>
                </a:lnTo>
                <a:lnTo>
                  <a:pt x="2948552" y="932961"/>
                </a:lnTo>
                <a:lnTo>
                  <a:pt x="2944404" y="934452"/>
                </a:lnTo>
                <a:lnTo>
                  <a:pt x="2908608" y="937205"/>
                </a:lnTo>
                <a:lnTo>
                  <a:pt x="2904443" y="936455"/>
                </a:lnTo>
                <a:lnTo>
                  <a:pt x="2868935" y="938022"/>
                </a:lnTo>
                <a:lnTo>
                  <a:pt x="2868586" y="937487"/>
                </a:lnTo>
                <a:cubicBezTo>
                  <a:pt x="2866994" y="936327"/>
                  <a:pt x="2864292" y="935538"/>
                  <a:pt x="2859191" y="935503"/>
                </a:cubicBezTo>
                <a:cubicBezTo>
                  <a:pt x="2869075" y="927418"/>
                  <a:pt x="2856828" y="932364"/>
                  <a:pt x="2840915" y="932977"/>
                </a:cubicBezTo>
                <a:lnTo>
                  <a:pt x="2763509" y="921850"/>
                </a:lnTo>
                <a:lnTo>
                  <a:pt x="2756121" y="921864"/>
                </a:lnTo>
                <a:cubicBezTo>
                  <a:pt x="2756081" y="921822"/>
                  <a:pt x="2756039" y="921781"/>
                  <a:pt x="2755998" y="921739"/>
                </a:cubicBezTo>
                <a:cubicBezTo>
                  <a:pt x="2754445" y="921476"/>
                  <a:pt x="2752036" y="921380"/>
                  <a:pt x="2748255" y="921505"/>
                </a:cubicBezTo>
                <a:lnTo>
                  <a:pt x="2694601" y="915575"/>
                </a:lnTo>
                <a:cubicBezTo>
                  <a:pt x="2671223" y="919874"/>
                  <a:pt x="2666972" y="913376"/>
                  <a:pt x="2635357" y="910976"/>
                </a:cubicBezTo>
                <a:cubicBezTo>
                  <a:pt x="2621906" y="915051"/>
                  <a:pt x="2611315" y="913542"/>
                  <a:pt x="2601047" y="910263"/>
                </a:cubicBezTo>
                <a:cubicBezTo>
                  <a:pt x="2570084" y="912074"/>
                  <a:pt x="2542135" y="907435"/>
                  <a:pt x="2507482" y="906211"/>
                </a:cubicBezTo>
                <a:cubicBezTo>
                  <a:pt x="2469706" y="911437"/>
                  <a:pt x="2450920" y="901812"/>
                  <a:pt x="2413884" y="900545"/>
                </a:cubicBezTo>
                <a:cubicBezTo>
                  <a:pt x="2381338" y="909664"/>
                  <a:pt x="2387753" y="892438"/>
                  <a:pt x="2368912" y="888755"/>
                </a:cubicBezTo>
                <a:lnTo>
                  <a:pt x="2349490" y="889719"/>
                </a:lnTo>
                <a:lnTo>
                  <a:pt x="2344290" y="890584"/>
                </a:lnTo>
                <a:cubicBezTo>
                  <a:pt x="2340673" y="891041"/>
                  <a:pt x="2338228" y="891167"/>
                  <a:pt x="2336488" y="891058"/>
                </a:cubicBezTo>
                <a:lnTo>
                  <a:pt x="2329015" y="891627"/>
                </a:lnTo>
                <a:cubicBezTo>
                  <a:pt x="2316843" y="893039"/>
                  <a:pt x="2305064" y="894669"/>
                  <a:pt x="2293898" y="896431"/>
                </a:cubicBezTo>
                <a:cubicBezTo>
                  <a:pt x="2282637" y="890404"/>
                  <a:pt x="2242346" y="900851"/>
                  <a:pt x="2243927" y="888076"/>
                </a:cubicBezTo>
                <a:cubicBezTo>
                  <a:pt x="2228778" y="890081"/>
                  <a:pt x="2220725" y="895845"/>
                  <a:pt x="2223920" y="887331"/>
                </a:cubicBezTo>
                <a:cubicBezTo>
                  <a:pt x="2218877" y="887756"/>
                  <a:pt x="2215583" y="887254"/>
                  <a:pt x="2213081" y="886302"/>
                </a:cubicBezTo>
                <a:lnTo>
                  <a:pt x="2212307" y="885829"/>
                </a:lnTo>
                <a:lnTo>
                  <a:pt x="2152321" y="894418"/>
                </a:lnTo>
                <a:lnTo>
                  <a:pt x="2140985" y="895968"/>
                </a:lnTo>
                <a:lnTo>
                  <a:pt x="2121210" y="899354"/>
                </a:lnTo>
                <a:lnTo>
                  <a:pt x="2119146" y="899033"/>
                </a:lnTo>
                <a:lnTo>
                  <a:pt x="2105666" y="902240"/>
                </a:lnTo>
                <a:cubicBezTo>
                  <a:pt x="2101407" y="903601"/>
                  <a:pt x="2097735" y="905221"/>
                  <a:pt x="2094924" y="907203"/>
                </a:cubicBezTo>
                <a:cubicBezTo>
                  <a:pt x="2044793" y="900664"/>
                  <a:pt x="2001785" y="912168"/>
                  <a:pt x="1949478" y="913748"/>
                </a:cubicBezTo>
                <a:cubicBezTo>
                  <a:pt x="1891937" y="919585"/>
                  <a:pt x="1810334" y="935486"/>
                  <a:pt x="1749684" y="942223"/>
                </a:cubicBezTo>
                <a:lnTo>
                  <a:pt x="1585576" y="954170"/>
                </a:lnTo>
                <a:cubicBezTo>
                  <a:pt x="1549165" y="943719"/>
                  <a:pt x="1511425" y="950847"/>
                  <a:pt x="1476250" y="950653"/>
                </a:cubicBezTo>
                <a:cubicBezTo>
                  <a:pt x="1488515" y="961596"/>
                  <a:pt x="1432660" y="946795"/>
                  <a:pt x="1433927" y="959926"/>
                </a:cubicBezTo>
                <a:cubicBezTo>
                  <a:pt x="1427485" y="959475"/>
                  <a:pt x="1421205" y="958623"/>
                  <a:pt x="1414893" y="957671"/>
                </a:cubicBezTo>
                <a:lnTo>
                  <a:pt x="1411585" y="957179"/>
                </a:lnTo>
                <a:lnTo>
                  <a:pt x="1398896" y="957460"/>
                </a:lnTo>
                <a:lnTo>
                  <a:pt x="1394632" y="954725"/>
                </a:lnTo>
                <a:lnTo>
                  <a:pt x="1375043" y="953132"/>
                </a:lnTo>
                <a:cubicBezTo>
                  <a:pt x="1367813" y="952970"/>
                  <a:pt x="1360155" y="953305"/>
                  <a:pt x="1351876" y="954436"/>
                </a:cubicBezTo>
                <a:cubicBezTo>
                  <a:pt x="1325912" y="963028"/>
                  <a:pt x="1274459" y="952492"/>
                  <a:pt x="1242676" y="963767"/>
                </a:cubicBezTo>
                <a:cubicBezTo>
                  <a:pt x="1230276" y="966918"/>
                  <a:pt x="1216715" y="977098"/>
                  <a:pt x="1205993" y="974080"/>
                </a:cubicBezTo>
                <a:cubicBezTo>
                  <a:pt x="1174251" y="974112"/>
                  <a:pt x="1086982" y="964420"/>
                  <a:pt x="1052221" y="963954"/>
                </a:cubicBezTo>
                <a:cubicBezTo>
                  <a:pt x="1038515" y="970622"/>
                  <a:pt x="1009522" y="962342"/>
                  <a:pt x="968270" y="964761"/>
                </a:cubicBezTo>
                <a:cubicBezTo>
                  <a:pt x="943437" y="973698"/>
                  <a:pt x="900136" y="991017"/>
                  <a:pt x="874493" y="998122"/>
                </a:cubicBezTo>
                <a:cubicBezTo>
                  <a:pt x="848849" y="1005226"/>
                  <a:pt x="853424" y="1009427"/>
                  <a:pt x="814411" y="1007391"/>
                </a:cubicBezTo>
                <a:cubicBezTo>
                  <a:pt x="765926" y="1022821"/>
                  <a:pt x="732885" y="1009859"/>
                  <a:pt x="688604" y="1015631"/>
                </a:cubicBezTo>
                <a:cubicBezTo>
                  <a:pt x="638045" y="1020877"/>
                  <a:pt x="677999" y="1011556"/>
                  <a:pt x="618171" y="1027260"/>
                </a:cubicBezTo>
                <a:cubicBezTo>
                  <a:pt x="609680" y="1023165"/>
                  <a:pt x="583253" y="1020277"/>
                  <a:pt x="570379" y="1023487"/>
                </a:cubicBezTo>
                <a:cubicBezTo>
                  <a:pt x="543992" y="1022523"/>
                  <a:pt x="505183" y="1001686"/>
                  <a:pt x="482519" y="1002108"/>
                </a:cubicBezTo>
                <a:cubicBezTo>
                  <a:pt x="464011" y="1002285"/>
                  <a:pt x="495211" y="1007995"/>
                  <a:pt x="475319" y="1009922"/>
                </a:cubicBezTo>
                <a:cubicBezTo>
                  <a:pt x="450818" y="1011135"/>
                  <a:pt x="454804" y="1022539"/>
                  <a:pt x="431104" y="1009317"/>
                </a:cubicBezTo>
                <a:cubicBezTo>
                  <a:pt x="406857" y="1014651"/>
                  <a:pt x="399686" y="1008456"/>
                  <a:pt x="363782" y="1007585"/>
                </a:cubicBezTo>
                <a:cubicBezTo>
                  <a:pt x="350440" y="1012231"/>
                  <a:pt x="338145" y="1011245"/>
                  <a:pt x="325533" y="1008502"/>
                </a:cubicBezTo>
                <a:cubicBezTo>
                  <a:pt x="291944" y="1011745"/>
                  <a:pt x="259251" y="1008497"/>
                  <a:pt x="220429" y="1008927"/>
                </a:cubicBezTo>
                <a:cubicBezTo>
                  <a:pt x="180594" y="1015852"/>
                  <a:pt x="156150" y="1007265"/>
                  <a:pt x="114676" y="1007765"/>
                </a:cubicBezTo>
                <a:cubicBezTo>
                  <a:pt x="85718" y="1006195"/>
                  <a:pt x="43316" y="1001491"/>
                  <a:pt x="13470" y="998544"/>
                </a:cubicBezTo>
                <a:lnTo>
                  <a:pt x="0" y="997355"/>
                </a:lnTo>
                <a:close/>
              </a:path>
            </a:pathLst>
          </a:custGeom>
          <a:solidFill>
            <a:srgbClr val="82766A">
              <a:alpha val="15000"/>
            </a:srgbClr>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6" name="CasellaDiTesto 5">
            <a:extLst>
              <a:ext uri="{FF2B5EF4-FFF2-40B4-BE49-F238E27FC236}">
                <a16:creationId xmlns:a16="http://schemas.microsoft.com/office/drawing/2014/main" id="{2DC2BFC0-C4F6-CB6E-0874-122872852D62}"/>
              </a:ext>
            </a:extLst>
          </p:cNvPr>
          <p:cNvSpPr txBox="1"/>
          <p:nvPr/>
        </p:nvSpPr>
        <p:spPr>
          <a:xfrm>
            <a:off x="1137034" y="609597"/>
            <a:ext cx="9392421" cy="1330841"/>
          </a:xfrm>
          <a:prstGeom prst="rect">
            <a:avLst/>
          </a:prstGeom>
        </p:spPr>
        <p:txBody>
          <a:bodyPr vert="horz" lIns="91440" tIns="45720" rIns="91440" bIns="45720" rtlCol="0" anchor="ctr">
            <a:normAutofit/>
          </a:bodyPr>
          <a:lstStyle/>
          <a:p>
            <a:pPr>
              <a:lnSpc>
                <a:spcPct val="90000"/>
              </a:lnSpc>
              <a:spcBef>
                <a:spcPct val="0"/>
              </a:spcBef>
              <a:spcAft>
                <a:spcPts val="600"/>
              </a:spcAft>
            </a:pPr>
            <a:r>
              <a:rPr lang="en-US" sz="4000" b="1" dirty="0">
                <a:latin typeface="Bierstadt" panose="020B0004020202020204" pitchFamily="34" charset="0"/>
                <a:ea typeface="+mj-ea"/>
                <a:cs typeface="+mj-cs"/>
              </a:rPr>
              <a:t>COMBINATORIAL OPTIMIZATION PROBLEMS</a:t>
            </a:r>
            <a:endParaRPr lang="en-US" sz="4000" b="1" kern="1200" dirty="0">
              <a:solidFill>
                <a:schemeClr val="tx1"/>
              </a:solidFill>
              <a:latin typeface="Bierstadt" panose="020B0004020202020204" pitchFamily="34" charset="0"/>
              <a:ea typeface="+mj-ea"/>
              <a:cs typeface="+mj-cs"/>
            </a:endParaRPr>
          </a:p>
        </p:txBody>
      </p:sp>
      <p:sp>
        <p:nvSpPr>
          <p:cNvPr id="7" name="CasellaDiTesto 6">
            <a:extLst>
              <a:ext uri="{FF2B5EF4-FFF2-40B4-BE49-F238E27FC236}">
                <a16:creationId xmlns:a16="http://schemas.microsoft.com/office/drawing/2014/main" id="{FE060142-C243-7A5F-7754-DBB4AD18DFFC}"/>
              </a:ext>
            </a:extLst>
          </p:cNvPr>
          <p:cNvSpPr txBox="1"/>
          <p:nvPr/>
        </p:nvSpPr>
        <p:spPr>
          <a:xfrm>
            <a:off x="312073" y="2992568"/>
            <a:ext cx="2856309" cy="1815882"/>
          </a:xfrm>
          <a:prstGeom prst="rect">
            <a:avLst/>
          </a:prstGeom>
          <a:noFill/>
        </p:spPr>
        <p:txBody>
          <a:bodyPr wrap="square">
            <a:spAutoFit/>
          </a:bodyPr>
          <a:lstStyle/>
          <a:p>
            <a:r>
              <a:rPr lang="en-GB" sz="1400" b="1" dirty="0">
                <a:latin typeface="Bierstadt" panose="020B0004020202020204" pitchFamily="34" charset="0"/>
              </a:rPr>
              <a:t>Real Networks</a:t>
            </a:r>
          </a:p>
          <a:p>
            <a:r>
              <a:rPr lang="en-GB" sz="1400" dirty="0">
                <a:latin typeface="Bierstadt" panose="020B0004020202020204" pitchFamily="34" charset="0"/>
              </a:rPr>
              <a:t> </a:t>
            </a:r>
          </a:p>
          <a:p>
            <a:pPr marL="285750" indent="-285750">
              <a:buFont typeface="Arial" panose="020B0604020202020204" pitchFamily="34" charset="0"/>
              <a:buChar char="•"/>
            </a:pPr>
            <a:r>
              <a:rPr lang="en-GB" sz="1400" dirty="0">
                <a:latin typeface="Bierstadt" panose="020B0004020202020204" pitchFamily="34" charset="0"/>
              </a:rPr>
              <a:t> High dimensions.</a:t>
            </a:r>
          </a:p>
          <a:p>
            <a:pPr marL="285750" indent="-285750">
              <a:buFont typeface="Arial" panose="020B0604020202020204" pitchFamily="34" charset="0"/>
              <a:buChar char="•"/>
            </a:pPr>
            <a:r>
              <a:rPr lang="en-GB" sz="1400" dirty="0">
                <a:latin typeface="Bierstadt" panose="020B0004020202020204" pitchFamily="34" charset="0"/>
              </a:rPr>
              <a:t>Non-trivial topological characteristics.</a:t>
            </a:r>
          </a:p>
          <a:p>
            <a:pPr marL="285750" indent="-285750">
              <a:buFont typeface="Arial" panose="020B0604020202020204" pitchFamily="34" charset="0"/>
              <a:buChar char="•"/>
            </a:pPr>
            <a:r>
              <a:rPr lang="en-GB" sz="1400" dirty="0">
                <a:latin typeface="Bierstadt" panose="020B0004020202020204" pitchFamily="34" charset="0"/>
              </a:rPr>
              <a:t>Power-law degree distribution. </a:t>
            </a:r>
          </a:p>
          <a:p>
            <a:pPr marL="285750" indent="-285750">
              <a:buFont typeface="Arial" panose="020B0604020202020204" pitchFamily="34" charset="0"/>
              <a:buChar char="•"/>
            </a:pPr>
            <a:r>
              <a:rPr lang="en-GB" sz="1400" dirty="0">
                <a:latin typeface="Bierstadt" panose="020B0004020202020204" pitchFamily="34" charset="0"/>
              </a:rPr>
              <a:t>High clustering coefficient.</a:t>
            </a:r>
          </a:p>
          <a:p>
            <a:pPr marL="285750" indent="-285750">
              <a:buFont typeface="Arial" panose="020B0604020202020204" pitchFamily="34" charset="0"/>
              <a:buChar char="•"/>
            </a:pPr>
            <a:r>
              <a:rPr lang="en-GB" sz="1400" dirty="0">
                <a:latin typeface="Bierstadt" panose="020B0004020202020204" pitchFamily="34" charset="0"/>
              </a:rPr>
              <a:t>Evolve over time.</a:t>
            </a:r>
          </a:p>
        </p:txBody>
      </p:sp>
      <p:sp>
        <p:nvSpPr>
          <p:cNvPr id="8" name="CasellaDiTesto 7">
            <a:extLst>
              <a:ext uri="{FF2B5EF4-FFF2-40B4-BE49-F238E27FC236}">
                <a16:creationId xmlns:a16="http://schemas.microsoft.com/office/drawing/2014/main" id="{ECC92151-0A14-3462-3273-A5C5DC6A1BD3}"/>
              </a:ext>
            </a:extLst>
          </p:cNvPr>
          <p:cNvSpPr txBox="1"/>
          <p:nvPr/>
        </p:nvSpPr>
        <p:spPr>
          <a:xfrm>
            <a:off x="2858398" y="4866741"/>
            <a:ext cx="3237070" cy="1600438"/>
          </a:xfrm>
          <a:prstGeom prst="rect">
            <a:avLst/>
          </a:prstGeom>
          <a:noFill/>
        </p:spPr>
        <p:txBody>
          <a:bodyPr wrap="square">
            <a:spAutoFit/>
          </a:bodyPr>
          <a:lstStyle/>
          <a:p>
            <a:r>
              <a:rPr lang="en-GB" sz="1400" b="1" dirty="0">
                <a:latin typeface="Bierstadt" panose="020B0004020202020204" pitchFamily="34" charset="0"/>
              </a:rPr>
              <a:t>Exact methods</a:t>
            </a:r>
          </a:p>
          <a:p>
            <a:pPr marL="285750" indent="-285750">
              <a:buFont typeface="Arial" panose="020B0604020202020204" pitchFamily="34" charset="0"/>
              <a:buChar char="•"/>
            </a:pPr>
            <a:endParaRPr lang="en-GB" sz="1400" dirty="0">
              <a:latin typeface="Bierstadt" panose="020B0004020202020204" pitchFamily="34" charset="0"/>
            </a:endParaRPr>
          </a:p>
          <a:p>
            <a:pPr marL="285750" indent="-285750">
              <a:buFont typeface="Arial" panose="020B0604020202020204" pitchFamily="34" charset="0"/>
              <a:buChar char="•"/>
            </a:pPr>
            <a:r>
              <a:rPr lang="en-GB" sz="1400" dirty="0">
                <a:latin typeface="Bierstadt" panose="020B0004020202020204" pitchFamily="34" charset="0"/>
              </a:rPr>
              <a:t>High computational cost.</a:t>
            </a:r>
          </a:p>
          <a:p>
            <a:pPr marL="285750" indent="-285750">
              <a:buFont typeface="Arial" panose="020B0604020202020204" pitchFamily="34" charset="0"/>
              <a:buChar char="•"/>
            </a:pPr>
            <a:r>
              <a:rPr lang="en-GB" sz="1400" dirty="0">
                <a:latin typeface="Bierstadt" panose="020B0004020202020204" pitchFamily="34" charset="0"/>
              </a:rPr>
              <a:t>Fail when applied to networks which present uncertainty, dynamism and/or incomplete information.</a:t>
            </a:r>
          </a:p>
        </p:txBody>
      </p:sp>
      <p:sp>
        <p:nvSpPr>
          <p:cNvPr id="9" name="CasellaDiTesto 8">
            <a:extLst>
              <a:ext uri="{FF2B5EF4-FFF2-40B4-BE49-F238E27FC236}">
                <a16:creationId xmlns:a16="http://schemas.microsoft.com/office/drawing/2014/main" id="{D6BCC3B6-9BFE-8657-5A81-4FB9BE281399}"/>
              </a:ext>
            </a:extLst>
          </p:cNvPr>
          <p:cNvSpPr txBox="1"/>
          <p:nvPr/>
        </p:nvSpPr>
        <p:spPr>
          <a:xfrm>
            <a:off x="312073" y="2137226"/>
            <a:ext cx="4441962" cy="830997"/>
          </a:xfrm>
          <a:prstGeom prst="rect">
            <a:avLst/>
          </a:prstGeom>
          <a:noFill/>
        </p:spPr>
        <p:txBody>
          <a:bodyPr wrap="square">
            <a:spAutoFit/>
          </a:bodyPr>
          <a:lstStyle/>
          <a:p>
            <a:pPr algn="just"/>
            <a:r>
              <a:rPr lang="en-GB" sz="1600" b="1" dirty="0">
                <a:latin typeface="Bierstadt" panose="020B0004020202020204" pitchFamily="34" charset="0"/>
              </a:rPr>
              <a:t>Exact methods </a:t>
            </a:r>
            <a:r>
              <a:rPr lang="en-GB" sz="1600" dirty="0">
                <a:latin typeface="Bierstadt" panose="020B0004020202020204" pitchFamily="34" charset="0"/>
              </a:rPr>
              <a:t>find the </a:t>
            </a:r>
            <a:r>
              <a:rPr lang="en-GB" sz="1600" u="sng" dirty="0">
                <a:latin typeface="Bierstadt" panose="020B0004020202020204" pitchFamily="34" charset="0"/>
              </a:rPr>
              <a:t>optimal </a:t>
            </a:r>
            <a:r>
              <a:rPr lang="en-GB" sz="1600" dirty="0">
                <a:latin typeface="Bierstadt" panose="020B0004020202020204" pitchFamily="34" charset="0"/>
              </a:rPr>
              <a:t>solution but </a:t>
            </a:r>
            <a:r>
              <a:rPr lang="en-GB" sz="1600" u="sng" dirty="0">
                <a:latin typeface="Bierstadt" panose="020B0004020202020204" pitchFamily="34" charset="0"/>
              </a:rPr>
              <a:t>are not </a:t>
            </a:r>
            <a:r>
              <a:rPr lang="en-GB" sz="1600" dirty="0">
                <a:latin typeface="Bierstadt" panose="020B0004020202020204" pitchFamily="34" charset="0"/>
              </a:rPr>
              <a:t>always the most appropriate methods because:</a:t>
            </a:r>
          </a:p>
        </p:txBody>
      </p:sp>
      <p:sp>
        <p:nvSpPr>
          <p:cNvPr id="11" name="CasellaDiTesto 10">
            <a:extLst>
              <a:ext uri="{FF2B5EF4-FFF2-40B4-BE49-F238E27FC236}">
                <a16:creationId xmlns:a16="http://schemas.microsoft.com/office/drawing/2014/main" id="{11DF5DB1-B435-EF0D-FCD0-9E4E0BEE6139}"/>
              </a:ext>
            </a:extLst>
          </p:cNvPr>
          <p:cNvSpPr txBox="1"/>
          <p:nvPr/>
        </p:nvSpPr>
        <p:spPr>
          <a:xfrm>
            <a:off x="6935384" y="5082184"/>
            <a:ext cx="2900947" cy="1384995"/>
          </a:xfrm>
          <a:prstGeom prst="rect">
            <a:avLst/>
          </a:prstGeom>
          <a:noFill/>
        </p:spPr>
        <p:txBody>
          <a:bodyPr wrap="square">
            <a:spAutoFit/>
          </a:bodyPr>
          <a:lstStyle/>
          <a:p>
            <a:r>
              <a:rPr lang="en-GB" sz="1400" b="1" dirty="0">
                <a:latin typeface="Bierstadt" panose="020B0004020202020204" pitchFamily="34" charset="0"/>
              </a:rPr>
              <a:t>Approximate algorithms</a:t>
            </a:r>
          </a:p>
          <a:p>
            <a:pPr marL="285750" indent="-285750">
              <a:buFont typeface="Arial" panose="020B0604020202020204" pitchFamily="34" charset="0"/>
              <a:buChar char="•"/>
            </a:pPr>
            <a:endParaRPr lang="en-GB" sz="1400" dirty="0">
              <a:latin typeface="Bierstadt" panose="020B0004020202020204" pitchFamily="34" charset="0"/>
            </a:endParaRPr>
          </a:p>
          <a:p>
            <a:pPr marL="285750" indent="-285750">
              <a:buFont typeface="Arial" panose="020B0604020202020204" pitchFamily="34" charset="0"/>
              <a:buChar char="•"/>
            </a:pPr>
            <a:r>
              <a:rPr lang="en-GB" sz="1400" dirty="0">
                <a:latin typeface="Bierstadt" panose="020B0004020202020204" pitchFamily="34" charset="0"/>
              </a:rPr>
              <a:t>Don’t depend on the type of problem. </a:t>
            </a:r>
          </a:p>
          <a:p>
            <a:pPr marL="285750" indent="-285750">
              <a:buFont typeface="Arial" panose="020B0604020202020204" pitchFamily="34" charset="0"/>
              <a:buChar char="•"/>
            </a:pPr>
            <a:r>
              <a:rPr lang="en-GB" sz="1400" dirty="0">
                <a:latin typeface="Bierstadt" panose="020B0004020202020204" pitchFamily="34" charset="0"/>
              </a:rPr>
              <a:t>Can be used as black boxes.</a:t>
            </a:r>
          </a:p>
          <a:p>
            <a:pPr marL="285750" indent="-285750">
              <a:buFont typeface="Arial" panose="020B0604020202020204" pitchFamily="34" charset="0"/>
              <a:buChar char="•"/>
            </a:pPr>
            <a:r>
              <a:rPr lang="en-GB" sz="1400" dirty="0">
                <a:latin typeface="Bierstadt" panose="020B0004020202020204" pitchFamily="34" charset="0"/>
              </a:rPr>
              <a:t>Not  greedy.</a:t>
            </a:r>
          </a:p>
        </p:txBody>
      </p:sp>
      <p:cxnSp>
        <p:nvCxnSpPr>
          <p:cNvPr id="13" name="Connettore 2 12">
            <a:extLst>
              <a:ext uri="{FF2B5EF4-FFF2-40B4-BE49-F238E27FC236}">
                <a16:creationId xmlns:a16="http://schemas.microsoft.com/office/drawing/2014/main" id="{3A21C304-579F-67AF-D333-C817DD415368}"/>
              </a:ext>
            </a:extLst>
          </p:cNvPr>
          <p:cNvCxnSpPr>
            <a:cxnSpLocks/>
          </p:cNvCxnSpPr>
          <p:nvPr/>
        </p:nvCxnSpPr>
        <p:spPr>
          <a:xfrm>
            <a:off x="2056616" y="4845790"/>
            <a:ext cx="613848" cy="296164"/>
          </a:xfrm>
          <a:prstGeom prst="straightConnector1">
            <a:avLst/>
          </a:prstGeom>
          <a:ln>
            <a:tailEnd type="triangle"/>
          </a:ln>
        </p:spPr>
        <p:style>
          <a:lnRef idx="1">
            <a:schemeClr val="dk1"/>
          </a:lnRef>
          <a:fillRef idx="0">
            <a:schemeClr val="dk1"/>
          </a:fillRef>
          <a:effectRef idx="0">
            <a:schemeClr val="dk1"/>
          </a:effectRef>
          <a:fontRef idx="minor">
            <a:schemeClr val="tx1"/>
          </a:fontRef>
        </p:style>
      </p:cxnSp>
      <p:cxnSp>
        <p:nvCxnSpPr>
          <p:cNvPr id="15" name="Connettore 2 14">
            <a:extLst>
              <a:ext uri="{FF2B5EF4-FFF2-40B4-BE49-F238E27FC236}">
                <a16:creationId xmlns:a16="http://schemas.microsoft.com/office/drawing/2014/main" id="{FB64EB71-8D45-CDE6-0BBE-3AF3175BE6BB}"/>
              </a:ext>
            </a:extLst>
          </p:cNvPr>
          <p:cNvCxnSpPr/>
          <p:nvPr/>
        </p:nvCxnSpPr>
        <p:spPr>
          <a:xfrm>
            <a:off x="5976887" y="5649419"/>
            <a:ext cx="627137" cy="0"/>
          </a:xfrm>
          <a:prstGeom prst="straightConnector1">
            <a:avLst/>
          </a:prstGeom>
          <a:ln>
            <a:tailEnd type="triangle"/>
          </a:ln>
        </p:spPr>
        <p:style>
          <a:lnRef idx="1">
            <a:schemeClr val="dk1"/>
          </a:lnRef>
          <a:fillRef idx="0">
            <a:schemeClr val="dk1"/>
          </a:fillRef>
          <a:effectRef idx="0">
            <a:schemeClr val="dk1"/>
          </a:effectRef>
          <a:fontRef idx="minor">
            <a:schemeClr val="tx1"/>
          </a:fontRef>
        </p:style>
      </p:cxnSp>
      <p:pic>
        <p:nvPicPr>
          <p:cNvPr id="18" name="Immagine 17" descr="Immagine che contiene uccello, albero, fiore&#10;&#10;Descrizione generata automaticamente">
            <a:extLst>
              <a:ext uri="{FF2B5EF4-FFF2-40B4-BE49-F238E27FC236}">
                <a16:creationId xmlns:a16="http://schemas.microsoft.com/office/drawing/2014/main" id="{39AE2246-8B5D-2C3F-DE2C-FC6DF4CA1499}"/>
              </a:ext>
            </a:extLst>
          </p:cNvPr>
          <p:cNvPicPr>
            <a:picLocks noChangeAspect="1"/>
          </p:cNvPicPr>
          <p:nvPr/>
        </p:nvPicPr>
        <p:blipFill rotWithShape="1">
          <a:blip r:embed="rId2"/>
          <a:srcRect b="13928"/>
          <a:stretch/>
        </p:blipFill>
        <p:spPr>
          <a:xfrm>
            <a:off x="7235675" y="1460454"/>
            <a:ext cx="4021424" cy="2436241"/>
          </a:xfrm>
          <a:prstGeom prst="rect">
            <a:avLst/>
          </a:prstGeom>
        </p:spPr>
      </p:pic>
      <p:sp>
        <p:nvSpPr>
          <p:cNvPr id="19" name="Rettangolo 18">
            <a:extLst>
              <a:ext uri="{FF2B5EF4-FFF2-40B4-BE49-F238E27FC236}">
                <a16:creationId xmlns:a16="http://schemas.microsoft.com/office/drawing/2014/main" id="{A46438F8-6252-E168-0C19-0DB47C239B5E}"/>
              </a:ext>
            </a:extLst>
          </p:cNvPr>
          <p:cNvSpPr/>
          <p:nvPr/>
        </p:nvSpPr>
        <p:spPr>
          <a:xfrm>
            <a:off x="8634549" y="3429000"/>
            <a:ext cx="1201782" cy="620485"/>
          </a:xfrm>
          <a:prstGeom prst="rect">
            <a:avLst/>
          </a:prstGeom>
          <a:no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400">
              <a:solidFill>
                <a:schemeClr val="tx1"/>
              </a:solidFill>
              <a:latin typeface="Bierstadt" panose="020B0004020202020204" pitchFamily="34" charset="0"/>
            </a:endParaRPr>
          </a:p>
        </p:txBody>
      </p:sp>
      <p:sp>
        <p:nvSpPr>
          <p:cNvPr id="20" name="CasellaDiTesto 19">
            <a:extLst>
              <a:ext uri="{FF2B5EF4-FFF2-40B4-BE49-F238E27FC236}">
                <a16:creationId xmlns:a16="http://schemas.microsoft.com/office/drawing/2014/main" id="{E5408A3B-88A2-CE88-7A7C-9F3021E7805A}"/>
              </a:ext>
            </a:extLst>
          </p:cNvPr>
          <p:cNvSpPr txBox="1"/>
          <p:nvPr/>
        </p:nvSpPr>
        <p:spPr>
          <a:xfrm>
            <a:off x="7937914" y="4202275"/>
            <a:ext cx="2852006" cy="600164"/>
          </a:xfrm>
          <a:prstGeom prst="rect">
            <a:avLst/>
          </a:prstGeom>
          <a:noFill/>
        </p:spPr>
        <p:txBody>
          <a:bodyPr wrap="square">
            <a:spAutoFit/>
          </a:bodyPr>
          <a:lstStyle/>
          <a:p>
            <a:pPr algn="ctr"/>
            <a:r>
              <a:rPr lang="en-GB" sz="1100" b="1" dirty="0">
                <a:latin typeface="Bierstadt" panose="020B0004020202020204" pitchFamily="34" charset="0"/>
              </a:rPr>
              <a:t>Bio-inspired algorithms </a:t>
            </a:r>
          </a:p>
          <a:p>
            <a:pPr algn="ctr"/>
            <a:r>
              <a:rPr lang="en-GB" sz="1100" dirty="0">
                <a:latin typeface="Bierstadt" panose="020B0004020202020204" pitchFamily="34" charset="0"/>
              </a:rPr>
              <a:t>Methods inspired by nature the principles of Darwinian evolution.</a:t>
            </a:r>
          </a:p>
        </p:txBody>
      </p:sp>
      <p:cxnSp>
        <p:nvCxnSpPr>
          <p:cNvPr id="21" name="Connettore 2 20">
            <a:extLst>
              <a:ext uri="{FF2B5EF4-FFF2-40B4-BE49-F238E27FC236}">
                <a16:creationId xmlns:a16="http://schemas.microsoft.com/office/drawing/2014/main" id="{473232C9-91B2-2AE4-2A2C-27606F8EDF0D}"/>
              </a:ext>
            </a:extLst>
          </p:cNvPr>
          <p:cNvCxnSpPr>
            <a:cxnSpLocks/>
          </p:cNvCxnSpPr>
          <p:nvPr/>
        </p:nvCxnSpPr>
        <p:spPr>
          <a:xfrm>
            <a:off x="9077795" y="4049485"/>
            <a:ext cx="288274" cy="144459"/>
          </a:xfrm>
          <a:prstGeom prst="straightConnector1">
            <a:avLst/>
          </a:prstGeom>
          <a:ln>
            <a:tailEnd type="triangle"/>
          </a:ln>
        </p:spPr>
        <p:style>
          <a:lnRef idx="1">
            <a:schemeClr val="dk1"/>
          </a:lnRef>
          <a:fillRef idx="0">
            <a:schemeClr val="dk1"/>
          </a:fillRef>
          <a:effectRef idx="0">
            <a:schemeClr val="dk1"/>
          </a:effectRef>
          <a:fontRef idx="minor">
            <a:schemeClr val="tx1"/>
          </a:fontRef>
        </p:style>
      </p:cxnSp>
    </p:spTree>
    <p:extLst>
      <p:ext uri="{BB962C8B-B14F-4D97-AF65-F5344CB8AC3E}">
        <p14:creationId xmlns:p14="http://schemas.microsoft.com/office/powerpoint/2010/main" val="1715030411"/>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0" name="Rectangle 9">
            <a:extLst>
              <a:ext uri="{FF2B5EF4-FFF2-40B4-BE49-F238E27FC236}">
                <a16:creationId xmlns:a16="http://schemas.microsoft.com/office/drawing/2014/main" id="{7FF47CB7-972F-479F-A36D-9E72D26EC8DA}"/>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w="12700" cap="flat" cmpd="sng" algn="ctr">
            <a:noFill/>
            <a:prstDash val="solid"/>
            <a:miter lim="800000"/>
          </a:ln>
          <a:effectLst/>
          <a:extLs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Freeform: Shape 11">
            <a:extLst>
              <a:ext uri="{FF2B5EF4-FFF2-40B4-BE49-F238E27FC236}">
                <a16:creationId xmlns:a16="http://schemas.microsoft.com/office/drawing/2014/main" id="{0D153B68-5844-490D-8E67-F616D6D721CA}"/>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1"/>
            <a:ext cx="11766176" cy="2061837"/>
          </a:xfrm>
          <a:custGeom>
            <a:avLst/>
            <a:gdLst>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9437 w 10768629"/>
              <a:gd name="connsiteY140" fmla="*/ 1636968 h 1978172"/>
              <a:gd name="connsiteX141" fmla="*/ 5440853 w 10768629"/>
              <a:gd name="connsiteY141" fmla="*/ 1657958 h 1978172"/>
              <a:gd name="connsiteX142" fmla="*/ 4945936 w 10768629"/>
              <a:gd name="connsiteY142" fmla="*/ 1713743 h 1978172"/>
              <a:gd name="connsiteX143" fmla="*/ 4818446 w 10768629"/>
              <a:gd name="connsiteY143" fmla="*/ 1726895 h 1978172"/>
              <a:gd name="connsiteX144" fmla="*/ 4813657 w 10768629"/>
              <a:gd name="connsiteY144" fmla="*/ 1730706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38835 w 10768629"/>
              <a:gd name="connsiteY164" fmla="*/ 1920210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32568 w 10768629"/>
              <a:gd name="connsiteY178" fmla="*/ 1793149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9437 w 10768629"/>
              <a:gd name="connsiteY140" fmla="*/ 1636968 h 1978172"/>
              <a:gd name="connsiteX141" fmla="*/ 5440853 w 10768629"/>
              <a:gd name="connsiteY141" fmla="*/ 1657958 h 1978172"/>
              <a:gd name="connsiteX142" fmla="*/ 4945936 w 10768629"/>
              <a:gd name="connsiteY142" fmla="*/ 1713743 h 1978172"/>
              <a:gd name="connsiteX143" fmla="*/ 4818446 w 10768629"/>
              <a:gd name="connsiteY143" fmla="*/ 1726895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38835 w 10768629"/>
              <a:gd name="connsiteY164" fmla="*/ 1920210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32568 w 10768629"/>
              <a:gd name="connsiteY178" fmla="*/ 1793149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9437 w 10768629"/>
              <a:gd name="connsiteY140" fmla="*/ 1636968 h 1978172"/>
              <a:gd name="connsiteX141" fmla="*/ 5440853 w 10768629"/>
              <a:gd name="connsiteY141" fmla="*/ 1657958 h 1978172"/>
              <a:gd name="connsiteX142" fmla="*/ 4945936 w 10768629"/>
              <a:gd name="connsiteY142" fmla="*/ 1713743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38835 w 10768629"/>
              <a:gd name="connsiteY164" fmla="*/ 1920210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32568 w 10768629"/>
              <a:gd name="connsiteY178" fmla="*/ 1793149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9437 w 10768629"/>
              <a:gd name="connsiteY140" fmla="*/ 1636968 h 1978172"/>
              <a:gd name="connsiteX141" fmla="*/ 5440853 w 10768629"/>
              <a:gd name="connsiteY141" fmla="*/ 1657958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38835 w 10768629"/>
              <a:gd name="connsiteY164" fmla="*/ 1920210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32568 w 10768629"/>
              <a:gd name="connsiteY178" fmla="*/ 1793149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40853 w 10768629"/>
              <a:gd name="connsiteY141" fmla="*/ 1657958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38835 w 10768629"/>
              <a:gd name="connsiteY164" fmla="*/ 1920210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32568 w 10768629"/>
              <a:gd name="connsiteY178" fmla="*/ 1793149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38835 w 10768629"/>
              <a:gd name="connsiteY164" fmla="*/ 1920210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32568 w 10768629"/>
              <a:gd name="connsiteY178" fmla="*/ 1793149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32568 w 10768629"/>
              <a:gd name="connsiteY178" fmla="*/ 1793149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32568 w 10768629"/>
              <a:gd name="connsiteY178" fmla="*/ 1793149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57365 w 10768629"/>
              <a:gd name="connsiteY178" fmla="*/ 1832140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57365 w 10768629"/>
              <a:gd name="connsiteY178" fmla="*/ 1832140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57365 w 10768629"/>
              <a:gd name="connsiteY178" fmla="*/ 1832140 h 1978172"/>
              <a:gd name="connsiteX179" fmla="*/ 1232341 w 10768629"/>
              <a:gd name="connsiteY179" fmla="*/ 1785942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57365 w 10768629"/>
              <a:gd name="connsiteY178" fmla="*/ 1832140 h 1978172"/>
              <a:gd name="connsiteX179" fmla="*/ 1232341 w 10768629"/>
              <a:gd name="connsiteY179" fmla="*/ 1785942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9462 w 10768629"/>
              <a:gd name="connsiteY48" fmla="*/ 987106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1228 w 10768629"/>
              <a:gd name="connsiteY152" fmla="*/ 1868717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1228 w 10768629"/>
              <a:gd name="connsiteY152" fmla="*/ 1868717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11935 w 10768629"/>
              <a:gd name="connsiteY151" fmla="*/ 1860177 h 1978172"/>
              <a:gd name="connsiteX152" fmla="*/ 4101228 w 10768629"/>
              <a:gd name="connsiteY152" fmla="*/ 1868717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11935 w 10768629"/>
              <a:gd name="connsiteY151" fmla="*/ 1860177 h 1978172"/>
              <a:gd name="connsiteX152" fmla="*/ 4101228 w 10768629"/>
              <a:gd name="connsiteY152" fmla="*/ 1868717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09389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11935 w 10768629"/>
              <a:gd name="connsiteY151" fmla="*/ 1860177 h 1978172"/>
              <a:gd name="connsiteX152" fmla="*/ 4101228 w 10768629"/>
              <a:gd name="connsiteY152" fmla="*/ 1868717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09389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11935 w 10768629"/>
              <a:gd name="connsiteY151" fmla="*/ 1860177 h 1978172"/>
              <a:gd name="connsiteX152" fmla="*/ 4101228 w 10768629"/>
              <a:gd name="connsiteY152" fmla="*/ 1868717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09389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11935 w 10768629"/>
              <a:gd name="connsiteY151" fmla="*/ 1860177 h 1978172"/>
              <a:gd name="connsiteX152" fmla="*/ 4101228 w 10768629"/>
              <a:gd name="connsiteY152" fmla="*/ 1868717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0257 w 10768629"/>
              <a:gd name="connsiteY182" fmla="*/ 1789615 h 1978172"/>
              <a:gd name="connsiteX183" fmla="*/ 991903 w 10768629"/>
              <a:gd name="connsiteY183" fmla="*/ 1786741 h 1978172"/>
              <a:gd name="connsiteX184" fmla="*/ 883960 w 10768629"/>
              <a:gd name="connsiteY184" fmla="*/ 1809389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11935 w 10768629"/>
              <a:gd name="connsiteY151" fmla="*/ 1860177 h 1978172"/>
              <a:gd name="connsiteX152" fmla="*/ 4101228 w 10768629"/>
              <a:gd name="connsiteY152" fmla="*/ 1868717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84330 h 1978172"/>
              <a:gd name="connsiteX182" fmla="*/ 1120257 w 10768629"/>
              <a:gd name="connsiteY182" fmla="*/ 1789615 h 1978172"/>
              <a:gd name="connsiteX183" fmla="*/ 991903 w 10768629"/>
              <a:gd name="connsiteY183" fmla="*/ 1786741 h 1978172"/>
              <a:gd name="connsiteX184" fmla="*/ 883960 w 10768629"/>
              <a:gd name="connsiteY184" fmla="*/ 1809389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Lst>
            <a:rect l="l" t="t" r="r" b="b"/>
            <a:pathLst>
              <a:path w="10768629" h="1978172">
                <a:moveTo>
                  <a:pt x="0" y="0"/>
                </a:moveTo>
                <a:lnTo>
                  <a:pt x="10768629" y="0"/>
                </a:lnTo>
                <a:lnTo>
                  <a:pt x="10733254" y="31439"/>
                </a:lnTo>
                <a:lnTo>
                  <a:pt x="10727085" y="37910"/>
                </a:lnTo>
                <a:cubicBezTo>
                  <a:pt x="10712973" y="56080"/>
                  <a:pt x="10699457" y="78430"/>
                  <a:pt x="10675953" y="68623"/>
                </a:cubicBezTo>
                <a:cubicBezTo>
                  <a:pt x="10685972" y="89202"/>
                  <a:pt x="10641629" y="69781"/>
                  <a:pt x="10637091" y="90361"/>
                </a:cubicBezTo>
                <a:cubicBezTo>
                  <a:pt x="10635214" y="107005"/>
                  <a:pt x="10621323" y="104993"/>
                  <a:pt x="10610971" y="110764"/>
                </a:cubicBezTo>
                <a:cubicBezTo>
                  <a:pt x="10603980" y="127568"/>
                  <a:pt x="10551417" y="141180"/>
                  <a:pt x="10532872" y="138028"/>
                </a:cubicBezTo>
                <a:cubicBezTo>
                  <a:pt x="10480300" y="119072"/>
                  <a:pt x="10440532" y="186296"/>
                  <a:pt x="10398558" y="172911"/>
                </a:cubicBezTo>
                <a:cubicBezTo>
                  <a:pt x="10387708" y="174114"/>
                  <a:pt x="10378792" y="177646"/>
                  <a:pt x="10371128" y="182609"/>
                </a:cubicBezTo>
                <a:lnTo>
                  <a:pt x="10352178" y="199976"/>
                </a:lnTo>
                <a:lnTo>
                  <a:pt x="10351815" y="211879"/>
                </a:lnTo>
                <a:lnTo>
                  <a:pt x="10337471" y="218661"/>
                </a:lnTo>
                <a:lnTo>
                  <a:pt x="10334625" y="222351"/>
                </a:lnTo>
                <a:cubicBezTo>
                  <a:pt x="10321108" y="225227"/>
                  <a:pt x="10278615" y="228401"/>
                  <a:pt x="10256365" y="235917"/>
                </a:cubicBezTo>
                <a:cubicBezTo>
                  <a:pt x="10218136" y="258033"/>
                  <a:pt x="10224552" y="209685"/>
                  <a:pt x="10201127" y="267448"/>
                </a:cubicBezTo>
                <a:cubicBezTo>
                  <a:pt x="10121320" y="273476"/>
                  <a:pt x="10040763" y="345580"/>
                  <a:pt x="9961218" y="326720"/>
                </a:cubicBezTo>
                <a:cubicBezTo>
                  <a:pt x="9980173" y="341621"/>
                  <a:pt x="9883038" y="318484"/>
                  <a:pt x="9859715" y="355698"/>
                </a:cubicBezTo>
                <a:cubicBezTo>
                  <a:pt x="9812822" y="367758"/>
                  <a:pt x="9752089" y="383830"/>
                  <a:pt x="9679867" y="399081"/>
                </a:cubicBezTo>
                <a:cubicBezTo>
                  <a:pt x="9618357" y="415668"/>
                  <a:pt x="9525492" y="446315"/>
                  <a:pt x="9490654" y="455225"/>
                </a:cubicBezTo>
                <a:lnTo>
                  <a:pt x="9470837" y="452539"/>
                </a:lnTo>
                <a:lnTo>
                  <a:pt x="9469082" y="454891"/>
                </a:lnTo>
                <a:cubicBezTo>
                  <a:pt x="9460057" y="461184"/>
                  <a:pt x="9453495" y="461729"/>
                  <a:pt x="9448038" y="459733"/>
                </a:cubicBezTo>
                <a:lnTo>
                  <a:pt x="9396821" y="455795"/>
                </a:lnTo>
                <a:lnTo>
                  <a:pt x="9392197" y="459796"/>
                </a:lnTo>
                <a:lnTo>
                  <a:pt x="9347994" y="464462"/>
                </a:lnTo>
                <a:cubicBezTo>
                  <a:pt x="9347959" y="465155"/>
                  <a:pt x="9347925" y="465846"/>
                  <a:pt x="9347889" y="466539"/>
                </a:cubicBezTo>
                <a:cubicBezTo>
                  <a:pt x="9346648" y="471307"/>
                  <a:pt x="9343831" y="475025"/>
                  <a:pt x="9337639" y="476654"/>
                </a:cubicBezTo>
                <a:cubicBezTo>
                  <a:pt x="9354547" y="503661"/>
                  <a:pt x="9307720" y="510631"/>
                  <a:pt x="9287964" y="513052"/>
                </a:cubicBezTo>
                <a:cubicBezTo>
                  <a:pt x="9269905" y="526173"/>
                  <a:pt x="9245386" y="544358"/>
                  <a:pt x="9229283" y="555377"/>
                </a:cubicBezTo>
                <a:lnTo>
                  <a:pt x="9220274" y="557502"/>
                </a:lnTo>
                <a:cubicBezTo>
                  <a:pt x="9220250" y="557668"/>
                  <a:pt x="9220226" y="557835"/>
                  <a:pt x="9220202" y="558001"/>
                </a:cubicBezTo>
                <a:cubicBezTo>
                  <a:pt x="9218468" y="559434"/>
                  <a:pt x="9215591" y="560497"/>
                  <a:pt x="9210908" y="561147"/>
                </a:cubicBezTo>
                <a:lnTo>
                  <a:pt x="9186374" y="565502"/>
                </a:lnTo>
                <a:lnTo>
                  <a:pt x="9181058" y="569943"/>
                </a:lnTo>
                <a:lnTo>
                  <a:pt x="9167549" y="584727"/>
                </a:lnTo>
                <a:lnTo>
                  <a:pt x="9149110" y="598906"/>
                </a:lnTo>
                <a:cubicBezTo>
                  <a:pt x="9133575" y="594395"/>
                  <a:pt x="9087390" y="636567"/>
                  <a:pt x="9078556" y="644039"/>
                </a:cubicBezTo>
                <a:lnTo>
                  <a:pt x="8996399" y="690055"/>
                </a:lnTo>
                <a:cubicBezTo>
                  <a:pt x="8913147" y="777045"/>
                  <a:pt x="8867993" y="772591"/>
                  <a:pt x="8803791" y="813860"/>
                </a:cubicBezTo>
                <a:cubicBezTo>
                  <a:pt x="8745270" y="819906"/>
                  <a:pt x="8690049" y="823612"/>
                  <a:pt x="8636202" y="848463"/>
                </a:cubicBezTo>
                <a:cubicBezTo>
                  <a:pt x="8594799" y="860014"/>
                  <a:pt x="8568613" y="864779"/>
                  <a:pt x="8555372" y="883171"/>
                </a:cubicBezTo>
                <a:lnTo>
                  <a:pt x="8507229" y="901665"/>
                </a:lnTo>
                <a:lnTo>
                  <a:pt x="8428473" y="927985"/>
                </a:lnTo>
                <a:cubicBezTo>
                  <a:pt x="8428287" y="929817"/>
                  <a:pt x="8428100" y="931648"/>
                  <a:pt x="8427914" y="933480"/>
                </a:cubicBezTo>
                <a:lnTo>
                  <a:pt x="8420327" y="941984"/>
                </a:lnTo>
                <a:lnTo>
                  <a:pt x="8394729" y="948347"/>
                </a:lnTo>
                <a:lnTo>
                  <a:pt x="8380548" y="987916"/>
                </a:lnTo>
                <a:lnTo>
                  <a:pt x="8375330" y="965444"/>
                </a:lnTo>
                <a:cubicBezTo>
                  <a:pt x="8372375" y="964202"/>
                  <a:pt x="8344433" y="977378"/>
                  <a:pt x="8340796" y="980522"/>
                </a:cubicBezTo>
                <a:cubicBezTo>
                  <a:pt x="8328292" y="982128"/>
                  <a:pt x="8319237" y="991089"/>
                  <a:pt x="8304438" y="996739"/>
                </a:cubicBezTo>
                <a:cubicBezTo>
                  <a:pt x="8297193" y="1005683"/>
                  <a:pt x="8289328" y="1014568"/>
                  <a:pt x="8280929" y="1023089"/>
                </a:cubicBezTo>
                <a:lnTo>
                  <a:pt x="8275760" y="1027772"/>
                </a:lnTo>
                <a:lnTo>
                  <a:pt x="8275478" y="1027605"/>
                </a:lnTo>
                <a:cubicBezTo>
                  <a:pt x="8273970" y="1028076"/>
                  <a:pt x="8251461" y="1029408"/>
                  <a:pt x="8249003" y="1032033"/>
                </a:cubicBezTo>
                <a:lnTo>
                  <a:pt x="8203836" y="1037347"/>
                </a:lnTo>
                <a:cubicBezTo>
                  <a:pt x="8172789" y="1049890"/>
                  <a:pt x="8148166" y="1034625"/>
                  <a:pt x="8122936" y="1063113"/>
                </a:cubicBezTo>
                <a:cubicBezTo>
                  <a:pt x="8093850" y="1074757"/>
                  <a:pt x="8066781" y="1075350"/>
                  <a:pt x="8043658" y="1092746"/>
                </a:cubicBezTo>
                <a:cubicBezTo>
                  <a:pt x="8032157" y="1089174"/>
                  <a:pt x="8022145" y="1089998"/>
                  <a:pt x="8015351" y="1105478"/>
                </a:cubicBezTo>
                <a:cubicBezTo>
                  <a:pt x="7987544" y="1113006"/>
                  <a:pt x="7977708" y="1099152"/>
                  <a:pt x="7963145" y="1119346"/>
                </a:cubicBezTo>
                <a:cubicBezTo>
                  <a:pt x="7942622" y="1098880"/>
                  <a:pt x="7943760" y="1109516"/>
                  <a:pt x="7938145" y="1120225"/>
                </a:cubicBezTo>
                <a:lnTo>
                  <a:pt x="7937238" y="1121204"/>
                </a:lnTo>
                <a:lnTo>
                  <a:pt x="7934398" y="1118240"/>
                </a:lnTo>
                <a:lnTo>
                  <a:pt x="7918248" y="1124371"/>
                </a:lnTo>
                <a:lnTo>
                  <a:pt x="7914119" y="1127653"/>
                </a:lnTo>
                <a:cubicBezTo>
                  <a:pt x="7911201" y="1129547"/>
                  <a:pt x="7909169" y="1130331"/>
                  <a:pt x="7907658" y="1130350"/>
                </a:cubicBezTo>
                <a:lnTo>
                  <a:pt x="7907434" y="1130103"/>
                </a:lnTo>
                <a:lnTo>
                  <a:pt x="7901508" y="1133245"/>
                </a:lnTo>
                <a:cubicBezTo>
                  <a:pt x="7891644" y="1139271"/>
                  <a:pt x="7882185" y="1145815"/>
                  <a:pt x="7873287" y="1152609"/>
                </a:cubicBezTo>
                <a:cubicBezTo>
                  <a:pt x="7864672" y="1141906"/>
                  <a:pt x="7845199" y="1159242"/>
                  <a:pt x="7834833" y="1153868"/>
                </a:cubicBezTo>
                <a:lnTo>
                  <a:pt x="7828661" y="1139994"/>
                </a:lnTo>
                <a:lnTo>
                  <a:pt x="7823966" y="1143178"/>
                </a:lnTo>
                <a:lnTo>
                  <a:pt x="7815078" y="1151776"/>
                </a:lnTo>
                <a:cubicBezTo>
                  <a:pt x="7813692" y="1152943"/>
                  <a:pt x="7812687" y="1153116"/>
                  <a:pt x="7812026" y="1151522"/>
                </a:cubicBezTo>
                <a:cubicBezTo>
                  <a:pt x="7806555" y="1153054"/>
                  <a:pt x="7788673" y="1159989"/>
                  <a:pt x="7782249" y="1160970"/>
                </a:cubicBezTo>
                <a:lnTo>
                  <a:pt x="7773476" y="1157414"/>
                </a:lnTo>
                <a:lnTo>
                  <a:pt x="7769600" y="1157365"/>
                </a:lnTo>
                <a:lnTo>
                  <a:pt x="7752631" y="1172815"/>
                </a:lnTo>
                <a:lnTo>
                  <a:pt x="7739392" y="1192062"/>
                </a:lnTo>
                <a:lnTo>
                  <a:pt x="7677677" y="1216394"/>
                </a:lnTo>
                <a:lnTo>
                  <a:pt x="7586920" y="1261888"/>
                </a:lnTo>
                <a:cubicBezTo>
                  <a:pt x="7556723" y="1298911"/>
                  <a:pt x="7489187" y="1284518"/>
                  <a:pt x="7486100" y="1292563"/>
                </a:cubicBezTo>
                <a:cubicBezTo>
                  <a:pt x="7454875" y="1308356"/>
                  <a:pt x="7453335" y="1326361"/>
                  <a:pt x="7411323" y="1340732"/>
                </a:cubicBezTo>
                <a:cubicBezTo>
                  <a:pt x="7372519" y="1390006"/>
                  <a:pt x="7288617" y="1403664"/>
                  <a:pt x="7240698" y="1438832"/>
                </a:cubicBezTo>
                <a:cubicBezTo>
                  <a:pt x="7206467" y="1417136"/>
                  <a:pt x="7227555" y="1441678"/>
                  <a:pt x="7197675" y="1447530"/>
                </a:cubicBezTo>
                <a:cubicBezTo>
                  <a:pt x="7211601" y="1474927"/>
                  <a:pt x="7159483" y="1444981"/>
                  <a:pt x="7164788" y="1480293"/>
                </a:cubicBezTo>
                <a:cubicBezTo>
                  <a:pt x="7159184" y="1480240"/>
                  <a:pt x="7153584" y="1479075"/>
                  <a:pt x="7147929" y="1477641"/>
                </a:cubicBezTo>
                <a:lnTo>
                  <a:pt x="7144965" y="1476908"/>
                </a:lnTo>
                <a:lnTo>
                  <a:pt x="7134299" y="1479969"/>
                </a:lnTo>
                <a:lnTo>
                  <a:pt x="7129809" y="1473339"/>
                </a:lnTo>
                <a:lnTo>
                  <a:pt x="7112688" y="1472575"/>
                </a:lnTo>
                <a:cubicBezTo>
                  <a:pt x="7106506" y="1473449"/>
                  <a:pt x="7100123" y="1475741"/>
                  <a:pt x="7093470" y="1480300"/>
                </a:cubicBezTo>
                <a:cubicBezTo>
                  <a:pt x="7079039" y="1501274"/>
                  <a:pt x="7048991" y="1495718"/>
                  <a:pt x="7025034" y="1506934"/>
                </a:cubicBezTo>
                <a:lnTo>
                  <a:pt x="7014783" y="1515868"/>
                </a:lnTo>
                <a:lnTo>
                  <a:pt x="6979706" y="1523511"/>
                </a:lnTo>
                <a:lnTo>
                  <a:pt x="6977890" y="1525793"/>
                </a:lnTo>
                <a:cubicBezTo>
                  <a:pt x="6971996" y="1527914"/>
                  <a:pt x="6959488" y="1529941"/>
                  <a:pt x="6944339" y="1536237"/>
                </a:cubicBezTo>
                <a:lnTo>
                  <a:pt x="6886996" y="1563569"/>
                </a:lnTo>
                <a:lnTo>
                  <a:pt x="6874510" y="1558469"/>
                </a:lnTo>
                <a:lnTo>
                  <a:pt x="6871943" y="1554651"/>
                </a:lnTo>
                <a:lnTo>
                  <a:pt x="6856174" y="1562024"/>
                </a:lnTo>
                <a:lnTo>
                  <a:pt x="6842321" y="1560554"/>
                </a:lnTo>
                <a:lnTo>
                  <a:pt x="6832713" y="1569357"/>
                </a:lnTo>
                <a:lnTo>
                  <a:pt x="6816351" y="1571495"/>
                </a:lnTo>
                <a:cubicBezTo>
                  <a:pt x="6810216" y="1571510"/>
                  <a:pt x="6803310" y="1571324"/>
                  <a:pt x="6795800" y="1572010"/>
                </a:cubicBezTo>
                <a:lnTo>
                  <a:pt x="6777546" y="1568661"/>
                </a:lnTo>
                <a:lnTo>
                  <a:pt x="6751528" y="1574143"/>
                </a:lnTo>
                <a:cubicBezTo>
                  <a:pt x="6731455" y="1578562"/>
                  <a:pt x="6712054" y="1582098"/>
                  <a:pt x="6691966" y="1582255"/>
                </a:cubicBezTo>
                <a:cubicBezTo>
                  <a:pt x="6677921" y="1590738"/>
                  <a:pt x="6663787" y="1595441"/>
                  <a:pt x="6646941" y="1588471"/>
                </a:cubicBezTo>
                <a:cubicBezTo>
                  <a:pt x="6605135" y="1597971"/>
                  <a:pt x="6598373" y="1612583"/>
                  <a:pt x="6568576" y="1606488"/>
                </a:cubicBezTo>
                <a:cubicBezTo>
                  <a:pt x="6562510" y="1614734"/>
                  <a:pt x="6558067" y="1619360"/>
                  <a:pt x="6554358" y="1621701"/>
                </a:cubicBezTo>
                <a:cubicBezTo>
                  <a:pt x="6543227" y="1628727"/>
                  <a:pt x="6538724" y="1615196"/>
                  <a:pt x="6516968" y="1617195"/>
                </a:cubicBezTo>
                <a:cubicBezTo>
                  <a:pt x="6493173" y="1617368"/>
                  <a:pt x="6528193" y="1598652"/>
                  <a:pt x="6506479" y="1602227"/>
                </a:cubicBezTo>
                <a:cubicBezTo>
                  <a:pt x="6486674" y="1613929"/>
                  <a:pt x="6478484" y="1593997"/>
                  <a:pt x="6458436" y="1607332"/>
                </a:cubicBezTo>
                <a:cubicBezTo>
                  <a:pt x="6471168" y="1620800"/>
                  <a:pt x="6410323" y="1615478"/>
                  <a:pt x="6414786" y="1628815"/>
                </a:cubicBezTo>
                <a:cubicBezTo>
                  <a:pt x="6385942" y="1615041"/>
                  <a:pt x="6386569" y="1640238"/>
                  <a:pt x="6357085" y="1640846"/>
                </a:cubicBezTo>
                <a:cubicBezTo>
                  <a:pt x="6341163" y="1636809"/>
                  <a:pt x="6331497" y="1637754"/>
                  <a:pt x="6322636" y="1648213"/>
                </a:cubicBezTo>
                <a:cubicBezTo>
                  <a:pt x="6248448" y="1627802"/>
                  <a:pt x="6286748" y="1654976"/>
                  <a:pt x="6226172" y="1654676"/>
                </a:cubicBezTo>
                <a:lnTo>
                  <a:pt x="6221217" y="1654506"/>
                </a:lnTo>
                <a:lnTo>
                  <a:pt x="6204956" y="1664280"/>
                </a:lnTo>
                <a:cubicBezTo>
                  <a:pt x="6204728" y="1665114"/>
                  <a:pt x="6204498" y="1665947"/>
                  <a:pt x="6204270" y="1666782"/>
                </a:cubicBezTo>
                <a:lnTo>
                  <a:pt x="6143810" y="1661963"/>
                </a:lnTo>
                <a:lnTo>
                  <a:pt x="6136560" y="1665728"/>
                </a:lnTo>
                <a:lnTo>
                  <a:pt x="6096155" y="1656951"/>
                </a:lnTo>
                <a:lnTo>
                  <a:pt x="6075812" y="1655422"/>
                </a:lnTo>
                <a:lnTo>
                  <a:pt x="6039495" y="1649680"/>
                </a:lnTo>
                <a:lnTo>
                  <a:pt x="6036523" y="1652121"/>
                </a:lnTo>
                <a:lnTo>
                  <a:pt x="6029328" y="1649904"/>
                </a:lnTo>
                <a:lnTo>
                  <a:pt x="6024075" y="1652779"/>
                </a:lnTo>
                <a:lnTo>
                  <a:pt x="6018085" y="1652030"/>
                </a:lnTo>
                <a:cubicBezTo>
                  <a:pt x="6006658" y="1653831"/>
                  <a:pt x="5968194" y="1662035"/>
                  <a:pt x="5955513" y="1663584"/>
                </a:cubicBezTo>
                <a:lnTo>
                  <a:pt x="5941996" y="1661326"/>
                </a:lnTo>
                <a:lnTo>
                  <a:pt x="5931789" y="1669915"/>
                </a:lnTo>
                <a:lnTo>
                  <a:pt x="5888686" y="1672175"/>
                </a:lnTo>
                <a:lnTo>
                  <a:pt x="5873794" y="1665454"/>
                </a:lnTo>
                <a:lnTo>
                  <a:pt x="5860022" y="1660635"/>
                </a:lnTo>
                <a:lnTo>
                  <a:pt x="5858237" y="1660649"/>
                </a:lnTo>
                <a:lnTo>
                  <a:pt x="5840319" y="1660798"/>
                </a:lnTo>
                <a:lnTo>
                  <a:pt x="5806984" y="1661075"/>
                </a:lnTo>
                <a:cubicBezTo>
                  <a:pt x="5785708" y="1661533"/>
                  <a:pt x="5764126" y="1662974"/>
                  <a:pt x="5742351" y="1667489"/>
                </a:cubicBezTo>
                <a:cubicBezTo>
                  <a:pt x="5659069" y="1645168"/>
                  <a:pt x="5615134" y="1706361"/>
                  <a:pt x="5521171" y="1671626"/>
                </a:cubicBezTo>
                <a:cubicBezTo>
                  <a:pt x="5491803" y="1671296"/>
                  <a:pt x="5498089" y="1662666"/>
                  <a:pt x="5457384" y="1683952"/>
                </a:cubicBezTo>
                <a:cubicBezTo>
                  <a:pt x="5356959" y="1699287"/>
                  <a:pt x="5078905" y="1774579"/>
                  <a:pt x="4950070" y="1748401"/>
                </a:cubicBezTo>
                <a:cubicBezTo>
                  <a:pt x="4918276" y="1752255"/>
                  <a:pt x="4891043" y="1756936"/>
                  <a:pt x="4872172" y="1757222"/>
                </a:cubicBezTo>
                <a:lnTo>
                  <a:pt x="4809524" y="1761033"/>
                </a:lnTo>
                <a:cubicBezTo>
                  <a:pt x="4791324" y="1772975"/>
                  <a:pt x="4777258" y="1754591"/>
                  <a:pt x="4759058" y="1766533"/>
                </a:cubicBezTo>
                <a:cubicBezTo>
                  <a:pt x="4747481" y="1770744"/>
                  <a:pt x="4734604" y="1772921"/>
                  <a:pt x="4719749" y="1771811"/>
                </a:cubicBezTo>
                <a:cubicBezTo>
                  <a:pt x="4671168" y="1780243"/>
                  <a:pt x="4634134" y="1775931"/>
                  <a:pt x="4568686" y="1786141"/>
                </a:cubicBezTo>
                <a:cubicBezTo>
                  <a:pt x="4544667" y="1777910"/>
                  <a:pt x="4432547" y="1778168"/>
                  <a:pt x="4418751" y="1796932"/>
                </a:cubicBezTo>
                <a:cubicBezTo>
                  <a:pt x="4403360" y="1801488"/>
                  <a:pt x="4385278" y="1795746"/>
                  <a:pt x="4378377" y="1815528"/>
                </a:cubicBezTo>
                <a:cubicBezTo>
                  <a:pt x="4366870" y="1839461"/>
                  <a:pt x="4337372" y="1814003"/>
                  <a:pt x="4320575" y="1832722"/>
                </a:cubicBezTo>
                <a:cubicBezTo>
                  <a:pt x="4277898" y="1857053"/>
                  <a:pt x="4243945" y="1846759"/>
                  <a:pt x="4211935" y="1860177"/>
                </a:cubicBezTo>
                <a:cubicBezTo>
                  <a:pt x="4181519" y="1859584"/>
                  <a:pt x="4171342" y="1859762"/>
                  <a:pt x="4101228" y="1868717"/>
                </a:cubicBezTo>
                <a:cubicBezTo>
                  <a:pt x="4080159" y="1876188"/>
                  <a:pt x="4039427" y="1877381"/>
                  <a:pt x="3973223" y="1881015"/>
                </a:cubicBezTo>
                <a:cubicBezTo>
                  <a:pt x="3971330" y="1884974"/>
                  <a:pt x="3952843" y="1879225"/>
                  <a:pt x="3900992" y="1880603"/>
                </a:cubicBezTo>
                <a:cubicBezTo>
                  <a:pt x="3849141" y="1881981"/>
                  <a:pt x="3740060" y="1895686"/>
                  <a:pt x="3662119" y="1889285"/>
                </a:cubicBezTo>
                <a:cubicBezTo>
                  <a:pt x="3565155" y="1881322"/>
                  <a:pt x="3613412" y="1915150"/>
                  <a:pt x="3496919" y="1873180"/>
                </a:cubicBezTo>
                <a:cubicBezTo>
                  <a:pt x="3488062" y="1895719"/>
                  <a:pt x="3474293" y="1876288"/>
                  <a:pt x="3449433" y="1889681"/>
                </a:cubicBezTo>
                <a:cubicBezTo>
                  <a:pt x="3406553" y="1891629"/>
                  <a:pt x="3413217" y="1897797"/>
                  <a:pt x="3369766" y="1916653"/>
                </a:cubicBezTo>
                <a:cubicBezTo>
                  <a:pt x="3338805" y="1929531"/>
                  <a:pt x="3289487" y="1928617"/>
                  <a:pt x="3269672" y="1938036"/>
                </a:cubicBezTo>
                <a:lnTo>
                  <a:pt x="3224897" y="1943733"/>
                </a:lnTo>
                <a:cubicBezTo>
                  <a:pt x="3188693" y="1949271"/>
                  <a:pt x="3178540" y="1909145"/>
                  <a:pt x="3161463" y="1946591"/>
                </a:cubicBezTo>
                <a:lnTo>
                  <a:pt x="3112044" y="1935614"/>
                </a:lnTo>
                <a:lnTo>
                  <a:pt x="3069716" y="1930463"/>
                </a:lnTo>
                <a:cubicBezTo>
                  <a:pt x="3049937" y="1924285"/>
                  <a:pt x="3047816" y="1925644"/>
                  <a:pt x="3005773" y="1915878"/>
                </a:cubicBezTo>
                <a:cubicBezTo>
                  <a:pt x="2978838" y="1921092"/>
                  <a:pt x="2967972" y="1927319"/>
                  <a:pt x="2897201" y="1926772"/>
                </a:cubicBezTo>
                <a:lnTo>
                  <a:pt x="2783891" y="1931749"/>
                </a:lnTo>
                <a:cubicBezTo>
                  <a:pt x="2753098" y="1932794"/>
                  <a:pt x="2731621" y="1915151"/>
                  <a:pt x="2712447" y="1933044"/>
                </a:cubicBezTo>
                <a:cubicBezTo>
                  <a:pt x="2621923" y="1990472"/>
                  <a:pt x="2637976" y="1949546"/>
                  <a:pt x="2560151" y="1963609"/>
                </a:cubicBezTo>
                <a:cubicBezTo>
                  <a:pt x="2472084" y="1973456"/>
                  <a:pt x="2423631" y="1962133"/>
                  <a:pt x="2367221" y="1971884"/>
                </a:cubicBezTo>
                <a:cubicBezTo>
                  <a:pt x="2355331" y="1950582"/>
                  <a:pt x="2295649" y="1950006"/>
                  <a:pt x="2272130" y="1961162"/>
                </a:cubicBezTo>
                <a:cubicBezTo>
                  <a:pt x="2229336" y="1964326"/>
                  <a:pt x="2232627" y="1943953"/>
                  <a:pt x="2189404" y="1978172"/>
                </a:cubicBezTo>
                <a:cubicBezTo>
                  <a:pt x="2153824" y="1968017"/>
                  <a:pt x="2114605" y="1969166"/>
                  <a:pt x="2077704" y="1965002"/>
                </a:cubicBezTo>
                <a:cubicBezTo>
                  <a:pt x="2053064" y="1962036"/>
                  <a:pt x="2051584" y="1971011"/>
                  <a:pt x="2033299" y="1969042"/>
                </a:cubicBezTo>
                <a:cubicBezTo>
                  <a:pt x="2015014" y="1967073"/>
                  <a:pt x="1998956" y="1958903"/>
                  <a:pt x="1967996" y="1953187"/>
                </a:cubicBezTo>
                <a:cubicBezTo>
                  <a:pt x="1924117" y="1970917"/>
                  <a:pt x="1915668" y="1940297"/>
                  <a:pt x="1855805" y="1926082"/>
                </a:cubicBezTo>
                <a:cubicBezTo>
                  <a:pt x="1830663" y="1943732"/>
                  <a:pt x="1810564" y="1935694"/>
                  <a:pt x="1790957" y="1919460"/>
                </a:cubicBezTo>
                <a:cubicBezTo>
                  <a:pt x="1732588" y="1924884"/>
                  <a:pt x="1679506" y="1900619"/>
                  <a:pt x="1613978" y="1891581"/>
                </a:cubicBezTo>
                <a:cubicBezTo>
                  <a:pt x="1542961" y="1912227"/>
                  <a:pt x="1506863" y="1865666"/>
                  <a:pt x="1436831" y="1856201"/>
                </a:cubicBezTo>
                <a:cubicBezTo>
                  <a:pt x="1409149" y="1862955"/>
                  <a:pt x="1416370" y="1829853"/>
                  <a:pt x="1357365" y="1832140"/>
                </a:cubicBezTo>
                <a:cubicBezTo>
                  <a:pt x="1285880" y="1811785"/>
                  <a:pt x="1273193" y="1786872"/>
                  <a:pt x="1232341" y="1785942"/>
                </a:cubicBezTo>
                <a:cubicBezTo>
                  <a:pt x="1223903" y="1792798"/>
                  <a:pt x="1160576" y="1793911"/>
                  <a:pt x="1162595" y="1784330"/>
                </a:cubicBezTo>
                <a:cubicBezTo>
                  <a:pt x="1153167" y="1787110"/>
                  <a:pt x="1122206" y="1805077"/>
                  <a:pt x="1120257" y="1789615"/>
                </a:cubicBezTo>
                <a:cubicBezTo>
                  <a:pt x="1073149" y="1786750"/>
                  <a:pt x="1034361" y="1768718"/>
                  <a:pt x="991903" y="1786741"/>
                </a:cubicBezTo>
                <a:cubicBezTo>
                  <a:pt x="966383" y="1781126"/>
                  <a:pt x="949501" y="1800915"/>
                  <a:pt x="883960" y="1809389"/>
                </a:cubicBezTo>
                <a:cubicBezTo>
                  <a:pt x="836064" y="1808194"/>
                  <a:pt x="826980" y="1826610"/>
                  <a:pt x="766531" y="1805053"/>
                </a:cubicBezTo>
                <a:cubicBezTo>
                  <a:pt x="732778" y="1801141"/>
                  <a:pt x="694055" y="1787044"/>
                  <a:pt x="669779" y="1800537"/>
                </a:cubicBezTo>
                <a:cubicBezTo>
                  <a:pt x="645252" y="1794709"/>
                  <a:pt x="563495" y="1813232"/>
                  <a:pt x="523898" y="1811085"/>
                </a:cubicBezTo>
                <a:cubicBezTo>
                  <a:pt x="457555" y="1798530"/>
                  <a:pt x="395227" y="1824052"/>
                  <a:pt x="360251" y="1830735"/>
                </a:cubicBezTo>
                <a:cubicBezTo>
                  <a:pt x="313564" y="1825583"/>
                  <a:pt x="298281" y="1811622"/>
                  <a:pt x="255207" y="1818275"/>
                </a:cubicBezTo>
                <a:cubicBezTo>
                  <a:pt x="206572" y="1839769"/>
                  <a:pt x="160277" y="1836800"/>
                  <a:pt x="101803" y="1870647"/>
                </a:cubicBezTo>
                <a:cubicBezTo>
                  <a:pt x="85849" y="1910002"/>
                  <a:pt x="27997" y="1845258"/>
                  <a:pt x="25397" y="1888443"/>
                </a:cubicBezTo>
                <a:cubicBezTo>
                  <a:pt x="19096" y="1881154"/>
                  <a:pt x="11260" y="1878398"/>
                  <a:pt x="2370" y="1878311"/>
                </a:cubicBezTo>
                <a:lnTo>
                  <a:pt x="0" y="1878785"/>
                </a:lnTo>
                <a:lnTo>
                  <a:pt x="0" y="0"/>
                </a:lnTo>
                <a:close/>
              </a:path>
            </a:pathLst>
          </a:custGeom>
          <a:solidFill>
            <a:srgbClr val="82766A">
              <a:alpha val="15000"/>
            </a:srgbClr>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mc:AlternateContent xmlns:mc="http://schemas.openxmlformats.org/markup-compatibility/2006" xmlns:a14="http://schemas.microsoft.com/office/drawing/2010/main">
        <mc:Choice Requires="a14">
          <p:sp>
            <p:nvSpPr>
              <p:cNvPr id="3" name="CasellaDiTesto 2">
                <a:extLst>
                  <a:ext uri="{FF2B5EF4-FFF2-40B4-BE49-F238E27FC236}">
                    <a16:creationId xmlns:a16="http://schemas.microsoft.com/office/drawing/2014/main" id="{EB5922BF-52FA-78D2-7502-8F8513C9FDE6}"/>
                  </a:ext>
                </a:extLst>
              </p:cNvPr>
              <p:cNvSpPr txBox="1"/>
              <p:nvPr/>
            </p:nvSpPr>
            <p:spPr>
              <a:xfrm>
                <a:off x="1137034" y="2198362"/>
                <a:ext cx="4958966" cy="3917773"/>
              </a:xfrm>
              <a:prstGeom prst="rect">
                <a:avLst/>
              </a:prstGeom>
            </p:spPr>
            <p:txBody>
              <a:bodyPr vert="horz" lIns="91440" tIns="45720" rIns="91440" bIns="45720" rtlCol="0">
                <a:normAutofit/>
              </a:bodyPr>
              <a:lstStyle/>
              <a:p>
                <a:pPr indent="-228600">
                  <a:lnSpc>
                    <a:spcPct val="90000"/>
                  </a:lnSpc>
                  <a:spcAft>
                    <a:spcPts val="600"/>
                  </a:spcAft>
                  <a:buFont typeface="Arial" panose="020B0604020202020204" pitchFamily="34" charset="0"/>
                  <a:buChar char="•"/>
                </a:pPr>
                <a:r>
                  <a:rPr lang="en-US" sz="2000" dirty="0">
                    <a:latin typeface="Bierstadt" panose="020B0004020202020204" pitchFamily="34" charset="0"/>
                  </a:rPr>
                  <a:t>A </a:t>
                </a:r>
                <a:r>
                  <a:rPr lang="en-US" sz="2000" b="1" dirty="0">
                    <a:latin typeface="Bierstadt" panose="020B0004020202020204" pitchFamily="34" charset="0"/>
                  </a:rPr>
                  <a:t>network</a:t>
                </a:r>
                <a:r>
                  <a:rPr lang="en-US" sz="2000" dirty="0">
                    <a:latin typeface="Bierstadt" panose="020B0004020202020204" pitchFamily="34" charset="0"/>
                  </a:rPr>
                  <a:t> is defined by a pair </a:t>
                </a:r>
                <a14:m>
                  <m:oMath xmlns:m="http://schemas.openxmlformats.org/officeDocument/2006/math">
                    <m:r>
                      <a:rPr lang="en-US" sz="2000" b="0" i="1">
                        <a:latin typeface="Cambria Math" panose="02040503050406030204" pitchFamily="18" charset="0"/>
                      </a:rPr>
                      <m:t>𝐺</m:t>
                    </m:r>
                    <m:r>
                      <a:rPr lang="en-US" sz="2000" b="0" i="1">
                        <a:latin typeface="Cambria Math" panose="02040503050406030204" pitchFamily="18" charset="0"/>
                      </a:rPr>
                      <m:t>(</m:t>
                    </m:r>
                    <m:r>
                      <a:rPr lang="en-US" sz="2000" b="0" i="1">
                        <a:latin typeface="Cambria Math" panose="02040503050406030204" pitchFamily="18" charset="0"/>
                      </a:rPr>
                      <m:t>𝐸</m:t>
                    </m:r>
                    <m:r>
                      <a:rPr lang="en-US" sz="2000" b="0" i="1">
                        <a:latin typeface="Cambria Math" panose="02040503050406030204" pitchFamily="18" charset="0"/>
                      </a:rPr>
                      <m:t>,</m:t>
                    </m:r>
                    <m:r>
                      <a:rPr lang="en-US" sz="2000" b="0" i="1">
                        <a:latin typeface="Cambria Math" panose="02040503050406030204" pitchFamily="18" charset="0"/>
                      </a:rPr>
                      <m:t>𝑉</m:t>
                    </m:r>
                    <m:r>
                      <a:rPr lang="en-US" sz="2000" b="0" i="1">
                        <a:latin typeface="Cambria Math" panose="02040503050406030204" pitchFamily="18" charset="0"/>
                      </a:rPr>
                      <m:t>)</m:t>
                    </m:r>
                  </m:oMath>
                </a14:m>
                <a:r>
                  <a:rPr lang="en-US" sz="2000" dirty="0">
                    <a:latin typeface="Bierstadt" panose="020B0004020202020204" pitchFamily="34" charset="0"/>
                  </a:rPr>
                  <a:t> where</a:t>
                </a:r>
                <a:r>
                  <a:rPr lang="en-US" sz="2000" b="1" dirty="0">
                    <a:latin typeface="Bierstadt" panose="020B0004020202020204" pitchFamily="34" charset="0"/>
                  </a:rPr>
                  <a:t> </a:t>
                </a:r>
                <a14:m>
                  <m:oMath xmlns:m="http://schemas.openxmlformats.org/officeDocument/2006/math">
                    <m:r>
                      <a:rPr lang="en-US" sz="2000" b="0" i="1">
                        <a:latin typeface="Cambria Math" panose="02040503050406030204" pitchFamily="18" charset="0"/>
                      </a:rPr>
                      <m:t>𝑉</m:t>
                    </m:r>
                    <m:r>
                      <a:rPr lang="en-US" sz="2000" b="0" i="1">
                        <a:latin typeface="Cambria Math" panose="02040503050406030204" pitchFamily="18" charset="0"/>
                      </a:rPr>
                      <m:t>=</m:t>
                    </m:r>
                    <m:d>
                      <m:dPr>
                        <m:begChr m:val="{"/>
                        <m:endChr m:val="}"/>
                        <m:ctrlPr>
                          <a:rPr lang="en-US" sz="2000" i="1">
                            <a:latin typeface="Cambria Math" panose="02040503050406030204" pitchFamily="18" charset="0"/>
                          </a:rPr>
                        </m:ctrlPr>
                      </m:dPr>
                      <m:e>
                        <m:sSub>
                          <m:sSubPr>
                            <m:ctrlPr>
                              <a:rPr lang="en-US" sz="2000" i="1">
                                <a:latin typeface="Cambria Math" panose="02040503050406030204" pitchFamily="18" charset="0"/>
                              </a:rPr>
                            </m:ctrlPr>
                          </m:sSubPr>
                          <m:e>
                            <m:r>
                              <a:rPr lang="en-US" sz="2000" b="0" i="1">
                                <a:latin typeface="Cambria Math" panose="02040503050406030204" pitchFamily="18" charset="0"/>
                              </a:rPr>
                              <m:t>𝑣</m:t>
                            </m:r>
                          </m:e>
                          <m:sub>
                            <m:r>
                              <a:rPr lang="en-US" sz="2000" b="0" i="1">
                                <a:latin typeface="Cambria Math" panose="02040503050406030204" pitchFamily="18" charset="0"/>
                              </a:rPr>
                              <m:t>1</m:t>
                            </m:r>
                          </m:sub>
                        </m:sSub>
                        <m:r>
                          <a:rPr lang="en-US" sz="2000" b="0" i="1">
                            <a:latin typeface="Cambria Math" panose="02040503050406030204" pitchFamily="18" charset="0"/>
                          </a:rPr>
                          <m:t>,</m:t>
                        </m:r>
                        <m:sSub>
                          <m:sSubPr>
                            <m:ctrlPr>
                              <a:rPr lang="en-US" sz="2000" i="1">
                                <a:latin typeface="Cambria Math" panose="02040503050406030204" pitchFamily="18" charset="0"/>
                              </a:rPr>
                            </m:ctrlPr>
                          </m:sSubPr>
                          <m:e>
                            <m:r>
                              <a:rPr lang="en-US" sz="2000" b="0" i="1">
                                <a:latin typeface="Cambria Math" panose="02040503050406030204" pitchFamily="18" charset="0"/>
                              </a:rPr>
                              <m:t>𝑣</m:t>
                            </m:r>
                          </m:e>
                          <m:sub>
                            <m:r>
                              <a:rPr lang="en-US" sz="2000" b="0" i="1">
                                <a:latin typeface="Cambria Math" panose="02040503050406030204" pitchFamily="18" charset="0"/>
                              </a:rPr>
                              <m:t>2</m:t>
                            </m:r>
                          </m:sub>
                        </m:sSub>
                        <m:r>
                          <a:rPr lang="en-US" sz="2000" b="0" i="1">
                            <a:latin typeface="Cambria Math" panose="02040503050406030204" pitchFamily="18" charset="0"/>
                          </a:rPr>
                          <m:t>,…,</m:t>
                        </m:r>
                        <m:sSub>
                          <m:sSubPr>
                            <m:ctrlPr>
                              <a:rPr lang="en-US" sz="2000" i="1">
                                <a:latin typeface="Cambria Math" panose="02040503050406030204" pitchFamily="18" charset="0"/>
                              </a:rPr>
                            </m:ctrlPr>
                          </m:sSubPr>
                          <m:e>
                            <m:r>
                              <a:rPr lang="en-US" sz="2000" b="0" i="1">
                                <a:latin typeface="Cambria Math" panose="02040503050406030204" pitchFamily="18" charset="0"/>
                              </a:rPr>
                              <m:t>𝑣</m:t>
                            </m:r>
                          </m:e>
                          <m:sub>
                            <m:r>
                              <a:rPr lang="en-US" sz="2000" b="0" i="1">
                                <a:latin typeface="Cambria Math" panose="02040503050406030204" pitchFamily="18" charset="0"/>
                              </a:rPr>
                              <m:t>𝑝</m:t>
                            </m:r>
                          </m:sub>
                        </m:sSub>
                      </m:e>
                    </m:d>
                  </m:oMath>
                </a14:m>
                <a:r>
                  <a:rPr lang="en-US" sz="2000" dirty="0">
                    <a:latin typeface="Bierstadt" panose="020B0004020202020204" pitchFamily="34" charset="0"/>
                  </a:rPr>
                  <a:t> is the set of </a:t>
                </a:r>
                <a:r>
                  <a:rPr lang="en-US" sz="2000" b="1" dirty="0">
                    <a:latin typeface="Bierstadt" panose="020B0004020202020204" pitchFamily="34" charset="0"/>
                  </a:rPr>
                  <a:t>vertices</a:t>
                </a:r>
                <a:r>
                  <a:rPr lang="en-US" sz="2000" dirty="0">
                    <a:latin typeface="Bierstadt" panose="020B0004020202020204" pitchFamily="34" charset="0"/>
                  </a:rPr>
                  <a:t> (the elements of the system) and </a:t>
                </a:r>
                <a14:m>
                  <m:oMath xmlns:m="http://schemas.openxmlformats.org/officeDocument/2006/math">
                    <m:r>
                      <a:rPr lang="en-US" sz="2000" b="0" i="1">
                        <a:latin typeface="Cambria Math" panose="02040503050406030204" pitchFamily="18" charset="0"/>
                      </a:rPr>
                      <m:t>𝐸</m:t>
                    </m:r>
                    <m:r>
                      <a:rPr lang="en-US" sz="2000" b="0" i="1">
                        <a:latin typeface="Cambria Math" panose="02040503050406030204" pitchFamily="18" charset="0"/>
                      </a:rPr>
                      <m:t>=</m:t>
                    </m:r>
                    <m:d>
                      <m:dPr>
                        <m:begChr m:val="{"/>
                        <m:endChr m:val="}"/>
                        <m:ctrlPr>
                          <a:rPr lang="en-US" sz="2000" i="1">
                            <a:latin typeface="Cambria Math" panose="02040503050406030204" pitchFamily="18" charset="0"/>
                          </a:rPr>
                        </m:ctrlPr>
                      </m:dPr>
                      <m:e>
                        <m:sSub>
                          <m:sSubPr>
                            <m:ctrlPr>
                              <a:rPr lang="en-US" sz="2000" i="1">
                                <a:latin typeface="Cambria Math" panose="02040503050406030204" pitchFamily="18" charset="0"/>
                              </a:rPr>
                            </m:ctrlPr>
                          </m:sSubPr>
                          <m:e>
                            <m:r>
                              <a:rPr lang="en-US" sz="2000" b="0" i="1">
                                <a:latin typeface="Cambria Math" panose="02040503050406030204" pitchFamily="18" charset="0"/>
                              </a:rPr>
                              <m:t>𝑒</m:t>
                            </m:r>
                          </m:e>
                          <m:sub>
                            <m:r>
                              <a:rPr lang="en-US" sz="2000" b="0" i="1">
                                <a:latin typeface="Cambria Math" panose="02040503050406030204" pitchFamily="18" charset="0"/>
                              </a:rPr>
                              <m:t>𝑖</m:t>
                            </m:r>
                          </m:sub>
                        </m:sSub>
                      </m:e>
                    </m:d>
                    <m:r>
                      <a:rPr lang="en-US" sz="2000" b="0" i="1">
                        <a:latin typeface="Cambria Math" panose="02040503050406030204" pitchFamily="18" charset="0"/>
                      </a:rPr>
                      <m:t>⊆</m:t>
                    </m:r>
                    <m:r>
                      <a:rPr lang="en-US" sz="2000" b="0" i="1">
                        <a:latin typeface="Cambria Math" panose="02040503050406030204" pitchFamily="18" charset="0"/>
                      </a:rPr>
                      <m:t>ℕ</m:t>
                    </m:r>
                    <m:r>
                      <a:rPr lang="en-US" sz="2000" b="0" i="1">
                        <a:latin typeface="Cambria Math" panose="02040503050406030204" pitchFamily="18" charset="0"/>
                      </a:rPr>
                      <m:t>×</m:t>
                    </m:r>
                    <m:r>
                      <a:rPr lang="en-US" sz="2000" b="0" i="1">
                        <a:latin typeface="Cambria Math" panose="02040503050406030204" pitchFamily="18" charset="0"/>
                      </a:rPr>
                      <m:t>ℕ</m:t>
                    </m:r>
                  </m:oMath>
                </a14:m>
                <a:r>
                  <a:rPr lang="en-US" sz="2000" i="1" dirty="0">
                    <a:latin typeface="Bierstadt" panose="020B0004020202020204" pitchFamily="34" charset="0"/>
                  </a:rPr>
                  <a:t> </a:t>
                </a:r>
                <a:r>
                  <a:rPr lang="en-US" sz="2000" dirty="0">
                    <a:latin typeface="Bierstadt" panose="020B0004020202020204" pitchFamily="34" charset="0"/>
                  </a:rPr>
                  <a:t>the set of </a:t>
                </a:r>
                <a:r>
                  <a:rPr lang="en-US" sz="2000" b="1" dirty="0">
                    <a:latin typeface="Bierstadt" panose="020B0004020202020204" pitchFamily="34" charset="0"/>
                  </a:rPr>
                  <a:t>arcs </a:t>
                </a:r>
                <a:r>
                  <a:rPr lang="en-US" sz="2000" dirty="0">
                    <a:latin typeface="Bierstadt" panose="020B0004020202020204" pitchFamily="34" charset="0"/>
                  </a:rPr>
                  <a:t>(the relations between the elements of the system), with </a:t>
                </a:r>
                <a14:m>
                  <m:oMath xmlns:m="http://schemas.openxmlformats.org/officeDocument/2006/math">
                    <m:r>
                      <a:rPr lang="en-US" sz="2000" b="0" i="1">
                        <a:latin typeface="Cambria Math" panose="02040503050406030204" pitchFamily="18" charset="0"/>
                      </a:rPr>
                      <m:t>𝑖</m:t>
                    </m:r>
                    <m:r>
                      <a:rPr lang="en-US" sz="2000" b="0" i="1">
                        <a:latin typeface="Cambria Math" panose="02040503050406030204" pitchFamily="18" charset="0"/>
                      </a:rPr>
                      <m:t>=1,2,…, </m:t>
                    </m:r>
                    <m:r>
                      <a:rPr lang="en-US" sz="2000" b="0" i="1">
                        <a:latin typeface="Cambria Math" panose="02040503050406030204" pitchFamily="18" charset="0"/>
                      </a:rPr>
                      <m:t>𝑛</m:t>
                    </m:r>
                  </m:oMath>
                </a14:m>
                <a:r>
                  <a:rPr lang="en-US" sz="2000" dirty="0">
                    <a:latin typeface="Bierstadt" panose="020B0004020202020204" pitchFamily="34" charset="0"/>
                  </a:rPr>
                  <a:t> and </a:t>
                </a:r>
                <a14:m>
                  <m:oMath xmlns:m="http://schemas.openxmlformats.org/officeDocument/2006/math">
                    <m:sSub>
                      <m:sSubPr>
                        <m:ctrlPr>
                          <a:rPr lang="en-US" sz="2000" i="1">
                            <a:latin typeface="Cambria Math" panose="02040503050406030204" pitchFamily="18" charset="0"/>
                          </a:rPr>
                        </m:ctrlPr>
                      </m:sSubPr>
                      <m:e>
                        <m:r>
                          <a:rPr lang="en-US" sz="2000" b="0" i="1">
                            <a:latin typeface="Cambria Math" panose="02040503050406030204" pitchFamily="18" charset="0"/>
                          </a:rPr>
                          <m:t>𝑒</m:t>
                        </m:r>
                      </m:e>
                      <m:sub>
                        <m:r>
                          <a:rPr lang="en-US" sz="2000" b="0" i="1">
                            <a:latin typeface="Cambria Math" panose="02040503050406030204" pitchFamily="18" charset="0"/>
                          </a:rPr>
                          <m:t>𝑖</m:t>
                        </m:r>
                      </m:sub>
                    </m:sSub>
                    <m:r>
                      <a:rPr lang="en-US" sz="2000" b="0" i="1">
                        <a:latin typeface="Cambria Math" panose="02040503050406030204" pitchFamily="18" charset="0"/>
                      </a:rPr>
                      <m:t>={</m:t>
                    </m:r>
                    <m:sSub>
                      <m:sSubPr>
                        <m:ctrlPr>
                          <a:rPr lang="en-US" sz="2000" b="0" i="1">
                            <a:latin typeface="Cambria Math" panose="02040503050406030204" pitchFamily="18" charset="0"/>
                          </a:rPr>
                        </m:ctrlPr>
                      </m:sSubPr>
                      <m:e>
                        <m:r>
                          <a:rPr lang="en-US" sz="2000" b="0" i="1">
                            <a:latin typeface="Cambria Math" panose="02040503050406030204" pitchFamily="18" charset="0"/>
                          </a:rPr>
                          <m:t>𝑣</m:t>
                        </m:r>
                      </m:e>
                      <m:sub>
                        <m:r>
                          <a:rPr lang="en-US" sz="2000" b="0" i="1">
                            <a:latin typeface="Cambria Math" panose="02040503050406030204" pitchFamily="18" charset="0"/>
                          </a:rPr>
                          <m:t>𝑙</m:t>
                        </m:r>
                      </m:sub>
                    </m:sSub>
                    <m:r>
                      <a:rPr lang="en-US" sz="2000" b="0" i="1">
                        <a:latin typeface="Cambria Math" panose="02040503050406030204" pitchFamily="18" charset="0"/>
                      </a:rPr>
                      <m:t>, </m:t>
                    </m:r>
                    <m:sSub>
                      <m:sSubPr>
                        <m:ctrlPr>
                          <a:rPr lang="en-US" sz="2000" b="0" i="1">
                            <a:latin typeface="Cambria Math" panose="02040503050406030204" pitchFamily="18" charset="0"/>
                          </a:rPr>
                        </m:ctrlPr>
                      </m:sSubPr>
                      <m:e>
                        <m:r>
                          <a:rPr lang="en-US" sz="2000" b="0" i="1">
                            <a:latin typeface="Cambria Math" panose="02040503050406030204" pitchFamily="18" charset="0"/>
                          </a:rPr>
                          <m:t>𝑣</m:t>
                        </m:r>
                      </m:e>
                      <m:sub>
                        <m:r>
                          <a:rPr lang="en-US" sz="2000" b="0" i="1">
                            <a:latin typeface="Cambria Math" panose="02040503050406030204" pitchFamily="18" charset="0"/>
                          </a:rPr>
                          <m:t>𝑚</m:t>
                        </m:r>
                      </m:sub>
                    </m:sSub>
                    <m:r>
                      <a:rPr lang="en-US" sz="2000" b="0" i="1">
                        <a:latin typeface="Cambria Math" panose="02040503050406030204" pitchFamily="18" charset="0"/>
                      </a:rPr>
                      <m:t>}</m:t>
                    </m:r>
                  </m:oMath>
                </a14:m>
                <a:r>
                  <a:rPr lang="en-US" sz="2000" dirty="0">
                    <a:latin typeface="Bierstadt" panose="020B0004020202020204" pitchFamily="34" charset="0"/>
                  </a:rPr>
                  <a:t> any pair of nodes.</a:t>
                </a:r>
              </a:p>
              <a:p>
                <a:pPr indent="-228600">
                  <a:lnSpc>
                    <a:spcPct val="90000"/>
                  </a:lnSpc>
                  <a:spcAft>
                    <a:spcPts val="600"/>
                  </a:spcAft>
                  <a:buFont typeface="Arial" panose="020B0604020202020204" pitchFamily="34" charset="0"/>
                  <a:buChar char="•"/>
                </a:pPr>
                <a:endParaRPr lang="en-US" sz="2000" dirty="0">
                  <a:latin typeface="Bierstadt" panose="020B0004020202020204" pitchFamily="34" charset="0"/>
                </a:endParaRPr>
              </a:p>
            </p:txBody>
          </p:sp>
        </mc:Choice>
        <mc:Fallback xmlns="">
          <p:sp>
            <p:nvSpPr>
              <p:cNvPr id="3" name="CasellaDiTesto 2">
                <a:extLst>
                  <a:ext uri="{FF2B5EF4-FFF2-40B4-BE49-F238E27FC236}">
                    <a16:creationId xmlns:a16="http://schemas.microsoft.com/office/drawing/2014/main" id="{EB5922BF-52FA-78D2-7502-8F8513C9FDE6}"/>
                  </a:ext>
                </a:extLst>
              </p:cNvPr>
              <p:cNvSpPr txBox="1">
                <a:spLocks noRot="1" noChangeAspect="1" noMove="1" noResize="1" noEditPoints="1" noAdjustHandles="1" noChangeArrowheads="1" noChangeShapeType="1" noTextEdit="1"/>
              </p:cNvSpPr>
              <p:nvPr/>
            </p:nvSpPr>
            <p:spPr>
              <a:xfrm>
                <a:off x="1137034" y="2198362"/>
                <a:ext cx="4958966" cy="3917773"/>
              </a:xfrm>
              <a:prstGeom prst="rect">
                <a:avLst/>
              </a:prstGeom>
              <a:blipFill>
                <a:blip r:embed="rId2"/>
                <a:stretch>
                  <a:fillRect l="-1353" t="-1713"/>
                </a:stretch>
              </a:blipFill>
            </p:spPr>
            <p:txBody>
              <a:bodyPr/>
              <a:lstStyle/>
              <a:p>
                <a:r>
                  <a:rPr lang="it-IT">
                    <a:noFill/>
                  </a:rPr>
                  <a:t> </a:t>
                </a:r>
              </a:p>
            </p:txBody>
          </p:sp>
        </mc:Fallback>
      </mc:AlternateContent>
      <p:pic>
        <p:nvPicPr>
          <p:cNvPr id="2" name="Immagine 1" descr="Immagine che contiene persona&#10;&#10;Descrizione generata automaticamente">
            <a:extLst>
              <a:ext uri="{FF2B5EF4-FFF2-40B4-BE49-F238E27FC236}">
                <a16:creationId xmlns:a16="http://schemas.microsoft.com/office/drawing/2014/main" id="{CB056430-2CBB-435D-30DA-E16275D6F0FF}"/>
              </a:ext>
            </a:extLst>
          </p:cNvPr>
          <p:cNvPicPr>
            <a:picLocks noChangeAspect="1"/>
          </p:cNvPicPr>
          <p:nvPr/>
        </p:nvPicPr>
        <p:blipFill rotWithShape="1">
          <a:blip r:embed="rId3"/>
          <a:srcRect t="21032" r="4678" b="3128"/>
          <a:stretch/>
        </p:blipFill>
        <p:spPr>
          <a:xfrm>
            <a:off x="6719367" y="2743719"/>
            <a:ext cx="4788505" cy="2638304"/>
          </a:xfrm>
          <a:prstGeom prst="rect">
            <a:avLst/>
          </a:prstGeom>
        </p:spPr>
      </p:pic>
      <p:sp>
        <p:nvSpPr>
          <p:cNvPr id="14" name="Freeform: Shape 13">
            <a:extLst>
              <a:ext uri="{FF2B5EF4-FFF2-40B4-BE49-F238E27FC236}">
                <a16:creationId xmlns:a16="http://schemas.microsoft.com/office/drawing/2014/main" id="{9A0D773F-7A7D-4DBB-9DEA-86BB8B8F4BC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10800000">
            <a:off x="5381624" y="6209414"/>
            <a:ext cx="6810375" cy="648586"/>
          </a:xfrm>
          <a:custGeom>
            <a:avLst/>
            <a:gdLst>
              <a:gd name="connsiteX0" fmla="*/ 0 w 10753706"/>
              <a:gd name="connsiteY0" fmla="*/ 0 h 1027260"/>
              <a:gd name="connsiteX1" fmla="*/ 10753706 w 10753706"/>
              <a:gd name="connsiteY1" fmla="*/ 0 h 1027260"/>
              <a:gd name="connsiteX2" fmla="*/ 10748809 w 10753706"/>
              <a:gd name="connsiteY2" fmla="*/ 2522 h 1027260"/>
              <a:gd name="connsiteX3" fmla="*/ 10725330 w 10753706"/>
              <a:gd name="connsiteY3" fmla="*/ 11977 h 1027260"/>
              <a:gd name="connsiteX4" fmla="*/ 10615423 w 10753706"/>
              <a:gd name="connsiteY4" fmla="*/ 52967 h 1027260"/>
              <a:gd name="connsiteX5" fmla="*/ 10533936 w 10753706"/>
              <a:gd name="connsiteY5" fmla="*/ 53095 h 1027260"/>
              <a:gd name="connsiteX6" fmla="*/ 10466876 w 10753706"/>
              <a:gd name="connsiteY6" fmla="*/ 45180 h 1027260"/>
              <a:gd name="connsiteX7" fmla="*/ 10355090 w 10753706"/>
              <a:gd name="connsiteY7" fmla="*/ 89741 h 1027260"/>
              <a:gd name="connsiteX8" fmla="*/ 10087145 w 10753706"/>
              <a:gd name="connsiteY8" fmla="*/ 66115 h 1027260"/>
              <a:gd name="connsiteX9" fmla="*/ 10015902 w 10753706"/>
              <a:gd name="connsiteY9" fmla="*/ 76178 h 1027260"/>
              <a:gd name="connsiteX10" fmla="*/ 9806005 w 10753706"/>
              <a:gd name="connsiteY10" fmla="*/ 102435 h 1027260"/>
              <a:gd name="connsiteX11" fmla="*/ 9602583 w 10753706"/>
              <a:gd name="connsiteY11" fmla="*/ 179170 h 1027260"/>
              <a:gd name="connsiteX12" fmla="*/ 9469719 w 10753706"/>
              <a:gd name="connsiteY12" fmla="*/ 174721 h 1027260"/>
              <a:gd name="connsiteX13" fmla="*/ 9408692 w 10753706"/>
              <a:gd name="connsiteY13" fmla="*/ 189513 h 1027260"/>
              <a:gd name="connsiteX14" fmla="*/ 9364151 w 10753706"/>
              <a:gd name="connsiteY14" fmla="*/ 194072 h 1027260"/>
              <a:gd name="connsiteX15" fmla="*/ 9337751 w 10753706"/>
              <a:gd name="connsiteY15" fmla="*/ 197579 h 1027260"/>
              <a:gd name="connsiteX16" fmla="*/ 9297166 w 10753706"/>
              <a:gd name="connsiteY16" fmla="*/ 216558 h 1027260"/>
              <a:gd name="connsiteX17" fmla="*/ 9123859 w 10753706"/>
              <a:gd name="connsiteY17" fmla="*/ 237356 h 1027260"/>
              <a:gd name="connsiteX18" fmla="*/ 8950741 w 10753706"/>
              <a:gd name="connsiteY18" fmla="*/ 238020 h 1027260"/>
              <a:gd name="connsiteX19" fmla="*/ 8718236 w 10753706"/>
              <a:gd name="connsiteY19" fmla="*/ 303148 h 1027260"/>
              <a:gd name="connsiteX20" fmla="*/ 8694011 w 10753706"/>
              <a:gd name="connsiteY20" fmla="*/ 308812 h 1027260"/>
              <a:gd name="connsiteX21" fmla="*/ 8611976 w 10753706"/>
              <a:gd name="connsiteY21" fmla="*/ 324819 h 1027260"/>
              <a:gd name="connsiteX22" fmla="*/ 8562074 w 10753706"/>
              <a:gd name="connsiteY22" fmla="*/ 337971 h 1027260"/>
              <a:gd name="connsiteX23" fmla="*/ 8501724 w 10753706"/>
              <a:gd name="connsiteY23" fmla="*/ 360865 h 1027260"/>
              <a:gd name="connsiteX24" fmla="*/ 8504489 w 10753706"/>
              <a:gd name="connsiteY24" fmla="*/ 364790 h 1027260"/>
              <a:gd name="connsiteX25" fmla="*/ 8492774 w 10753706"/>
              <a:gd name="connsiteY25" fmla="*/ 366181 h 1027260"/>
              <a:gd name="connsiteX26" fmla="*/ 8466405 w 10753706"/>
              <a:gd name="connsiteY26" fmla="*/ 368724 h 1027260"/>
              <a:gd name="connsiteX27" fmla="*/ 8427069 w 10753706"/>
              <a:gd name="connsiteY27" fmla="*/ 387211 h 1027260"/>
              <a:gd name="connsiteX28" fmla="*/ 8387766 w 10753706"/>
              <a:gd name="connsiteY28" fmla="*/ 377161 h 1027260"/>
              <a:gd name="connsiteX29" fmla="*/ 8315874 w 10753706"/>
              <a:gd name="connsiteY29" fmla="*/ 395527 h 1027260"/>
              <a:gd name="connsiteX30" fmla="*/ 8274474 w 10753706"/>
              <a:gd name="connsiteY30" fmla="*/ 405112 h 1027260"/>
              <a:gd name="connsiteX31" fmla="*/ 8234664 w 10753706"/>
              <a:gd name="connsiteY31" fmla="*/ 410219 h 1027260"/>
              <a:gd name="connsiteX32" fmla="*/ 8211268 w 10753706"/>
              <a:gd name="connsiteY32" fmla="*/ 416791 h 1027260"/>
              <a:gd name="connsiteX33" fmla="*/ 8188615 w 10753706"/>
              <a:gd name="connsiteY33" fmla="*/ 421755 h 1027260"/>
              <a:gd name="connsiteX34" fmla="*/ 8179981 w 10753706"/>
              <a:gd name="connsiteY34" fmla="*/ 420402 h 1027260"/>
              <a:gd name="connsiteX35" fmla="*/ 8179307 w 10753706"/>
              <a:gd name="connsiteY35" fmla="*/ 422516 h 1027260"/>
              <a:gd name="connsiteX36" fmla="*/ 8147929 w 10753706"/>
              <a:gd name="connsiteY36" fmla="*/ 450302 h 1027260"/>
              <a:gd name="connsiteX37" fmla="*/ 8089136 w 10753706"/>
              <a:gd name="connsiteY37" fmla="*/ 465283 h 1027260"/>
              <a:gd name="connsiteX38" fmla="*/ 8049973 w 10753706"/>
              <a:gd name="connsiteY38" fmla="*/ 454121 h 1027260"/>
              <a:gd name="connsiteX39" fmla="*/ 7965913 w 10753706"/>
              <a:gd name="connsiteY39" fmla="*/ 464415 h 1027260"/>
              <a:gd name="connsiteX40" fmla="*/ 7945093 w 10753706"/>
              <a:gd name="connsiteY40" fmla="*/ 464798 h 1027260"/>
              <a:gd name="connsiteX41" fmla="*/ 7935335 w 10753706"/>
              <a:gd name="connsiteY41" fmla="*/ 462442 h 1027260"/>
              <a:gd name="connsiteX42" fmla="*/ 7904779 w 10753706"/>
              <a:gd name="connsiteY42" fmla="*/ 471429 h 1027260"/>
              <a:gd name="connsiteX43" fmla="*/ 7855604 w 10753706"/>
              <a:gd name="connsiteY43" fmla="*/ 480199 h 1027260"/>
              <a:gd name="connsiteX44" fmla="*/ 7832630 w 10753706"/>
              <a:gd name="connsiteY44" fmla="*/ 485371 h 1027260"/>
              <a:gd name="connsiteX45" fmla="*/ 7812438 w 10753706"/>
              <a:gd name="connsiteY45" fmla="*/ 485391 h 1027260"/>
              <a:gd name="connsiteX46" fmla="*/ 7701399 w 10753706"/>
              <a:gd name="connsiteY46" fmla="*/ 495197 h 1027260"/>
              <a:gd name="connsiteX47" fmla="*/ 7674778 w 10753706"/>
              <a:gd name="connsiteY47" fmla="*/ 494723 h 1027260"/>
              <a:gd name="connsiteX48" fmla="*/ 7660445 w 10753706"/>
              <a:gd name="connsiteY48" fmla="*/ 490194 h 1027260"/>
              <a:gd name="connsiteX49" fmla="*/ 7651781 w 10753706"/>
              <a:gd name="connsiteY49" fmla="*/ 493084 h 1027260"/>
              <a:gd name="connsiteX50" fmla="*/ 7584807 w 10753706"/>
              <a:gd name="connsiteY50" fmla="*/ 499490 h 1027260"/>
              <a:gd name="connsiteX51" fmla="*/ 7541324 w 10753706"/>
              <a:gd name="connsiteY51" fmla="*/ 504184 h 1027260"/>
              <a:gd name="connsiteX52" fmla="*/ 7541756 w 10753706"/>
              <a:gd name="connsiteY52" fmla="*/ 512184 h 1027260"/>
              <a:gd name="connsiteX53" fmla="*/ 7503906 w 10753706"/>
              <a:gd name="connsiteY53" fmla="*/ 518551 h 1027260"/>
              <a:gd name="connsiteX54" fmla="*/ 7460411 w 10753706"/>
              <a:gd name="connsiteY54" fmla="*/ 517415 h 1027260"/>
              <a:gd name="connsiteX55" fmla="*/ 7460116 w 10753706"/>
              <a:gd name="connsiteY55" fmla="*/ 517548 h 1027260"/>
              <a:gd name="connsiteX56" fmla="*/ 7297810 w 10753706"/>
              <a:gd name="connsiteY56" fmla="*/ 563947 h 1027260"/>
              <a:gd name="connsiteX57" fmla="*/ 6946388 w 10753706"/>
              <a:gd name="connsiteY57" fmla="*/ 665244 h 1027260"/>
              <a:gd name="connsiteX58" fmla="*/ 6741704 w 10753706"/>
              <a:gd name="connsiteY58" fmla="*/ 679365 h 1027260"/>
              <a:gd name="connsiteX59" fmla="*/ 6624680 w 10753706"/>
              <a:gd name="connsiteY59" fmla="*/ 677674 h 1027260"/>
              <a:gd name="connsiteX60" fmla="*/ 6605700 w 10753706"/>
              <a:gd name="connsiteY60" fmla="*/ 683566 h 1027260"/>
              <a:gd name="connsiteX61" fmla="*/ 6576922 w 10753706"/>
              <a:gd name="connsiteY61" fmla="*/ 683030 h 1027260"/>
              <a:gd name="connsiteX62" fmla="*/ 6405123 w 10753706"/>
              <a:gd name="connsiteY62" fmla="*/ 721946 h 1027260"/>
              <a:gd name="connsiteX63" fmla="*/ 6368938 w 10753706"/>
              <a:gd name="connsiteY63" fmla="*/ 717341 h 1027260"/>
              <a:gd name="connsiteX64" fmla="*/ 6295102 w 10753706"/>
              <a:gd name="connsiteY64" fmla="*/ 729508 h 1027260"/>
              <a:gd name="connsiteX65" fmla="*/ 6202084 w 10753706"/>
              <a:gd name="connsiteY65" fmla="*/ 767091 h 1027260"/>
              <a:gd name="connsiteX66" fmla="*/ 6067157 w 10753706"/>
              <a:gd name="connsiteY66" fmla="*/ 790339 h 1027260"/>
              <a:gd name="connsiteX67" fmla="*/ 6061443 w 10753706"/>
              <a:gd name="connsiteY67" fmla="*/ 796151 h 1027260"/>
              <a:gd name="connsiteX68" fmla="*/ 6051406 w 10753706"/>
              <a:gd name="connsiteY68" fmla="*/ 800684 h 1027260"/>
              <a:gd name="connsiteX69" fmla="*/ 6049097 w 10753706"/>
              <a:gd name="connsiteY69" fmla="*/ 800636 h 1027260"/>
              <a:gd name="connsiteX70" fmla="*/ 6034222 w 10753706"/>
              <a:gd name="connsiteY70" fmla="*/ 804110 h 1027260"/>
              <a:gd name="connsiteX71" fmla="*/ 6033121 w 10753706"/>
              <a:gd name="connsiteY71" fmla="*/ 806078 h 1027260"/>
              <a:gd name="connsiteX72" fmla="*/ 6023593 w 10753706"/>
              <a:gd name="connsiteY72" fmla="*/ 808842 h 1027260"/>
              <a:gd name="connsiteX73" fmla="*/ 6006639 w 10753706"/>
              <a:gd name="connsiteY73" fmla="*/ 815304 h 1027260"/>
              <a:gd name="connsiteX74" fmla="*/ 6001762 w 10753706"/>
              <a:gd name="connsiteY74" fmla="*/ 815557 h 1027260"/>
              <a:gd name="connsiteX75" fmla="*/ 5973534 w 10753706"/>
              <a:gd name="connsiteY75" fmla="*/ 823815 h 1027260"/>
              <a:gd name="connsiteX76" fmla="*/ 5972336 w 10753706"/>
              <a:gd name="connsiteY76" fmla="*/ 823476 h 1027260"/>
              <a:gd name="connsiteX77" fmla="*/ 5960841 w 10753706"/>
              <a:gd name="connsiteY77" fmla="*/ 823819 h 1027260"/>
              <a:gd name="connsiteX78" fmla="*/ 5940719 w 10753706"/>
              <a:gd name="connsiteY78" fmla="*/ 825514 h 1027260"/>
              <a:gd name="connsiteX79" fmla="*/ 5884298 w 10753706"/>
              <a:gd name="connsiteY79" fmla="*/ 823806 h 1027260"/>
              <a:gd name="connsiteX80" fmla="*/ 5854779 w 10753706"/>
              <a:gd name="connsiteY80" fmla="*/ 832365 h 1027260"/>
              <a:gd name="connsiteX81" fmla="*/ 5848382 w 10753706"/>
              <a:gd name="connsiteY81" fmla="*/ 833844 h 1027260"/>
              <a:gd name="connsiteX82" fmla="*/ 5848066 w 10753706"/>
              <a:gd name="connsiteY82" fmla="*/ 833772 h 1027260"/>
              <a:gd name="connsiteX83" fmla="*/ 5840944 w 10753706"/>
              <a:gd name="connsiteY83" fmla="*/ 835132 h 1027260"/>
              <a:gd name="connsiteX84" fmla="*/ 5836719 w 10753706"/>
              <a:gd name="connsiteY84" fmla="*/ 836539 h 1027260"/>
              <a:gd name="connsiteX85" fmla="*/ 5824311 w 10753706"/>
              <a:gd name="connsiteY85" fmla="*/ 839408 h 1027260"/>
              <a:gd name="connsiteX86" fmla="*/ 5818788 w 10753706"/>
              <a:gd name="connsiteY86" fmla="*/ 839727 h 1027260"/>
              <a:gd name="connsiteX87" fmla="*/ 5763953 w 10753706"/>
              <a:gd name="connsiteY87" fmla="*/ 834282 h 1027260"/>
              <a:gd name="connsiteX88" fmla="*/ 5667748 w 10753706"/>
              <a:gd name="connsiteY88" fmla="*/ 840211 h 1027260"/>
              <a:gd name="connsiteX89" fmla="*/ 5573108 w 10753706"/>
              <a:gd name="connsiteY89" fmla="*/ 847611 h 1027260"/>
              <a:gd name="connsiteX90" fmla="*/ 5539137 w 10753706"/>
              <a:gd name="connsiteY90" fmla="*/ 851033 h 1027260"/>
              <a:gd name="connsiteX91" fmla="*/ 5510651 w 10753706"/>
              <a:gd name="connsiteY91" fmla="*/ 844215 h 1027260"/>
              <a:gd name="connsiteX92" fmla="*/ 5457331 w 10753706"/>
              <a:gd name="connsiteY92" fmla="*/ 839159 h 1027260"/>
              <a:gd name="connsiteX93" fmla="*/ 5410613 w 10753706"/>
              <a:gd name="connsiteY93" fmla="*/ 834358 h 1027260"/>
              <a:gd name="connsiteX94" fmla="*/ 5370040 w 10753706"/>
              <a:gd name="connsiteY94" fmla="*/ 862127 h 1027260"/>
              <a:gd name="connsiteX95" fmla="*/ 5318778 w 10753706"/>
              <a:gd name="connsiteY95" fmla="*/ 855310 h 1027260"/>
              <a:gd name="connsiteX96" fmla="*/ 5298645 w 10753706"/>
              <a:gd name="connsiteY96" fmla="*/ 855171 h 1027260"/>
              <a:gd name="connsiteX97" fmla="*/ 5253828 w 10753706"/>
              <a:gd name="connsiteY97" fmla="*/ 859670 h 1027260"/>
              <a:gd name="connsiteX98" fmla="*/ 5216955 w 10753706"/>
              <a:gd name="connsiteY98" fmla="*/ 866245 h 1027260"/>
              <a:gd name="connsiteX99" fmla="*/ 5214344 w 10753706"/>
              <a:gd name="connsiteY99" fmla="*/ 868102 h 1027260"/>
              <a:gd name="connsiteX100" fmla="*/ 5195561 w 10753706"/>
              <a:gd name="connsiteY100" fmla="*/ 869949 h 1027260"/>
              <a:gd name="connsiteX101" fmla="*/ 5182555 w 10753706"/>
              <a:gd name="connsiteY101" fmla="*/ 873542 h 1027260"/>
              <a:gd name="connsiteX102" fmla="*/ 5172552 w 10753706"/>
              <a:gd name="connsiteY102" fmla="*/ 878801 h 1027260"/>
              <a:gd name="connsiteX103" fmla="*/ 5027993 w 10753706"/>
              <a:gd name="connsiteY103" fmla="*/ 889666 h 1027260"/>
              <a:gd name="connsiteX104" fmla="*/ 4939844 w 10753706"/>
              <a:gd name="connsiteY104" fmla="*/ 934802 h 1027260"/>
              <a:gd name="connsiteX105" fmla="*/ 4792576 w 10753706"/>
              <a:gd name="connsiteY105" fmla="*/ 934820 h 1027260"/>
              <a:gd name="connsiteX106" fmla="*/ 4602423 w 10753706"/>
              <a:gd name="connsiteY106" fmla="*/ 958063 h 1027260"/>
              <a:gd name="connsiteX107" fmla="*/ 4290656 w 10753706"/>
              <a:gd name="connsiteY107" fmla="*/ 969152 h 1027260"/>
              <a:gd name="connsiteX108" fmla="*/ 3952334 w 10753706"/>
              <a:gd name="connsiteY108" fmla="*/ 954043 h 1027260"/>
              <a:gd name="connsiteX109" fmla="*/ 3858560 w 10753706"/>
              <a:gd name="connsiteY109" fmla="*/ 948781 h 1027260"/>
              <a:gd name="connsiteX110" fmla="*/ 3846597 w 10753706"/>
              <a:gd name="connsiteY110" fmla="*/ 948382 h 1027260"/>
              <a:gd name="connsiteX111" fmla="*/ 3736044 w 10753706"/>
              <a:gd name="connsiteY111" fmla="*/ 947759 h 1027260"/>
              <a:gd name="connsiteX112" fmla="*/ 3713136 w 10753706"/>
              <a:gd name="connsiteY112" fmla="*/ 946963 h 1027260"/>
              <a:gd name="connsiteX113" fmla="*/ 3695939 w 10753706"/>
              <a:gd name="connsiteY113" fmla="*/ 943639 h 1027260"/>
              <a:gd name="connsiteX114" fmla="*/ 3694125 w 10753706"/>
              <a:gd name="connsiteY114" fmla="*/ 940567 h 1027260"/>
              <a:gd name="connsiteX115" fmla="*/ 3681925 w 10753706"/>
              <a:gd name="connsiteY115" fmla="*/ 939706 h 1027260"/>
              <a:gd name="connsiteX116" fmla="*/ 3679204 w 10753706"/>
              <a:gd name="connsiteY116" fmla="*/ 938926 h 1027260"/>
              <a:gd name="connsiteX117" fmla="*/ 3615656 w 10753706"/>
              <a:gd name="connsiteY117" fmla="*/ 940320 h 1027260"/>
              <a:gd name="connsiteX118" fmla="*/ 3567983 w 10753706"/>
              <a:gd name="connsiteY118" fmla="*/ 935596 h 1027260"/>
              <a:gd name="connsiteX119" fmla="*/ 3422423 w 10753706"/>
              <a:gd name="connsiteY119" fmla="*/ 932129 h 1027260"/>
              <a:gd name="connsiteX120" fmla="*/ 3310925 w 10753706"/>
              <a:gd name="connsiteY120" fmla="*/ 911072 h 1027260"/>
              <a:gd name="connsiteX121" fmla="*/ 3139421 w 10753706"/>
              <a:gd name="connsiteY121" fmla="*/ 934151 h 1027260"/>
              <a:gd name="connsiteX122" fmla="*/ 2996922 w 10753706"/>
              <a:gd name="connsiteY122" fmla="*/ 927537 h 1027260"/>
              <a:gd name="connsiteX123" fmla="*/ 2982785 w 10753706"/>
              <a:gd name="connsiteY123" fmla="*/ 931453 h 1027260"/>
              <a:gd name="connsiteX124" fmla="*/ 2967478 w 10753706"/>
              <a:gd name="connsiteY124" fmla="*/ 933397 h 1027260"/>
              <a:gd name="connsiteX125" fmla="*/ 2948552 w 10753706"/>
              <a:gd name="connsiteY125" fmla="*/ 932961 h 1027260"/>
              <a:gd name="connsiteX126" fmla="*/ 2944404 w 10753706"/>
              <a:gd name="connsiteY126" fmla="*/ 934452 h 1027260"/>
              <a:gd name="connsiteX127" fmla="*/ 2908608 w 10753706"/>
              <a:gd name="connsiteY127" fmla="*/ 937205 h 1027260"/>
              <a:gd name="connsiteX128" fmla="*/ 2904443 w 10753706"/>
              <a:gd name="connsiteY128" fmla="*/ 936455 h 1027260"/>
              <a:gd name="connsiteX129" fmla="*/ 2868935 w 10753706"/>
              <a:gd name="connsiteY129" fmla="*/ 938022 h 1027260"/>
              <a:gd name="connsiteX130" fmla="*/ 2868586 w 10753706"/>
              <a:gd name="connsiteY130" fmla="*/ 937487 h 1027260"/>
              <a:gd name="connsiteX131" fmla="*/ 2859191 w 10753706"/>
              <a:gd name="connsiteY131" fmla="*/ 935503 h 1027260"/>
              <a:gd name="connsiteX132" fmla="*/ 2840915 w 10753706"/>
              <a:gd name="connsiteY132" fmla="*/ 932977 h 1027260"/>
              <a:gd name="connsiteX133" fmla="*/ 2763509 w 10753706"/>
              <a:gd name="connsiteY133" fmla="*/ 921850 h 1027260"/>
              <a:gd name="connsiteX134" fmla="*/ 2756121 w 10753706"/>
              <a:gd name="connsiteY134" fmla="*/ 921864 h 1027260"/>
              <a:gd name="connsiteX135" fmla="*/ 2755998 w 10753706"/>
              <a:gd name="connsiteY135" fmla="*/ 921739 h 1027260"/>
              <a:gd name="connsiteX136" fmla="*/ 2748255 w 10753706"/>
              <a:gd name="connsiteY136" fmla="*/ 921505 h 1027260"/>
              <a:gd name="connsiteX137" fmla="*/ 2694601 w 10753706"/>
              <a:gd name="connsiteY137" fmla="*/ 915575 h 1027260"/>
              <a:gd name="connsiteX138" fmla="*/ 2635357 w 10753706"/>
              <a:gd name="connsiteY138" fmla="*/ 910976 h 1027260"/>
              <a:gd name="connsiteX139" fmla="*/ 2601047 w 10753706"/>
              <a:gd name="connsiteY139" fmla="*/ 910263 h 1027260"/>
              <a:gd name="connsiteX140" fmla="*/ 2507482 w 10753706"/>
              <a:gd name="connsiteY140" fmla="*/ 906211 h 1027260"/>
              <a:gd name="connsiteX141" fmla="*/ 2413884 w 10753706"/>
              <a:gd name="connsiteY141" fmla="*/ 900545 h 1027260"/>
              <a:gd name="connsiteX142" fmla="*/ 2368912 w 10753706"/>
              <a:gd name="connsiteY142" fmla="*/ 888755 h 1027260"/>
              <a:gd name="connsiteX143" fmla="*/ 2349490 w 10753706"/>
              <a:gd name="connsiteY143" fmla="*/ 889719 h 1027260"/>
              <a:gd name="connsiteX144" fmla="*/ 2344290 w 10753706"/>
              <a:gd name="connsiteY144" fmla="*/ 890584 h 1027260"/>
              <a:gd name="connsiteX145" fmla="*/ 2336488 w 10753706"/>
              <a:gd name="connsiteY145" fmla="*/ 891058 h 1027260"/>
              <a:gd name="connsiteX146" fmla="*/ 2329015 w 10753706"/>
              <a:gd name="connsiteY146" fmla="*/ 891627 h 1027260"/>
              <a:gd name="connsiteX147" fmla="*/ 2293898 w 10753706"/>
              <a:gd name="connsiteY147" fmla="*/ 896431 h 1027260"/>
              <a:gd name="connsiteX148" fmla="*/ 2243927 w 10753706"/>
              <a:gd name="connsiteY148" fmla="*/ 888076 h 1027260"/>
              <a:gd name="connsiteX149" fmla="*/ 2223920 w 10753706"/>
              <a:gd name="connsiteY149" fmla="*/ 887331 h 1027260"/>
              <a:gd name="connsiteX150" fmla="*/ 2213081 w 10753706"/>
              <a:gd name="connsiteY150" fmla="*/ 886302 h 1027260"/>
              <a:gd name="connsiteX151" fmla="*/ 2212307 w 10753706"/>
              <a:gd name="connsiteY151" fmla="*/ 885829 h 1027260"/>
              <a:gd name="connsiteX152" fmla="*/ 2152321 w 10753706"/>
              <a:gd name="connsiteY152" fmla="*/ 894418 h 1027260"/>
              <a:gd name="connsiteX153" fmla="*/ 2140985 w 10753706"/>
              <a:gd name="connsiteY153" fmla="*/ 895968 h 1027260"/>
              <a:gd name="connsiteX154" fmla="*/ 2121210 w 10753706"/>
              <a:gd name="connsiteY154" fmla="*/ 899354 h 1027260"/>
              <a:gd name="connsiteX155" fmla="*/ 2119146 w 10753706"/>
              <a:gd name="connsiteY155" fmla="*/ 899033 h 1027260"/>
              <a:gd name="connsiteX156" fmla="*/ 2105666 w 10753706"/>
              <a:gd name="connsiteY156" fmla="*/ 902240 h 1027260"/>
              <a:gd name="connsiteX157" fmla="*/ 2094924 w 10753706"/>
              <a:gd name="connsiteY157" fmla="*/ 907203 h 1027260"/>
              <a:gd name="connsiteX158" fmla="*/ 1949478 w 10753706"/>
              <a:gd name="connsiteY158" fmla="*/ 913748 h 1027260"/>
              <a:gd name="connsiteX159" fmla="*/ 1749684 w 10753706"/>
              <a:gd name="connsiteY159" fmla="*/ 942223 h 1027260"/>
              <a:gd name="connsiteX160" fmla="*/ 1585576 w 10753706"/>
              <a:gd name="connsiteY160" fmla="*/ 954170 h 1027260"/>
              <a:gd name="connsiteX161" fmla="*/ 1476250 w 10753706"/>
              <a:gd name="connsiteY161" fmla="*/ 950653 h 1027260"/>
              <a:gd name="connsiteX162" fmla="*/ 1433927 w 10753706"/>
              <a:gd name="connsiteY162" fmla="*/ 959926 h 1027260"/>
              <a:gd name="connsiteX163" fmla="*/ 1414893 w 10753706"/>
              <a:gd name="connsiteY163" fmla="*/ 957671 h 1027260"/>
              <a:gd name="connsiteX164" fmla="*/ 1411585 w 10753706"/>
              <a:gd name="connsiteY164" fmla="*/ 957179 h 1027260"/>
              <a:gd name="connsiteX165" fmla="*/ 1398896 w 10753706"/>
              <a:gd name="connsiteY165" fmla="*/ 957460 h 1027260"/>
              <a:gd name="connsiteX166" fmla="*/ 1394632 w 10753706"/>
              <a:gd name="connsiteY166" fmla="*/ 954725 h 1027260"/>
              <a:gd name="connsiteX167" fmla="*/ 1375043 w 10753706"/>
              <a:gd name="connsiteY167" fmla="*/ 953132 h 1027260"/>
              <a:gd name="connsiteX168" fmla="*/ 1351876 w 10753706"/>
              <a:gd name="connsiteY168" fmla="*/ 954436 h 1027260"/>
              <a:gd name="connsiteX169" fmla="*/ 1242676 w 10753706"/>
              <a:gd name="connsiteY169" fmla="*/ 963767 h 1027260"/>
              <a:gd name="connsiteX170" fmla="*/ 1205993 w 10753706"/>
              <a:gd name="connsiteY170" fmla="*/ 974080 h 1027260"/>
              <a:gd name="connsiteX171" fmla="*/ 1052221 w 10753706"/>
              <a:gd name="connsiteY171" fmla="*/ 963954 h 1027260"/>
              <a:gd name="connsiteX172" fmla="*/ 968270 w 10753706"/>
              <a:gd name="connsiteY172" fmla="*/ 964761 h 1027260"/>
              <a:gd name="connsiteX173" fmla="*/ 874493 w 10753706"/>
              <a:gd name="connsiteY173" fmla="*/ 998122 h 1027260"/>
              <a:gd name="connsiteX174" fmla="*/ 814411 w 10753706"/>
              <a:gd name="connsiteY174" fmla="*/ 1007391 h 1027260"/>
              <a:gd name="connsiteX175" fmla="*/ 688604 w 10753706"/>
              <a:gd name="connsiteY175" fmla="*/ 1015631 h 1027260"/>
              <a:gd name="connsiteX176" fmla="*/ 618171 w 10753706"/>
              <a:gd name="connsiteY176" fmla="*/ 1027260 h 1027260"/>
              <a:gd name="connsiteX177" fmla="*/ 570379 w 10753706"/>
              <a:gd name="connsiteY177" fmla="*/ 1023487 h 1027260"/>
              <a:gd name="connsiteX178" fmla="*/ 482519 w 10753706"/>
              <a:gd name="connsiteY178" fmla="*/ 1002108 h 1027260"/>
              <a:gd name="connsiteX179" fmla="*/ 475319 w 10753706"/>
              <a:gd name="connsiteY179" fmla="*/ 1009922 h 1027260"/>
              <a:gd name="connsiteX180" fmla="*/ 431104 w 10753706"/>
              <a:gd name="connsiteY180" fmla="*/ 1009317 h 1027260"/>
              <a:gd name="connsiteX181" fmla="*/ 363782 w 10753706"/>
              <a:gd name="connsiteY181" fmla="*/ 1007585 h 1027260"/>
              <a:gd name="connsiteX182" fmla="*/ 325533 w 10753706"/>
              <a:gd name="connsiteY182" fmla="*/ 1008502 h 1027260"/>
              <a:gd name="connsiteX183" fmla="*/ 220429 w 10753706"/>
              <a:gd name="connsiteY183" fmla="*/ 1008927 h 1027260"/>
              <a:gd name="connsiteX184" fmla="*/ 114676 w 10753706"/>
              <a:gd name="connsiteY184" fmla="*/ 1007765 h 1027260"/>
              <a:gd name="connsiteX185" fmla="*/ 13470 w 10753706"/>
              <a:gd name="connsiteY185" fmla="*/ 998544 h 1027260"/>
              <a:gd name="connsiteX186" fmla="*/ 0 w 10753706"/>
              <a:gd name="connsiteY186" fmla="*/ 997355 h 1027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Lst>
            <a:rect l="l" t="t" r="r" b="b"/>
            <a:pathLst>
              <a:path w="10753706" h="1027260">
                <a:moveTo>
                  <a:pt x="0" y="0"/>
                </a:moveTo>
                <a:lnTo>
                  <a:pt x="10753706" y="0"/>
                </a:lnTo>
                <a:lnTo>
                  <a:pt x="10748809" y="2522"/>
                </a:lnTo>
                <a:cubicBezTo>
                  <a:pt x="10744031" y="4644"/>
                  <a:pt x="10737551" y="7204"/>
                  <a:pt x="10725330" y="11977"/>
                </a:cubicBezTo>
                <a:cubicBezTo>
                  <a:pt x="10700888" y="21523"/>
                  <a:pt x="10652058" y="39304"/>
                  <a:pt x="10615423" y="52967"/>
                </a:cubicBezTo>
                <a:cubicBezTo>
                  <a:pt x="10598524" y="49017"/>
                  <a:pt x="10550674" y="61360"/>
                  <a:pt x="10533936" y="53095"/>
                </a:cubicBezTo>
                <a:cubicBezTo>
                  <a:pt x="10519435" y="55674"/>
                  <a:pt x="10480156" y="49393"/>
                  <a:pt x="10466876" y="45180"/>
                </a:cubicBezTo>
                <a:cubicBezTo>
                  <a:pt x="10443145" y="68059"/>
                  <a:pt x="10382269" y="71294"/>
                  <a:pt x="10355090" y="89741"/>
                </a:cubicBezTo>
                <a:cubicBezTo>
                  <a:pt x="10286222" y="95376"/>
                  <a:pt x="10146285" y="63529"/>
                  <a:pt x="10087145" y="66115"/>
                </a:cubicBezTo>
                <a:cubicBezTo>
                  <a:pt x="10067575" y="79584"/>
                  <a:pt x="10043111" y="68921"/>
                  <a:pt x="10015902" y="76178"/>
                </a:cubicBezTo>
                <a:cubicBezTo>
                  <a:pt x="9952302" y="84628"/>
                  <a:pt x="9893286" y="103337"/>
                  <a:pt x="9806005" y="102435"/>
                </a:cubicBezTo>
                <a:cubicBezTo>
                  <a:pt x="9782247" y="141133"/>
                  <a:pt x="9674787" y="151643"/>
                  <a:pt x="9602583" y="179170"/>
                </a:cubicBezTo>
                <a:cubicBezTo>
                  <a:pt x="9557658" y="187584"/>
                  <a:pt x="9478290" y="154235"/>
                  <a:pt x="9469719" y="174721"/>
                </a:cubicBezTo>
                <a:cubicBezTo>
                  <a:pt x="9443779" y="165070"/>
                  <a:pt x="9431317" y="185692"/>
                  <a:pt x="9408692" y="189513"/>
                </a:cubicBezTo>
                <a:cubicBezTo>
                  <a:pt x="9387154" y="183843"/>
                  <a:pt x="9380475" y="191089"/>
                  <a:pt x="9364151" y="194072"/>
                </a:cubicBezTo>
                <a:cubicBezTo>
                  <a:pt x="9354686" y="190222"/>
                  <a:pt x="9340485" y="191782"/>
                  <a:pt x="9337751" y="197579"/>
                </a:cubicBezTo>
                <a:cubicBezTo>
                  <a:pt x="9349566" y="209270"/>
                  <a:pt x="9297468" y="207714"/>
                  <a:pt x="9297166" y="216558"/>
                </a:cubicBezTo>
                <a:cubicBezTo>
                  <a:pt x="9269057" y="220999"/>
                  <a:pt x="9139630" y="221783"/>
                  <a:pt x="9123859" y="237356"/>
                </a:cubicBezTo>
                <a:cubicBezTo>
                  <a:pt x="9068176" y="249209"/>
                  <a:pt x="8975349" y="235349"/>
                  <a:pt x="8950741" y="238020"/>
                </a:cubicBezTo>
                <a:cubicBezTo>
                  <a:pt x="8916265" y="215428"/>
                  <a:pt x="8822808" y="292026"/>
                  <a:pt x="8718236" y="303148"/>
                </a:cubicBezTo>
                <a:cubicBezTo>
                  <a:pt x="8703111" y="302060"/>
                  <a:pt x="8695551" y="302792"/>
                  <a:pt x="8694011" y="308812"/>
                </a:cubicBezTo>
                <a:cubicBezTo>
                  <a:pt x="8661810" y="312764"/>
                  <a:pt x="8637956" y="329628"/>
                  <a:pt x="8611976" y="324819"/>
                </a:cubicBezTo>
                <a:cubicBezTo>
                  <a:pt x="8621849" y="336388"/>
                  <a:pt x="8562809" y="325917"/>
                  <a:pt x="8562074" y="337971"/>
                </a:cubicBezTo>
                <a:cubicBezTo>
                  <a:pt x="8543699" y="343978"/>
                  <a:pt x="8511321" y="356396"/>
                  <a:pt x="8501724" y="360865"/>
                </a:cubicBezTo>
                <a:lnTo>
                  <a:pt x="8504489" y="364790"/>
                </a:lnTo>
                <a:lnTo>
                  <a:pt x="8492774" y="366181"/>
                </a:lnTo>
                <a:lnTo>
                  <a:pt x="8466405" y="368724"/>
                </a:lnTo>
                <a:cubicBezTo>
                  <a:pt x="8455454" y="372229"/>
                  <a:pt x="8440175" y="385805"/>
                  <a:pt x="8427069" y="387211"/>
                </a:cubicBezTo>
                <a:cubicBezTo>
                  <a:pt x="8400442" y="392215"/>
                  <a:pt x="8397079" y="382989"/>
                  <a:pt x="8387766" y="377161"/>
                </a:cubicBezTo>
                <a:cubicBezTo>
                  <a:pt x="8369233" y="378548"/>
                  <a:pt x="8334756" y="390869"/>
                  <a:pt x="8315874" y="395527"/>
                </a:cubicBezTo>
                <a:cubicBezTo>
                  <a:pt x="8306664" y="400500"/>
                  <a:pt x="8272845" y="393679"/>
                  <a:pt x="8274474" y="405112"/>
                </a:cubicBezTo>
                <a:cubicBezTo>
                  <a:pt x="8255483" y="406194"/>
                  <a:pt x="8244963" y="408376"/>
                  <a:pt x="8234664" y="410219"/>
                </a:cubicBezTo>
                <a:lnTo>
                  <a:pt x="8211268" y="416791"/>
                </a:lnTo>
                <a:cubicBezTo>
                  <a:pt x="8204720" y="419941"/>
                  <a:pt x="8197411" y="422004"/>
                  <a:pt x="8188615" y="421755"/>
                </a:cubicBezTo>
                <a:lnTo>
                  <a:pt x="8179981" y="420402"/>
                </a:lnTo>
                <a:lnTo>
                  <a:pt x="8179307" y="422516"/>
                </a:lnTo>
                <a:cubicBezTo>
                  <a:pt x="8179027" y="425797"/>
                  <a:pt x="8175790" y="448341"/>
                  <a:pt x="8147929" y="450302"/>
                </a:cubicBezTo>
                <a:cubicBezTo>
                  <a:pt x="8130300" y="457967"/>
                  <a:pt x="8114933" y="461015"/>
                  <a:pt x="8089136" y="465283"/>
                </a:cubicBezTo>
                <a:cubicBezTo>
                  <a:pt x="8072810" y="465920"/>
                  <a:pt x="8069376" y="451569"/>
                  <a:pt x="8049973" y="454121"/>
                </a:cubicBezTo>
                <a:cubicBezTo>
                  <a:pt x="7974508" y="471465"/>
                  <a:pt x="8006050" y="447139"/>
                  <a:pt x="7965913" y="464415"/>
                </a:cubicBezTo>
                <a:cubicBezTo>
                  <a:pt x="7958234" y="466025"/>
                  <a:pt x="7951405" y="465800"/>
                  <a:pt x="7945093" y="464798"/>
                </a:cubicBezTo>
                <a:lnTo>
                  <a:pt x="7935335" y="462442"/>
                </a:lnTo>
                <a:lnTo>
                  <a:pt x="7904779" y="471429"/>
                </a:lnTo>
                <a:cubicBezTo>
                  <a:pt x="7889387" y="474999"/>
                  <a:pt x="7872867" y="477951"/>
                  <a:pt x="7855604" y="480199"/>
                </a:cubicBezTo>
                <a:cubicBezTo>
                  <a:pt x="7850005" y="476378"/>
                  <a:pt x="7838628" y="483595"/>
                  <a:pt x="7832630" y="485371"/>
                </a:cubicBezTo>
                <a:cubicBezTo>
                  <a:pt x="7831473" y="482645"/>
                  <a:pt x="7816623" y="482661"/>
                  <a:pt x="7812438" y="485391"/>
                </a:cubicBezTo>
                <a:cubicBezTo>
                  <a:pt x="7709470" y="505049"/>
                  <a:pt x="7759426" y="473956"/>
                  <a:pt x="7701399" y="495197"/>
                </a:cubicBezTo>
                <a:cubicBezTo>
                  <a:pt x="7690986" y="496989"/>
                  <a:pt x="7682397" y="496365"/>
                  <a:pt x="7674778" y="494723"/>
                </a:cubicBezTo>
                <a:lnTo>
                  <a:pt x="7660445" y="490194"/>
                </a:lnTo>
                <a:lnTo>
                  <a:pt x="7651781" y="493084"/>
                </a:lnTo>
                <a:cubicBezTo>
                  <a:pt x="7616113" y="496548"/>
                  <a:pt x="7603273" y="491735"/>
                  <a:pt x="7584807" y="499490"/>
                </a:cubicBezTo>
                <a:cubicBezTo>
                  <a:pt x="7549256" y="490212"/>
                  <a:pt x="7563949" y="500167"/>
                  <a:pt x="7541324" y="504184"/>
                </a:cubicBezTo>
                <a:cubicBezTo>
                  <a:pt x="7523851" y="508307"/>
                  <a:pt x="7559546" y="509825"/>
                  <a:pt x="7541756" y="512184"/>
                </a:cubicBezTo>
                <a:cubicBezTo>
                  <a:pt x="7520963" y="510864"/>
                  <a:pt x="7525755" y="520497"/>
                  <a:pt x="7503906" y="518551"/>
                </a:cubicBezTo>
                <a:cubicBezTo>
                  <a:pt x="7505924" y="510774"/>
                  <a:pt x="7464361" y="523683"/>
                  <a:pt x="7460411" y="517415"/>
                </a:cubicBezTo>
                <a:lnTo>
                  <a:pt x="7460116" y="517548"/>
                </a:lnTo>
                <a:cubicBezTo>
                  <a:pt x="7447785" y="530928"/>
                  <a:pt x="7310141" y="550568"/>
                  <a:pt x="7297810" y="563947"/>
                </a:cubicBezTo>
                <a:cubicBezTo>
                  <a:pt x="7221791" y="605698"/>
                  <a:pt x="7039072" y="646008"/>
                  <a:pt x="6946388" y="665244"/>
                </a:cubicBezTo>
                <a:cubicBezTo>
                  <a:pt x="6853704" y="684480"/>
                  <a:pt x="6804875" y="677485"/>
                  <a:pt x="6741704" y="679365"/>
                </a:cubicBezTo>
                <a:lnTo>
                  <a:pt x="6624680" y="677674"/>
                </a:lnTo>
                <a:lnTo>
                  <a:pt x="6605700" y="683566"/>
                </a:lnTo>
                <a:cubicBezTo>
                  <a:pt x="6603309" y="685184"/>
                  <a:pt x="6599550" y="685647"/>
                  <a:pt x="6576922" y="683030"/>
                </a:cubicBezTo>
                <a:cubicBezTo>
                  <a:pt x="6527275" y="698355"/>
                  <a:pt x="6440981" y="702347"/>
                  <a:pt x="6405123" y="721946"/>
                </a:cubicBezTo>
                <a:cubicBezTo>
                  <a:pt x="6407963" y="715467"/>
                  <a:pt x="6383450" y="712913"/>
                  <a:pt x="6368938" y="717341"/>
                </a:cubicBezTo>
                <a:cubicBezTo>
                  <a:pt x="6377914" y="692119"/>
                  <a:pt x="6315316" y="744281"/>
                  <a:pt x="6295102" y="729508"/>
                </a:cubicBezTo>
                <a:cubicBezTo>
                  <a:pt x="6300358" y="744473"/>
                  <a:pt x="6240070" y="776254"/>
                  <a:pt x="6202084" y="767091"/>
                </a:cubicBezTo>
                <a:cubicBezTo>
                  <a:pt x="6152826" y="774744"/>
                  <a:pt x="6122010" y="790367"/>
                  <a:pt x="6067157" y="790339"/>
                </a:cubicBezTo>
                <a:cubicBezTo>
                  <a:pt x="6066310" y="792484"/>
                  <a:pt x="6064283" y="794403"/>
                  <a:pt x="6061443" y="796151"/>
                </a:cubicBezTo>
                <a:lnTo>
                  <a:pt x="6051406" y="800684"/>
                </a:lnTo>
                <a:lnTo>
                  <a:pt x="6049097" y="800636"/>
                </a:lnTo>
                <a:cubicBezTo>
                  <a:pt x="6040408" y="801393"/>
                  <a:pt x="6036299" y="802645"/>
                  <a:pt x="6034222" y="804110"/>
                </a:cubicBezTo>
                <a:lnTo>
                  <a:pt x="6033121" y="806078"/>
                </a:lnTo>
                <a:lnTo>
                  <a:pt x="6023593" y="808842"/>
                </a:lnTo>
                <a:lnTo>
                  <a:pt x="6006639" y="815304"/>
                </a:lnTo>
                <a:lnTo>
                  <a:pt x="6001762" y="815557"/>
                </a:lnTo>
                <a:lnTo>
                  <a:pt x="5973534" y="823815"/>
                </a:lnTo>
                <a:lnTo>
                  <a:pt x="5972336" y="823476"/>
                </a:lnTo>
                <a:cubicBezTo>
                  <a:pt x="5969004" y="822901"/>
                  <a:pt x="5965329" y="822833"/>
                  <a:pt x="5960841" y="823819"/>
                </a:cubicBezTo>
                <a:cubicBezTo>
                  <a:pt x="5955860" y="815655"/>
                  <a:pt x="5953515" y="821882"/>
                  <a:pt x="5940719" y="825514"/>
                </a:cubicBezTo>
                <a:cubicBezTo>
                  <a:pt x="5930130" y="813644"/>
                  <a:pt x="5900943" y="827979"/>
                  <a:pt x="5884298" y="823806"/>
                </a:cubicBezTo>
                <a:cubicBezTo>
                  <a:pt x="5875133" y="826741"/>
                  <a:pt x="5865250" y="829630"/>
                  <a:pt x="5854779" y="832365"/>
                </a:cubicBezTo>
                <a:lnTo>
                  <a:pt x="5848382" y="833844"/>
                </a:lnTo>
                <a:lnTo>
                  <a:pt x="5848066" y="833772"/>
                </a:lnTo>
                <a:cubicBezTo>
                  <a:pt x="5846273" y="833879"/>
                  <a:pt x="5844018" y="834284"/>
                  <a:pt x="5840944" y="835132"/>
                </a:cubicBezTo>
                <a:lnTo>
                  <a:pt x="5836719" y="836539"/>
                </a:lnTo>
                <a:lnTo>
                  <a:pt x="5824311" y="839408"/>
                </a:lnTo>
                <a:lnTo>
                  <a:pt x="5818788" y="839727"/>
                </a:lnTo>
                <a:cubicBezTo>
                  <a:pt x="5797008" y="838594"/>
                  <a:pt x="5786883" y="822081"/>
                  <a:pt x="5763953" y="834282"/>
                </a:cubicBezTo>
                <a:cubicBezTo>
                  <a:pt x="5726813" y="837521"/>
                  <a:pt x="5699446" y="830949"/>
                  <a:pt x="5667748" y="840211"/>
                </a:cubicBezTo>
                <a:cubicBezTo>
                  <a:pt x="5632959" y="843205"/>
                  <a:pt x="5601436" y="842280"/>
                  <a:pt x="5573108" y="847611"/>
                </a:cubicBezTo>
                <a:cubicBezTo>
                  <a:pt x="5560030" y="845832"/>
                  <a:pt x="5549547" y="851598"/>
                  <a:pt x="5539137" y="851033"/>
                </a:cubicBezTo>
                <a:cubicBezTo>
                  <a:pt x="5528728" y="850467"/>
                  <a:pt x="5529256" y="837509"/>
                  <a:pt x="5510651" y="844215"/>
                </a:cubicBezTo>
                <a:cubicBezTo>
                  <a:pt x="5494241" y="833607"/>
                  <a:pt x="5466101" y="839171"/>
                  <a:pt x="5457331" y="839159"/>
                </a:cubicBezTo>
                <a:lnTo>
                  <a:pt x="5410613" y="834358"/>
                </a:lnTo>
                <a:lnTo>
                  <a:pt x="5370040" y="862127"/>
                </a:lnTo>
                <a:cubicBezTo>
                  <a:pt x="5357863" y="856469"/>
                  <a:pt x="5319115" y="868069"/>
                  <a:pt x="5318778" y="855310"/>
                </a:cubicBezTo>
                <a:cubicBezTo>
                  <a:pt x="5303920" y="857760"/>
                  <a:pt x="5296727" y="863736"/>
                  <a:pt x="5298645" y="855171"/>
                </a:cubicBezTo>
                <a:cubicBezTo>
                  <a:pt x="5287819" y="855897"/>
                  <a:pt x="5267444" y="857825"/>
                  <a:pt x="5253828" y="859670"/>
                </a:cubicBezTo>
                <a:lnTo>
                  <a:pt x="5216955" y="866245"/>
                </a:lnTo>
                <a:lnTo>
                  <a:pt x="5214344" y="868102"/>
                </a:lnTo>
                <a:cubicBezTo>
                  <a:pt x="5210778" y="868719"/>
                  <a:pt x="5200859" y="869042"/>
                  <a:pt x="5195561" y="869949"/>
                </a:cubicBezTo>
                <a:lnTo>
                  <a:pt x="5182555" y="873542"/>
                </a:lnTo>
                <a:cubicBezTo>
                  <a:pt x="5178496" y="875023"/>
                  <a:pt x="5175066" y="876746"/>
                  <a:pt x="5172552" y="878801"/>
                </a:cubicBezTo>
                <a:cubicBezTo>
                  <a:pt x="5121406" y="873797"/>
                  <a:pt x="5080096" y="886529"/>
                  <a:pt x="5027993" y="889666"/>
                </a:cubicBezTo>
                <a:cubicBezTo>
                  <a:pt x="4999924" y="877115"/>
                  <a:pt x="4946973" y="919452"/>
                  <a:pt x="4939844" y="934802"/>
                </a:cubicBezTo>
                <a:cubicBezTo>
                  <a:pt x="4895154" y="940701"/>
                  <a:pt x="4844006" y="928240"/>
                  <a:pt x="4792576" y="934820"/>
                </a:cubicBezTo>
                <a:lnTo>
                  <a:pt x="4602423" y="958063"/>
                </a:lnTo>
                <a:cubicBezTo>
                  <a:pt x="4488530" y="967131"/>
                  <a:pt x="4399004" y="969822"/>
                  <a:pt x="4290656" y="969152"/>
                </a:cubicBezTo>
                <a:cubicBezTo>
                  <a:pt x="4182308" y="968482"/>
                  <a:pt x="4046938" y="971167"/>
                  <a:pt x="3952334" y="954043"/>
                </a:cubicBezTo>
                <a:lnTo>
                  <a:pt x="3858560" y="948781"/>
                </a:lnTo>
                <a:lnTo>
                  <a:pt x="3846597" y="948382"/>
                </a:lnTo>
                <a:cubicBezTo>
                  <a:pt x="3807516" y="956616"/>
                  <a:pt x="3767475" y="941640"/>
                  <a:pt x="3736044" y="947759"/>
                </a:cubicBezTo>
                <a:cubicBezTo>
                  <a:pt x="3727323" y="948128"/>
                  <a:pt x="3719828" y="947771"/>
                  <a:pt x="3713136" y="946963"/>
                </a:cubicBezTo>
                <a:lnTo>
                  <a:pt x="3695939" y="943639"/>
                </a:lnTo>
                <a:lnTo>
                  <a:pt x="3694125" y="940567"/>
                </a:lnTo>
                <a:lnTo>
                  <a:pt x="3681925" y="939706"/>
                </a:lnTo>
                <a:lnTo>
                  <a:pt x="3679204" y="938926"/>
                </a:lnTo>
                <a:cubicBezTo>
                  <a:pt x="3668160" y="939028"/>
                  <a:pt x="3634193" y="940875"/>
                  <a:pt x="3615656" y="940320"/>
                </a:cubicBezTo>
                <a:cubicBezTo>
                  <a:pt x="3582626" y="936974"/>
                  <a:pt x="3593904" y="949140"/>
                  <a:pt x="3567983" y="935596"/>
                </a:cubicBezTo>
                <a:cubicBezTo>
                  <a:pt x="3504185" y="939048"/>
                  <a:pt x="3482818" y="922224"/>
                  <a:pt x="3422423" y="932129"/>
                </a:cubicBezTo>
                <a:cubicBezTo>
                  <a:pt x="3369166" y="933413"/>
                  <a:pt x="3329486" y="910108"/>
                  <a:pt x="3310925" y="911072"/>
                </a:cubicBezTo>
                <a:cubicBezTo>
                  <a:pt x="3261363" y="909787"/>
                  <a:pt x="3198415" y="933574"/>
                  <a:pt x="3139421" y="934151"/>
                </a:cubicBezTo>
                <a:cubicBezTo>
                  <a:pt x="3088799" y="931012"/>
                  <a:pt x="3038941" y="938464"/>
                  <a:pt x="2996922" y="927537"/>
                </a:cubicBezTo>
                <a:cubicBezTo>
                  <a:pt x="2992673" y="929234"/>
                  <a:pt x="2987900" y="930498"/>
                  <a:pt x="2982785" y="931453"/>
                </a:cubicBezTo>
                <a:lnTo>
                  <a:pt x="2967478" y="933397"/>
                </a:lnTo>
                <a:lnTo>
                  <a:pt x="2948552" y="932961"/>
                </a:lnTo>
                <a:lnTo>
                  <a:pt x="2944404" y="934452"/>
                </a:lnTo>
                <a:lnTo>
                  <a:pt x="2908608" y="937205"/>
                </a:lnTo>
                <a:lnTo>
                  <a:pt x="2904443" y="936455"/>
                </a:lnTo>
                <a:lnTo>
                  <a:pt x="2868935" y="938022"/>
                </a:lnTo>
                <a:lnTo>
                  <a:pt x="2868586" y="937487"/>
                </a:lnTo>
                <a:cubicBezTo>
                  <a:pt x="2866994" y="936327"/>
                  <a:pt x="2864292" y="935538"/>
                  <a:pt x="2859191" y="935503"/>
                </a:cubicBezTo>
                <a:cubicBezTo>
                  <a:pt x="2869075" y="927418"/>
                  <a:pt x="2856828" y="932364"/>
                  <a:pt x="2840915" y="932977"/>
                </a:cubicBezTo>
                <a:lnTo>
                  <a:pt x="2763509" y="921850"/>
                </a:lnTo>
                <a:lnTo>
                  <a:pt x="2756121" y="921864"/>
                </a:lnTo>
                <a:cubicBezTo>
                  <a:pt x="2756081" y="921822"/>
                  <a:pt x="2756039" y="921781"/>
                  <a:pt x="2755998" y="921739"/>
                </a:cubicBezTo>
                <a:cubicBezTo>
                  <a:pt x="2754445" y="921476"/>
                  <a:pt x="2752036" y="921380"/>
                  <a:pt x="2748255" y="921505"/>
                </a:cubicBezTo>
                <a:lnTo>
                  <a:pt x="2694601" y="915575"/>
                </a:lnTo>
                <a:cubicBezTo>
                  <a:pt x="2671223" y="919874"/>
                  <a:pt x="2666972" y="913376"/>
                  <a:pt x="2635357" y="910976"/>
                </a:cubicBezTo>
                <a:cubicBezTo>
                  <a:pt x="2621906" y="915051"/>
                  <a:pt x="2611315" y="913542"/>
                  <a:pt x="2601047" y="910263"/>
                </a:cubicBezTo>
                <a:cubicBezTo>
                  <a:pt x="2570084" y="912074"/>
                  <a:pt x="2542135" y="907435"/>
                  <a:pt x="2507482" y="906211"/>
                </a:cubicBezTo>
                <a:cubicBezTo>
                  <a:pt x="2469706" y="911437"/>
                  <a:pt x="2450920" y="901812"/>
                  <a:pt x="2413884" y="900545"/>
                </a:cubicBezTo>
                <a:cubicBezTo>
                  <a:pt x="2381338" y="909664"/>
                  <a:pt x="2387753" y="892438"/>
                  <a:pt x="2368912" y="888755"/>
                </a:cubicBezTo>
                <a:lnTo>
                  <a:pt x="2349490" y="889719"/>
                </a:lnTo>
                <a:lnTo>
                  <a:pt x="2344290" y="890584"/>
                </a:lnTo>
                <a:cubicBezTo>
                  <a:pt x="2340673" y="891041"/>
                  <a:pt x="2338228" y="891167"/>
                  <a:pt x="2336488" y="891058"/>
                </a:cubicBezTo>
                <a:lnTo>
                  <a:pt x="2329015" y="891627"/>
                </a:lnTo>
                <a:cubicBezTo>
                  <a:pt x="2316843" y="893039"/>
                  <a:pt x="2305064" y="894669"/>
                  <a:pt x="2293898" y="896431"/>
                </a:cubicBezTo>
                <a:cubicBezTo>
                  <a:pt x="2282637" y="890404"/>
                  <a:pt x="2242346" y="900851"/>
                  <a:pt x="2243927" y="888076"/>
                </a:cubicBezTo>
                <a:cubicBezTo>
                  <a:pt x="2228778" y="890081"/>
                  <a:pt x="2220725" y="895845"/>
                  <a:pt x="2223920" y="887331"/>
                </a:cubicBezTo>
                <a:cubicBezTo>
                  <a:pt x="2218877" y="887756"/>
                  <a:pt x="2215583" y="887254"/>
                  <a:pt x="2213081" y="886302"/>
                </a:cubicBezTo>
                <a:lnTo>
                  <a:pt x="2212307" y="885829"/>
                </a:lnTo>
                <a:lnTo>
                  <a:pt x="2152321" y="894418"/>
                </a:lnTo>
                <a:lnTo>
                  <a:pt x="2140985" y="895968"/>
                </a:lnTo>
                <a:lnTo>
                  <a:pt x="2121210" y="899354"/>
                </a:lnTo>
                <a:lnTo>
                  <a:pt x="2119146" y="899033"/>
                </a:lnTo>
                <a:lnTo>
                  <a:pt x="2105666" y="902240"/>
                </a:lnTo>
                <a:cubicBezTo>
                  <a:pt x="2101407" y="903601"/>
                  <a:pt x="2097735" y="905221"/>
                  <a:pt x="2094924" y="907203"/>
                </a:cubicBezTo>
                <a:cubicBezTo>
                  <a:pt x="2044793" y="900664"/>
                  <a:pt x="2001785" y="912168"/>
                  <a:pt x="1949478" y="913748"/>
                </a:cubicBezTo>
                <a:cubicBezTo>
                  <a:pt x="1891937" y="919585"/>
                  <a:pt x="1810334" y="935486"/>
                  <a:pt x="1749684" y="942223"/>
                </a:cubicBezTo>
                <a:lnTo>
                  <a:pt x="1585576" y="954170"/>
                </a:lnTo>
                <a:cubicBezTo>
                  <a:pt x="1549165" y="943719"/>
                  <a:pt x="1511425" y="950847"/>
                  <a:pt x="1476250" y="950653"/>
                </a:cubicBezTo>
                <a:cubicBezTo>
                  <a:pt x="1488515" y="961596"/>
                  <a:pt x="1432660" y="946795"/>
                  <a:pt x="1433927" y="959926"/>
                </a:cubicBezTo>
                <a:cubicBezTo>
                  <a:pt x="1427485" y="959475"/>
                  <a:pt x="1421205" y="958623"/>
                  <a:pt x="1414893" y="957671"/>
                </a:cubicBezTo>
                <a:lnTo>
                  <a:pt x="1411585" y="957179"/>
                </a:lnTo>
                <a:lnTo>
                  <a:pt x="1398896" y="957460"/>
                </a:lnTo>
                <a:lnTo>
                  <a:pt x="1394632" y="954725"/>
                </a:lnTo>
                <a:lnTo>
                  <a:pt x="1375043" y="953132"/>
                </a:lnTo>
                <a:cubicBezTo>
                  <a:pt x="1367813" y="952970"/>
                  <a:pt x="1360155" y="953305"/>
                  <a:pt x="1351876" y="954436"/>
                </a:cubicBezTo>
                <a:cubicBezTo>
                  <a:pt x="1325912" y="963028"/>
                  <a:pt x="1274459" y="952492"/>
                  <a:pt x="1242676" y="963767"/>
                </a:cubicBezTo>
                <a:cubicBezTo>
                  <a:pt x="1230276" y="966918"/>
                  <a:pt x="1216715" y="977098"/>
                  <a:pt x="1205993" y="974080"/>
                </a:cubicBezTo>
                <a:cubicBezTo>
                  <a:pt x="1174251" y="974112"/>
                  <a:pt x="1086982" y="964420"/>
                  <a:pt x="1052221" y="963954"/>
                </a:cubicBezTo>
                <a:cubicBezTo>
                  <a:pt x="1038515" y="970622"/>
                  <a:pt x="1009522" y="962342"/>
                  <a:pt x="968270" y="964761"/>
                </a:cubicBezTo>
                <a:cubicBezTo>
                  <a:pt x="943437" y="973698"/>
                  <a:pt x="900136" y="991017"/>
                  <a:pt x="874493" y="998122"/>
                </a:cubicBezTo>
                <a:cubicBezTo>
                  <a:pt x="848849" y="1005226"/>
                  <a:pt x="853424" y="1009427"/>
                  <a:pt x="814411" y="1007391"/>
                </a:cubicBezTo>
                <a:cubicBezTo>
                  <a:pt x="765926" y="1022821"/>
                  <a:pt x="732885" y="1009859"/>
                  <a:pt x="688604" y="1015631"/>
                </a:cubicBezTo>
                <a:cubicBezTo>
                  <a:pt x="638045" y="1020877"/>
                  <a:pt x="677999" y="1011556"/>
                  <a:pt x="618171" y="1027260"/>
                </a:cubicBezTo>
                <a:cubicBezTo>
                  <a:pt x="609680" y="1023165"/>
                  <a:pt x="583253" y="1020277"/>
                  <a:pt x="570379" y="1023487"/>
                </a:cubicBezTo>
                <a:cubicBezTo>
                  <a:pt x="543992" y="1022523"/>
                  <a:pt x="505183" y="1001686"/>
                  <a:pt x="482519" y="1002108"/>
                </a:cubicBezTo>
                <a:cubicBezTo>
                  <a:pt x="464011" y="1002285"/>
                  <a:pt x="495211" y="1007995"/>
                  <a:pt x="475319" y="1009922"/>
                </a:cubicBezTo>
                <a:cubicBezTo>
                  <a:pt x="450818" y="1011135"/>
                  <a:pt x="454804" y="1022539"/>
                  <a:pt x="431104" y="1009317"/>
                </a:cubicBezTo>
                <a:cubicBezTo>
                  <a:pt x="406857" y="1014651"/>
                  <a:pt x="399686" y="1008456"/>
                  <a:pt x="363782" y="1007585"/>
                </a:cubicBezTo>
                <a:cubicBezTo>
                  <a:pt x="350440" y="1012231"/>
                  <a:pt x="338145" y="1011245"/>
                  <a:pt x="325533" y="1008502"/>
                </a:cubicBezTo>
                <a:cubicBezTo>
                  <a:pt x="291944" y="1011745"/>
                  <a:pt x="259251" y="1008497"/>
                  <a:pt x="220429" y="1008927"/>
                </a:cubicBezTo>
                <a:cubicBezTo>
                  <a:pt x="180594" y="1015852"/>
                  <a:pt x="156150" y="1007265"/>
                  <a:pt x="114676" y="1007765"/>
                </a:cubicBezTo>
                <a:cubicBezTo>
                  <a:pt x="85718" y="1006195"/>
                  <a:pt x="43316" y="1001491"/>
                  <a:pt x="13470" y="998544"/>
                </a:cubicBezTo>
                <a:lnTo>
                  <a:pt x="0" y="997355"/>
                </a:lnTo>
                <a:close/>
              </a:path>
            </a:pathLst>
          </a:custGeom>
          <a:solidFill>
            <a:srgbClr val="82766A">
              <a:alpha val="15000"/>
            </a:srgbClr>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6" name="CasellaDiTesto 5">
            <a:extLst>
              <a:ext uri="{FF2B5EF4-FFF2-40B4-BE49-F238E27FC236}">
                <a16:creationId xmlns:a16="http://schemas.microsoft.com/office/drawing/2014/main" id="{2DC2BFC0-C4F6-CB6E-0874-122872852D62}"/>
              </a:ext>
            </a:extLst>
          </p:cNvPr>
          <p:cNvSpPr txBox="1"/>
          <p:nvPr/>
        </p:nvSpPr>
        <p:spPr>
          <a:xfrm>
            <a:off x="1137034" y="609597"/>
            <a:ext cx="9392421" cy="1330841"/>
          </a:xfrm>
          <a:prstGeom prst="rect">
            <a:avLst/>
          </a:prstGeom>
        </p:spPr>
        <p:txBody>
          <a:bodyPr vert="horz" lIns="91440" tIns="45720" rIns="91440" bIns="45720" rtlCol="0" anchor="ctr">
            <a:normAutofit/>
          </a:bodyPr>
          <a:lstStyle/>
          <a:p>
            <a:pPr>
              <a:lnSpc>
                <a:spcPct val="90000"/>
              </a:lnSpc>
              <a:spcBef>
                <a:spcPct val="0"/>
              </a:spcBef>
              <a:spcAft>
                <a:spcPts val="600"/>
              </a:spcAft>
            </a:pPr>
            <a:r>
              <a:rPr lang="en-US" sz="4000" b="1" dirty="0">
                <a:latin typeface="Bierstadt" panose="020B0004020202020204" pitchFamily="34" charset="0"/>
                <a:ea typeface="+mj-ea"/>
                <a:cs typeface="+mj-cs"/>
              </a:rPr>
              <a:t>COMBINATORIAL OPTIMIZATION PROBLEMS</a:t>
            </a:r>
            <a:endParaRPr lang="en-US" sz="4000" b="1" kern="1200" dirty="0">
              <a:solidFill>
                <a:schemeClr val="tx1"/>
              </a:solidFill>
              <a:latin typeface="Bierstadt" panose="020B0004020202020204" pitchFamily="34" charset="0"/>
              <a:ea typeface="+mj-ea"/>
              <a:cs typeface="+mj-cs"/>
            </a:endParaRPr>
          </a:p>
        </p:txBody>
      </p:sp>
    </p:spTree>
    <p:extLst>
      <p:ext uri="{BB962C8B-B14F-4D97-AF65-F5344CB8AC3E}">
        <p14:creationId xmlns:p14="http://schemas.microsoft.com/office/powerpoint/2010/main" val="4029111245"/>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0" name="Rectangle 9">
            <a:extLst>
              <a:ext uri="{FF2B5EF4-FFF2-40B4-BE49-F238E27FC236}">
                <a16:creationId xmlns:a16="http://schemas.microsoft.com/office/drawing/2014/main" id="{7FF47CB7-972F-479F-A36D-9E72D26EC8DA}"/>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w="12700" cap="flat" cmpd="sng" algn="ctr">
            <a:noFill/>
            <a:prstDash val="solid"/>
            <a:miter lim="800000"/>
          </a:ln>
          <a:effectLst/>
          <a:extLs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Freeform: Shape 11">
            <a:extLst>
              <a:ext uri="{FF2B5EF4-FFF2-40B4-BE49-F238E27FC236}">
                <a16:creationId xmlns:a16="http://schemas.microsoft.com/office/drawing/2014/main" id="{0D153B68-5844-490D-8E67-F616D6D721CA}"/>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1"/>
            <a:ext cx="11766176" cy="2061837"/>
          </a:xfrm>
          <a:custGeom>
            <a:avLst/>
            <a:gdLst>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9437 w 10768629"/>
              <a:gd name="connsiteY140" fmla="*/ 1636968 h 1978172"/>
              <a:gd name="connsiteX141" fmla="*/ 5440853 w 10768629"/>
              <a:gd name="connsiteY141" fmla="*/ 1657958 h 1978172"/>
              <a:gd name="connsiteX142" fmla="*/ 4945936 w 10768629"/>
              <a:gd name="connsiteY142" fmla="*/ 1713743 h 1978172"/>
              <a:gd name="connsiteX143" fmla="*/ 4818446 w 10768629"/>
              <a:gd name="connsiteY143" fmla="*/ 1726895 h 1978172"/>
              <a:gd name="connsiteX144" fmla="*/ 4813657 w 10768629"/>
              <a:gd name="connsiteY144" fmla="*/ 1730706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38835 w 10768629"/>
              <a:gd name="connsiteY164" fmla="*/ 1920210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32568 w 10768629"/>
              <a:gd name="connsiteY178" fmla="*/ 1793149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9437 w 10768629"/>
              <a:gd name="connsiteY140" fmla="*/ 1636968 h 1978172"/>
              <a:gd name="connsiteX141" fmla="*/ 5440853 w 10768629"/>
              <a:gd name="connsiteY141" fmla="*/ 1657958 h 1978172"/>
              <a:gd name="connsiteX142" fmla="*/ 4945936 w 10768629"/>
              <a:gd name="connsiteY142" fmla="*/ 1713743 h 1978172"/>
              <a:gd name="connsiteX143" fmla="*/ 4818446 w 10768629"/>
              <a:gd name="connsiteY143" fmla="*/ 1726895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38835 w 10768629"/>
              <a:gd name="connsiteY164" fmla="*/ 1920210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32568 w 10768629"/>
              <a:gd name="connsiteY178" fmla="*/ 1793149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9437 w 10768629"/>
              <a:gd name="connsiteY140" fmla="*/ 1636968 h 1978172"/>
              <a:gd name="connsiteX141" fmla="*/ 5440853 w 10768629"/>
              <a:gd name="connsiteY141" fmla="*/ 1657958 h 1978172"/>
              <a:gd name="connsiteX142" fmla="*/ 4945936 w 10768629"/>
              <a:gd name="connsiteY142" fmla="*/ 1713743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38835 w 10768629"/>
              <a:gd name="connsiteY164" fmla="*/ 1920210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32568 w 10768629"/>
              <a:gd name="connsiteY178" fmla="*/ 1793149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9437 w 10768629"/>
              <a:gd name="connsiteY140" fmla="*/ 1636968 h 1978172"/>
              <a:gd name="connsiteX141" fmla="*/ 5440853 w 10768629"/>
              <a:gd name="connsiteY141" fmla="*/ 1657958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38835 w 10768629"/>
              <a:gd name="connsiteY164" fmla="*/ 1920210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32568 w 10768629"/>
              <a:gd name="connsiteY178" fmla="*/ 1793149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40853 w 10768629"/>
              <a:gd name="connsiteY141" fmla="*/ 1657958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38835 w 10768629"/>
              <a:gd name="connsiteY164" fmla="*/ 1920210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32568 w 10768629"/>
              <a:gd name="connsiteY178" fmla="*/ 1793149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38835 w 10768629"/>
              <a:gd name="connsiteY164" fmla="*/ 1920210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32568 w 10768629"/>
              <a:gd name="connsiteY178" fmla="*/ 1793149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32568 w 10768629"/>
              <a:gd name="connsiteY178" fmla="*/ 1793149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32568 w 10768629"/>
              <a:gd name="connsiteY178" fmla="*/ 1793149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57365 w 10768629"/>
              <a:gd name="connsiteY178" fmla="*/ 1832140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57365 w 10768629"/>
              <a:gd name="connsiteY178" fmla="*/ 1832140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57365 w 10768629"/>
              <a:gd name="connsiteY178" fmla="*/ 1832140 h 1978172"/>
              <a:gd name="connsiteX179" fmla="*/ 1232341 w 10768629"/>
              <a:gd name="connsiteY179" fmla="*/ 1785942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57365 w 10768629"/>
              <a:gd name="connsiteY178" fmla="*/ 1832140 h 1978172"/>
              <a:gd name="connsiteX179" fmla="*/ 1232341 w 10768629"/>
              <a:gd name="connsiteY179" fmla="*/ 1785942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9462 w 10768629"/>
              <a:gd name="connsiteY48" fmla="*/ 987106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1228 w 10768629"/>
              <a:gd name="connsiteY152" fmla="*/ 1868717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1228 w 10768629"/>
              <a:gd name="connsiteY152" fmla="*/ 1868717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11935 w 10768629"/>
              <a:gd name="connsiteY151" fmla="*/ 1860177 h 1978172"/>
              <a:gd name="connsiteX152" fmla="*/ 4101228 w 10768629"/>
              <a:gd name="connsiteY152" fmla="*/ 1868717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11935 w 10768629"/>
              <a:gd name="connsiteY151" fmla="*/ 1860177 h 1978172"/>
              <a:gd name="connsiteX152" fmla="*/ 4101228 w 10768629"/>
              <a:gd name="connsiteY152" fmla="*/ 1868717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09389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11935 w 10768629"/>
              <a:gd name="connsiteY151" fmla="*/ 1860177 h 1978172"/>
              <a:gd name="connsiteX152" fmla="*/ 4101228 w 10768629"/>
              <a:gd name="connsiteY152" fmla="*/ 1868717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09389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11935 w 10768629"/>
              <a:gd name="connsiteY151" fmla="*/ 1860177 h 1978172"/>
              <a:gd name="connsiteX152" fmla="*/ 4101228 w 10768629"/>
              <a:gd name="connsiteY152" fmla="*/ 1868717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09389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11935 w 10768629"/>
              <a:gd name="connsiteY151" fmla="*/ 1860177 h 1978172"/>
              <a:gd name="connsiteX152" fmla="*/ 4101228 w 10768629"/>
              <a:gd name="connsiteY152" fmla="*/ 1868717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0257 w 10768629"/>
              <a:gd name="connsiteY182" fmla="*/ 1789615 h 1978172"/>
              <a:gd name="connsiteX183" fmla="*/ 991903 w 10768629"/>
              <a:gd name="connsiteY183" fmla="*/ 1786741 h 1978172"/>
              <a:gd name="connsiteX184" fmla="*/ 883960 w 10768629"/>
              <a:gd name="connsiteY184" fmla="*/ 1809389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11935 w 10768629"/>
              <a:gd name="connsiteY151" fmla="*/ 1860177 h 1978172"/>
              <a:gd name="connsiteX152" fmla="*/ 4101228 w 10768629"/>
              <a:gd name="connsiteY152" fmla="*/ 1868717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84330 h 1978172"/>
              <a:gd name="connsiteX182" fmla="*/ 1120257 w 10768629"/>
              <a:gd name="connsiteY182" fmla="*/ 1789615 h 1978172"/>
              <a:gd name="connsiteX183" fmla="*/ 991903 w 10768629"/>
              <a:gd name="connsiteY183" fmla="*/ 1786741 h 1978172"/>
              <a:gd name="connsiteX184" fmla="*/ 883960 w 10768629"/>
              <a:gd name="connsiteY184" fmla="*/ 1809389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Lst>
            <a:rect l="l" t="t" r="r" b="b"/>
            <a:pathLst>
              <a:path w="10768629" h="1978172">
                <a:moveTo>
                  <a:pt x="0" y="0"/>
                </a:moveTo>
                <a:lnTo>
                  <a:pt x="10768629" y="0"/>
                </a:lnTo>
                <a:lnTo>
                  <a:pt x="10733254" y="31439"/>
                </a:lnTo>
                <a:lnTo>
                  <a:pt x="10727085" y="37910"/>
                </a:lnTo>
                <a:cubicBezTo>
                  <a:pt x="10712973" y="56080"/>
                  <a:pt x="10699457" y="78430"/>
                  <a:pt x="10675953" y="68623"/>
                </a:cubicBezTo>
                <a:cubicBezTo>
                  <a:pt x="10685972" y="89202"/>
                  <a:pt x="10641629" y="69781"/>
                  <a:pt x="10637091" y="90361"/>
                </a:cubicBezTo>
                <a:cubicBezTo>
                  <a:pt x="10635214" y="107005"/>
                  <a:pt x="10621323" y="104993"/>
                  <a:pt x="10610971" y="110764"/>
                </a:cubicBezTo>
                <a:cubicBezTo>
                  <a:pt x="10603980" y="127568"/>
                  <a:pt x="10551417" y="141180"/>
                  <a:pt x="10532872" y="138028"/>
                </a:cubicBezTo>
                <a:cubicBezTo>
                  <a:pt x="10480300" y="119072"/>
                  <a:pt x="10440532" y="186296"/>
                  <a:pt x="10398558" y="172911"/>
                </a:cubicBezTo>
                <a:cubicBezTo>
                  <a:pt x="10387708" y="174114"/>
                  <a:pt x="10378792" y="177646"/>
                  <a:pt x="10371128" y="182609"/>
                </a:cubicBezTo>
                <a:lnTo>
                  <a:pt x="10352178" y="199976"/>
                </a:lnTo>
                <a:lnTo>
                  <a:pt x="10351815" y="211879"/>
                </a:lnTo>
                <a:lnTo>
                  <a:pt x="10337471" y="218661"/>
                </a:lnTo>
                <a:lnTo>
                  <a:pt x="10334625" y="222351"/>
                </a:lnTo>
                <a:cubicBezTo>
                  <a:pt x="10321108" y="225227"/>
                  <a:pt x="10278615" y="228401"/>
                  <a:pt x="10256365" y="235917"/>
                </a:cubicBezTo>
                <a:cubicBezTo>
                  <a:pt x="10218136" y="258033"/>
                  <a:pt x="10224552" y="209685"/>
                  <a:pt x="10201127" y="267448"/>
                </a:cubicBezTo>
                <a:cubicBezTo>
                  <a:pt x="10121320" y="273476"/>
                  <a:pt x="10040763" y="345580"/>
                  <a:pt x="9961218" y="326720"/>
                </a:cubicBezTo>
                <a:cubicBezTo>
                  <a:pt x="9980173" y="341621"/>
                  <a:pt x="9883038" y="318484"/>
                  <a:pt x="9859715" y="355698"/>
                </a:cubicBezTo>
                <a:cubicBezTo>
                  <a:pt x="9812822" y="367758"/>
                  <a:pt x="9752089" y="383830"/>
                  <a:pt x="9679867" y="399081"/>
                </a:cubicBezTo>
                <a:cubicBezTo>
                  <a:pt x="9618357" y="415668"/>
                  <a:pt x="9525492" y="446315"/>
                  <a:pt x="9490654" y="455225"/>
                </a:cubicBezTo>
                <a:lnTo>
                  <a:pt x="9470837" y="452539"/>
                </a:lnTo>
                <a:lnTo>
                  <a:pt x="9469082" y="454891"/>
                </a:lnTo>
                <a:cubicBezTo>
                  <a:pt x="9460057" y="461184"/>
                  <a:pt x="9453495" y="461729"/>
                  <a:pt x="9448038" y="459733"/>
                </a:cubicBezTo>
                <a:lnTo>
                  <a:pt x="9396821" y="455795"/>
                </a:lnTo>
                <a:lnTo>
                  <a:pt x="9392197" y="459796"/>
                </a:lnTo>
                <a:lnTo>
                  <a:pt x="9347994" y="464462"/>
                </a:lnTo>
                <a:cubicBezTo>
                  <a:pt x="9347959" y="465155"/>
                  <a:pt x="9347925" y="465846"/>
                  <a:pt x="9347889" y="466539"/>
                </a:cubicBezTo>
                <a:cubicBezTo>
                  <a:pt x="9346648" y="471307"/>
                  <a:pt x="9343831" y="475025"/>
                  <a:pt x="9337639" y="476654"/>
                </a:cubicBezTo>
                <a:cubicBezTo>
                  <a:pt x="9354547" y="503661"/>
                  <a:pt x="9307720" y="510631"/>
                  <a:pt x="9287964" y="513052"/>
                </a:cubicBezTo>
                <a:cubicBezTo>
                  <a:pt x="9269905" y="526173"/>
                  <a:pt x="9245386" y="544358"/>
                  <a:pt x="9229283" y="555377"/>
                </a:cubicBezTo>
                <a:lnTo>
                  <a:pt x="9220274" y="557502"/>
                </a:lnTo>
                <a:cubicBezTo>
                  <a:pt x="9220250" y="557668"/>
                  <a:pt x="9220226" y="557835"/>
                  <a:pt x="9220202" y="558001"/>
                </a:cubicBezTo>
                <a:cubicBezTo>
                  <a:pt x="9218468" y="559434"/>
                  <a:pt x="9215591" y="560497"/>
                  <a:pt x="9210908" y="561147"/>
                </a:cubicBezTo>
                <a:lnTo>
                  <a:pt x="9186374" y="565502"/>
                </a:lnTo>
                <a:lnTo>
                  <a:pt x="9181058" y="569943"/>
                </a:lnTo>
                <a:lnTo>
                  <a:pt x="9167549" y="584727"/>
                </a:lnTo>
                <a:lnTo>
                  <a:pt x="9149110" y="598906"/>
                </a:lnTo>
                <a:cubicBezTo>
                  <a:pt x="9133575" y="594395"/>
                  <a:pt x="9087390" y="636567"/>
                  <a:pt x="9078556" y="644039"/>
                </a:cubicBezTo>
                <a:lnTo>
                  <a:pt x="8996399" y="690055"/>
                </a:lnTo>
                <a:cubicBezTo>
                  <a:pt x="8913147" y="777045"/>
                  <a:pt x="8867993" y="772591"/>
                  <a:pt x="8803791" y="813860"/>
                </a:cubicBezTo>
                <a:cubicBezTo>
                  <a:pt x="8745270" y="819906"/>
                  <a:pt x="8690049" y="823612"/>
                  <a:pt x="8636202" y="848463"/>
                </a:cubicBezTo>
                <a:cubicBezTo>
                  <a:pt x="8594799" y="860014"/>
                  <a:pt x="8568613" y="864779"/>
                  <a:pt x="8555372" y="883171"/>
                </a:cubicBezTo>
                <a:lnTo>
                  <a:pt x="8507229" y="901665"/>
                </a:lnTo>
                <a:lnTo>
                  <a:pt x="8428473" y="927985"/>
                </a:lnTo>
                <a:cubicBezTo>
                  <a:pt x="8428287" y="929817"/>
                  <a:pt x="8428100" y="931648"/>
                  <a:pt x="8427914" y="933480"/>
                </a:cubicBezTo>
                <a:lnTo>
                  <a:pt x="8420327" y="941984"/>
                </a:lnTo>
                <a:lnTo>
                  <a:pt x="8394729" y="948347"/>
                </a:lnTo>
                <a:lnTo>
                  <a:pt x="8380548" y="987916"/>
                </a:lnTo>
                <a:lnTo>
                  <a:pt x="8375330" y="965444"/>
                </a:lnTo>
                <a:cubicBezTo>
                  <a:pt x="8372375" y="964202"/>
                  <a:pt x="8344433" y="977378"/>
                  <a:pt x="8340796" y="980522"/>
                </a:cubicBezTo>
                <a:cubicBezTo>
                  <a:pt x="8328292" y="982128"/>
                  <a:pt x="8319237" y="991089"/>
                  <a:pt x="8304438" y="996739"/>
                </a:cubicBezTo>
                <a:cubicBezTo>
                  <a:pt x="8297193" y="1005683"/>
                  <a:pt x="8289328" y="1014568"/>
                  <a:pt x="8280929" y="1023089"/>
                </a:cubicBezTo>
                <a:lnTo>
                  <a:pt x="8275760" y="1027772"/>
                </a:lnTo>
                <a:lnTo>
                  <a:pt x="8275478" y="1027605"/>
                </a:lnTo>
                <a:cubicBezTo>
                  <a:pt x="8273970" y="1028076"/>
                  <a:pt x="8251461" y="1029408"/>
                  <a:pt x="8249003" y="1032033"/>
                </a:cubicBezTo>
                <a:lnTo>
                  <a:pt x="8203836" y="1037347"/>
                </a:lnTo>
                <a:cubicBezTo>
                  <a:pt x="8172789" y="1049890"/>
                  <a:pt x="8148166" y="1034625"/>
                  <a:pt x="8122936" y="1063113"/>
                </a:cubicBezTo>
                <a:cubicBezTo>
                  <a:pt x="8093850" y="1074757"/>
                  <a:pt x="8066781" y="1075350"/>
                  <a:pt x="8043658" y="1092746"/>
                </a:cubicBezTo>
                <a:cubicBezTo>
                  <a:pt x="8032157" y="1089174"/>
                  <a:pt x="8022145" y="1089998"/>
                  <a:pt x="8015351" y="1105478"/>
                </a:cubicBezTo>
                <a:cubicBezTo>
                  <a:pt x="7987544" y="1113006"/>
                  <a:pt x="7977708" y="1099152"/>
                  <a:pt x="7963145" y="1119346"/>
                </a:cubicBezTo>
                <a:cubicBezTo>
                  <a:pt x="7942622" y="1098880"/>
                  <a:pt x="7943760" y="1109516"/>
                  <a:pt x="7938145" y="1120225"/>
                </a:cubicBezTo>
                <a:lnTo>
                  <a:pt x="7937238" y="1121204"/>
                </a:lnTo>
                <a:lnTo>
                  <a:pt x="7934398" y="1118240"/>
                </a:lnTo>
                <a:lnTo>
                  <a:pt x="7918248" y="1124371"/>
                </a:lnTo>
                <a:lnTo>
                  <a:pt x="7914119" y="1127653"/>
                </a:lnTo>
                <a:cubicBezTo>
                  <a:pt x="7911201" y="1129547"/>
                  <a:pt x="7909169" y="1130331"/>
                  <a:pt x="7907658" y="1130350"/>
                </a:cubicBezTo>
                <a:lnTo>
                  <a:pt x="7907434" y="1130103"/>
                </a:lnTo>
                <a:lnTo>
                  <a:pt x="7901508" y="1133245"/>
                </a:lnTo>
                <a:cubicBezTo>
                  <a:pt x="7891644" y="1139271"/>
                  <a:pt x="7882185" y="1145815"/>
                  <a:pt x="7873287" y="1152609"/>
                </a:cubicBezTo>
                <a:cubicBezTo>
                  <a:pt x="7864672" y="1141906"/>
                  <a:pt x="7845199" y="1159242"/>
                  <a:pt x="7834833" y="1153868"/>
                </a:cubicBezTo>
                <a:lnTo>
                  <a:pt x="7828661" y="1139994"/>
                </a:lnTo>
                <a:lnTo>
                  <a:pt x="7823966" y="1143178"/>
                </a:lnTo>
                <a:lnTo>
                  <a:pt x="7815078" y="1151776"/>
                </a:lnTo>
                <a:cubicBezTo>
                  <a:pt x="7813692" y="1152943"/>
                  <a:pt x="7812687" y="1153116"/>
                  <a:pt x="7812026" y="1151522"/>
                </a:cubicBezTo>
                <a:cubicBezTo>
                  <a:pt x="7806555" y="1153054"/>
                  <a:pt x="7788673" y="1159989"/>
                  <a:pt x="7782249" y="1160970"/>
                </a:cubicBezTo>
                <a:lnTo>
                  <a:pt x="7773476" y="1157414"/>
                </a:lnTo>
                <a:lnTo>
                  <a:pt x="7769600" y="1157365"/>
                </a:lnTo>
                <a:lnTo>
                  <a:pt x="7752631" y="1172815"/>
                </a:lnTo>
                <a:lnTo>
                  <a:pt x="7739392" y="1192062"/>
                </a:lnTo>
                <a:lnTo>
                  <a:pt x="7677677" y="1216394"/>
                </a:lnTo>
                <a:lnTo>
                  <a:pt x="7586920" y="1261888"/>
                </a:lnTo>
                <a:cubicBezTo>
                  <a:pt x="7556723" y="1298911"/>
                  <a:pt x="7489187" y="1284518"/>
                  <a:pt x="7486100" y="1292563"/>
                </a:cubicBezTo>
                <a:cubicBezTo>
                  <a:pt x="7454875" y="1308356"/>
                  <a:pt x="7453335" y="1326361"/>
                  <a:pt x="7411323" y="1340732"/>
                </a:cubicBezTo>
                <a:cubicBezTo>
                  <a:pt x="7372519" y="1390006"/>
                  <a:pt x="7288617" y="1403664"/>
                  <a:pt x="7240698" y="1438832"/>
                </a:cubicBezTo>
                <a:cubicBezTo>
                  <a:pt x="7206467" y="1417136"/>
                  <a:pt x="7227555" y="1441678"/>
                  <a:pt x="7197675" y="1447530"/>
                </a:cubicBezTo>
                <a:cubicBezTo>
                  <a:pt x="7211601" y="1474927"/>
                  <a:pt x="7159483" y="1444981"/>
                  <a:pt x="7164788" y="1480293"/>
                </a:cubicBezTo>
                <a:cubicBezTo>
                  <a:pt x="7159184" y="1480240"/>
                  <a:pt x="7153584" y="1479075"/>
                  <a:pt x="7147929" y="1477641"/>
                </a:cubicBezTo>
                <a:lnTo>
                  <a:pt x="7144965" y="1476908"/>
                </a:lnTo>
                <a:lnTo>
                  <a:pt x="7134299" y="1479969"/>
                </a:lnTo>
                <a:lnTo>
                  <a:pt x="7129809" y="1473339"/>
                </a:lnTo>
                <a:lnTo>
                  <a:pt x="7112688" y="1472575"/>
                </a:lnTo>
                <a:cubicBezTo>
                  <a:pt x="7106506" y="1473449"/>
                  <a:pt x="7100123" y="1475741"/>
                  <a:pt x="7093470" y="1480300"/>
                </a:cubicBezTo>
                <a:cubicBezTo>
                  <a:pt x="7079039" y="1501274"/>
                  <a:pt x="7048991" y="1495718"/>
                  <a:pt x="7025034" y="1506934"/>
                </a:cubicBezTo>
                <a:lnTo>
                  <a:pt x="7014783" y="1515868"/>
                </a:lnTo>
                <a:lnTo>
                  <a:pt x="6979706" y="1523511"/>
                </a:lnTo>
                <a:lnTo>
                  <a:pt x="6977890" y="1525793"/>
                </a:lnTo>
                <a:cubicBezTo>
                  <a:pt x="6971996" y="1527914"/>
                  <a:pt x="6959488" y="1529941"/>
                  <a:pt x="6944339" y="1536237"/>
                </a:cubicBezTo>
                <a:lnTo>
                  <a:pt x="6886996" y="1563569"/>
                </a:lnTo>
                <a:lnTo>
                  <a:pt x="6874510" y="1558469"/>
                </a:lnTo>
                <a:lnTo>
                  <a:pt x="6871943" y="1554651"/>
                </a:lnTo>
                <a:lnTo>
                  <a:pt x="6856174" y="1562024"/>
                </a:lnTo>
                <a:lnTo>
                  <a:pt x="6842321" y="1560554"/>
                </a:lnTo>
                <a:lnTo>
                  <a:pt x="6832713" y="1569357"/>
                </a:lnTo>
                <a:lnTo>
                  <a:pt x="6816351" y="1571495"/>
                </a:lnTo>
                <a:cubicBezTo>
                  <a:pt x="6810216" y="1571510"/>
                  <a:pt x="6803310" y="1571324"/>
                  <a:pt x="6795800" y="1572010"/>
                </a:cubicBezTo>
                <a:lnTo>
                  <a:pt x="6777546" y="1568661"/>
                </a:lnTo>
                <a:lnTo>
                  <a:pt x="6751528" y="1574143"/>
                </a:lnTo>
                <a:cubicBezTo>
                  <a:pt x="6731455" y="1578562"/>
                  <a:pt x="6712054" y="1582098"/>
                  <a:pt x="6691966" y="1582255"/>
                </a:cubicBezTo>
                <a:cubicBezTo>
                  <a:pt x="6677921" y="1590738"/>
                  <a:pt x="6663787" y="1595441"/>
                  <a:pt x="6646941" y="1588471"/>
                </a:cubicBezTo>
                <a:cubicBezTo>
                  <a:pt x="6605135" y="1597971"/>
                  <a:pt x="6598373" y="1612583"/>
                  <a:pt x="6568576" y="1606488"/>
                </a:cubicBezTo>
                <a:cubicBezTo>
                  <a:pt x="6562510" y="1614734"/>
                  <a:pt x="6558067" y="1619360"/>
                  <a:pt x="6554358" y="1621701"/>
                </a:cubicBezTo>
                <a:cubicBezTo>
                  <a:pt x="6543227" y="1628727"/>
                  <a:pt x="6538724" y="1615196"/>
                  <a:pt x="6516968" y="1617195"/>
                </a:cubicBezTo>
                <a:cubicBezTo>
                  <a:pt x="6493173" y="1617368"/>
                  <a:pt x="6528193" y="1598652"/>
                  <a:pt x="6506479" y="1602227"/>
                </a:cubicBezTo>
                <a:cubicBezTo>
                  <a:pt x="6486674" y="1613929"/>
                  <a:pt x="6478484" y="1593997"/>
                  <a:pt x="6458436" y="1607332"/>
                </a:cubicBezTo>
                <a:cubicBezTo>
                  <a:pt x="6471168" y="1620800"/>
                  <a:pt x="6410323" y="1615478"/>
                  <a:pt x="6414786" y="1628815"/>
                </a:cubicBezTo>
                <a:cubicBezTo>
                  <a:pt x="6385942" y="1615041"/>
                  <a:pt x="6386569" y="1640238"/>
                  <a:pt x="6357085" y="1640846"/>
                </a:cubicBezTo>
                <a:cubicBezTo>
                  <a:pt x="6341163" y="1636809"/>
                  <a:pt x="6331497" y="1637754"/>
                  <a:pt x="6322636" y="1648213"/>
                </a:cubicBezTo>
                <a:cubicBezTo>
                  <a:pt x="6248448" y="1627802"/>
                  <a:pt x="6286748" y="1654976"/>
                  <a:pt x="6226172" y="1654676"/>
                </a:cubicBezTo>
                <a:lnTo>
                  <a:pt x="6221217" y="1654506"/>
                </a:lnTo>
                <a:lnTo>
                  <a:pt x="6204956" y="1664280"/>
                </a:lnTo>
                <a:cubicBezTo>
                  <a:pt x="6204728" y="1665114"/>
                  <a:pt x="6204498" y="1665947"/>
                  <a:pt x="6204270" y="1666782"/>
                </a:cubicBezTo>
                <a:lnTo>
                  <a:pt x="6143810" y="1661963"/>
                </a:lnTo>
                <a:lnTo>
                  <a:pt x="6136560" y="1665728"/>
                </a:lnTo>
                <a:lnTo>
                  <a:pt x="6096155" y="1656951"/>
                </a:lnTo>
                <a:lnTo>
                  <a:pt x="6075812" y="1655422"/>
                </a:lnTo>
                <a:lnTo>
                  <a:pt x="6039495" y="1649680"/>
                </a:lnTo>
                <a:lnTo>
                  <a:pt x="6036523" y="1652121"/>
                </a:lnTo>
                <a:lnTo>
                  <a:pt x="6029328" y="1649904"/>
                </a:lnTo>
                <a:lnTo>
                  <a:pt x="6024075" y="1652779"/>
                </a:lnTo>
                <a:lnTo>
                  <a:pt x="6018085" y="1652030"/>
                </a:lnTo>
                <a:cubicBezTo>
                  <a:pt x="6006658" y="1653831"/>
                  <a:pt x="5968194" y="1662035"/>
                  <a:pt x="5955513" y="1663584"/>
                </a:cubicBezTo>
                <a:lnTo>
                  <a:pt x="5941996" y="1661326"/>
                </a:lnTo>
                <a:lnTo>
                  <a:pt x="5931789" y="1669915"/>
                </a:lnTo>
                <a:lnTo>
                  <a:pt x="5888686" y="1672175"/>
                </a:lnTo>
                <a:lnTo>
                  <a:pt x="5873794" y="1665454"/>
                </a:lnTo>
                <a:lnTo>
                  <a:pt x="5860022" y="1660635"/>
                </a:lnTo>
                <a:lnTo>
                  <a:pt x="5858237" y="1660649"/>
                </a:lnTo>
                <a:lnTo>
                  <a:pt x="5840319" y="1660798"/>
                </a:lnTo>
                <a:lnTo>
                  <a:pt x="5806984" y="1661075"/>
                </a:lnTo>
                <a:cubicBezTo>
                  <a:pt x="5785708" y="1661533"/>
                  <a:pt x="5764126" y="1662974"/>
                  <a:pt x="5742351" y="1667489"/>
                </a:cubicBezTo>
                <a:cubicBezTo>
                  <a:pt x="5659069" y="1645168"/>
                  <a:pt x="5615134" y="1706361"/>
                  <a:pt x="5521171" y="1671626"/>
                </a:cubicBezTo>
                <a:cubicBezTo>
                  <a:pt x="5491803" y="1671296"/>
                  <a:pt x="5498089" y="1662666"/>
                  <a:pt x="5457384" y="1683952"/>
                </a:cubicBezTo>
                <a:cubicBezTo>
                  <a:pt x="5356959" y="1699287"/>
                  <a:pt x="5078905" y="1774579"/>
                  <a:pt x="4950070" y="1748401"/>
                </a:cubicBezTo>
                <a:cubicBezTo>
                  <a:pt x="4918276" y="1752255"/>
                  <a:pt x="4891043" y="1756936"/>
                  <a:pt x="4872172" y="1757222"/>
                </a:cubicBezTo>
                <a:lnTo>
                  <a:pt x="4809524" y="1761033"/>
                </a:lnTo>
                <a:cubicBezTo>
                  <a:pt x="4791324" y="1772975"/>
                  <a:pt x="4777258" y="1754591"/>
                  <a:pt x="4759058" y="1766533"/>
                </a:cubicBezTo>
                <a:cubicBezTo>
                  <a:pt x="4747481" y="1770744"/>
                  <a:pt x="4734604" y="1772921"/>
                  <a:pt x="4719749" y="1771811"/>
                </a:cubicBezTo>
                <a:cubicBezTo>
                  <a:pt x="4671168" y="1780243"/>
                  <a:pt x="4634134" y="1775931"/>
                  <a:pt x="4568686" y="1786141"/>
                </a:cubicBezTo>
                <a:cubicBezTo>
                  <a:pt x="4544667" y="1777910"/>
                  <a:pt x="4432547" y="1778168"/>
                  <a:pt x="4418751" y="1796932"/>
                </a:cubicBezTo>
                <a:cubicBezTo>
                  <a:pt x="4403360" y="1801488"/>
                  <a:pt x="4385278" y="1795746"/>
                  <a:pt x="4378377" y="1815528"/>
                </a:cubicBezTo>
                <a:cubicBezTo>
                  <a:pt x="4366870" y="1839461"/>
                  <a:pt x="4337372" y="1814003"/>
                  <a:pt x="4320575" y="1832722"/>
                </a:cubicBezTo>
                <a:cubicBezTo>
                  <a:pt x="4277898" y="1857053"/>
                  <a:pt x="4243945" y="1846759"/>
                  <a:pt x="4211935" y="1860177"/>
                </a:cubicBezTo>
                <a:cubicBezTo>
                  <a:pt x="4181519" y="1859584"/>
                  <a:pt x="4171342" y="1859762"/>
                  <a:pt x="4101228" y="1868717"/>
                </a:cubicBezTo>
                <a:cubicBezTo>
                  <a:pt x="4080159" y="1876188"/>
                  <a:pt x="4039427" y="1877381"/>
                  <a:pt x="3973223" y="1881015"/>
                </a:cubicBezTo>
                <a:cubicBezTo>
                  <a:pt x="3971330" y="1884974"/>
                  <a:pt x="3952843" y="1879225"/>
                  <a:pt x="3900992" y="1880603"/>
                </a:cubicBezTo>
                <a:cubicBezTo>
                  <a:pt x="3849141" y="1881981"/>
                  <a:pt x="3740060" y="1895686"/>
                  <a:pt x="3662119" y="1889285"/>
                </a:cubicBezTo>
                <a:cubicBezTo>
                  <a:pt x="3565155" y="1881322"/>
                  <a:pt x="3613412" y="1915150"/>
                  <a:pt x="3496919" y="1873180"/>
                </a:cubicBezTo>
                <a:cubicBezTo>
                  <a:pt x="3488062" y="1895719"/>
                  <a:pt x="3474293" y="1876288"/>
                  <a:pt x="3449433" y="1889681"/>
                </a:cubicBezTo>
                <a:cubicBezTo>
                  <a:pt x="3406553" y="1891629"/>
                  <a:pt x="3413217" y="1897797"/>
                  <a:pt x="3369766" y="1916653"/>
                </a:cubicBezTo>
                <a:cubicBezTo>
                  <a:pt x="3338805" y="1929531"/>
                  <a:pt x="3289487" y="1928617"/>
                  <a:pt x="3269672" y="1938036"/>
                </a:cubicBezTo>
                <a:lnTo>
                  <a:pt x="3224897" y="1943733"/>
                </a:lnTo>
                <a:cubicBezTo>
                  <a:pt x="3188693" y="1949271"/>
                  <a:pt x="3178540" y="1909145"/>
                  <a:pt x="3161463" y="1946591"/>
                </a:cubicBezTo>
                <a:lnTo>
                  <a:pt x="3112044" y="1935614"/>
                </a:lnTo>
                <a:lnTo>
                  <a:pt x="3069716" y="1930463"/>
                </a:lnTo>
                <a:cubicBezTo>
                  <a:pt x="3049937" y="1924285"/>
                  <a:pt x="3047816" y="1925644"/>
                  <a:pt x="3005773" y="1915878"/>
                </a:cubicBezTo>
                <a:cubicBezTo>
                  <a:pt x="2978838" y="1921092"/>
                  <a:pt x="2967972" y="1927319"/>
                  <a:pt x="2897201" y="1926772"/>
                </a:cubicBezTo>
                <a:lnTo>
                  <a:pt x="2783891" y="1931749"/>
                </a:lnTo>
                <a:cubicBezTo>
                  <a:pt x="2753098" y="1932794"/>
                  <a:pt x="2731621" y="1915151"/>
                  <a:pt x="2712447" y="1933044"/>
                </a:cubicBezTo>
                <a:cubicBezTo>
                  <a:pt x="2621923" y="1990472"/>
                  <a:pt x="2637976" y="1949546"/>
                  <a:pt x="2560151" y="1963609"/>
                </a:cubicBezTo>
                <a:cubicBezTo>
                  <a:pt x="2472084" y="1973456"/>
                  <a:pt x="2423631" y="1962133"/>
                  <a:pt x="2367221" y="1971884"/>
                </a:cubicBezTo>
                <a:cubicBezTo>
                  <a:pt x="2355331" y="1950582"/>
                  <a:pt x="2295649" y="1950006"/>
                  <a:pt x="2272130" y="1961162"/>
                </a:cubicBezTo>
                <a:cubicBezTo>
                  <a:pt x="2229336" y="1964326"/>
                  <a:pt x="2232627" y="1943953"/>
                  <a:pt x="2189404" y="1978172"/>
                </a:cubicBezTo>
                <a:cubicBezTo>
                  <a:pt x="2153824" y="1968017"/>
                  <a:pt x="2114605" y="1969166"/>
                  <a:pt x="2077704" y="1965002"/>
                </a:cubicBezTo>
                <a:cubicBezTo>
                  <a:pt x="2053064" y="1962036"/>
                  <a:pt x="2051584" y="1971011"/>
                  <a:pt x="2033299" y="1969042"/>
                </a:cubicBezTo>
                <a:cubicBezTo>
                  <a:pt x="2015014" y="1967073"/>
                  <a:pt x="1998956" y="1958903"/>
                  <a:pt x="1967996" y="1953187"/>
                </a:cubicBezTo>
                <a:cubicBezTo>
                  <a:pt x="1924117" y="1970917"/>
                  <a:pt x="1915668" y="1940297"/>
                  <a:pt x="1855805" y="1926082"/>
                </a:cubicBezTo>
                <a:cubicBezTo>
                  <a:pt x="1830663" y="1943732"/>
                  <a:pt x="1810564" y="1935694"/>
                  <a:pt x="1790957" y="1919460"/>
                </a:cubicBezTo>
                <a:cubicBezTo>
                  <a:pt x="1732588" y="1924884"/>
                  <a:pt x="1679506" y="1900619"/>
                  <a:pt x="1613978" y="1891581"/>
                </a:cubicBezTo>
                <a:cubicBezTo>
                  <a:pt x="1542961" y="1912227"/>
                  <a:pt x="1506863" y="1865666"/>
                  <a:pt x="1436831" y="1856201"/>
                </a:cubicBezTo>
                <a:cubicBezTo>
                  <a:pt x="1409149" y="1862955"/>
                  <a:pt x="1416370" y="1829853"/>
                  <a:pt x="1357365" y="1832140"/>
                </a:cubicBezTo>
                <a:cubicBezTo>
                  <a:pt x="1285880" y="1811785"/>
                  <a:pt x="1273193" y="1786872"/>
                  <a:pt x="1232341" y="1785942"/>
                </a:cubicBezTo>
                <a:cubicBezTo>
                  <a:pt x="1223903" y="1792798"/>
                  <a:pt x="1160576" y="1793911"/>
                  <a:pt x="1162595" y="1784330"/>
                </a:cubicBezTo>
                <a:cubicBezTo>
                  <a:pt x="1153167" y="1787110"/>
                  <a:pt x="1122206" y="1805077"/>
                  <a:pt x="1120257" y="1789615"/>
                </a:cubicBezTo>
                <a:cubicBezTo>
                  <a:pt x="1073149" y="1786750"/>
                  <a:pt x="1034361" y="1768718"/>
                  <a:pt x="991903" y="1786741"/>
                </a:cubicBezTo>
                <a:cubicBezTo>
                  <a:pt x="966383" y="1781126"/>
                  <a:pt x="949501" y="1800915"/>
                  <a:pt x="883960" y="1809389"/>
                </a:cubicBezTo>
                <a:cubicBezTo>
                  <a:pt x="836064" y="1808194"/>
                  <a:pt x="826980" y="1826610"/>
                  <a:pt x="766531" y="1805053"/>
                </a:cubicBezTo>
                <a:cubicBezTo>
                  <a:pt x="732778" y="1801141"/>
                  <a:pt x="694055" y="1787044"/>
                  <a:pt x="669779" y="1800537"/>
                </a:cubicBezTo>
                <a:cubicBezTo>
                  <a:pt x="645252" y="1794709"/>
                  <a:pt x="563495" y="1813232"/>
                  <a:pt x="523898" y="1811085"/>
                </a:cubicBezTo>
                <a:cubicBezTo>
                  <a:pt x="457555" y="1798530"/>
                  <a:pt x="395227" y="1824052"/>
                  <a:pt x="360251" y="1830735"/>
                </a:cubicBezTo>
                <a:cubicBezTo>
                  <a:pt x="313564" y="1825583"/>
                  <a:pt x="298281" y="1811622"/>
                  <a:pt x="255207" y="1818275"/>
                </a:cubicBezTo>
                <a:cubicBezTo>
                  <a:pt x="206572" y="1839769"/>
                  <a:pt x="160277" y="1836800"/>
                  <a:pt x="101803" y="1870647"/>
                </a:cubicBezTo>
                <a:cubicBezTo>
                  <a:pt x="85849" y="1910002"/>
                  <a:pt x="27997" y="1845258"/>
                  <a:pt x="25397" y="1888443"/>
                </a:cubicBezTo>
                <a:cubicBezTo>
                  <a:pt x="19096" y="1881154"/>
                  <a:pt x="11260" y="1878398"/>
                  <a:pt x="2370" y="1878311"/>
                </a:cubicBezTo>
                <a:lnTo>
                  <a:pt x="0" y="1878785"/>
                </a:lnTo>
                <a:lnTo>
                  <a:pt x="0" y="0"/>
                </a:lnTo>
                <a:close/>
              </a:path>
            </a:pathLst>
          </a:custGeom>
          <a:solidFill>
            <a:srgbClr val="82766A">
              <a:alpha val="15000"/>
            </a:srgbClr>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4" name="Freeform: Shape 13">
            <a:extLst>
              <a:ext uri="{FF2B5EF4-FFF2-40B4-BE49-F238E27FC236}">
                <a16:creationId xmlns:a16="http://schemas.microsoft.com/office/drawing/2014/main" id="{9A0D773F-7A7D-4DBB-9DEA-86BB8B8F4BC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10800000">
            <a:off x="5381624" y="6209414"/>
            <a:ext cx="6810375" cy="648586"/>
          </a:xfrm>
          <a:custGeom>
            <a:avLst/>
            <a:gdLst>
              <a:gd name="connsiteX0" fmla="*/ 0 w 10753706"/>
              <a:gd name="connsiteY0" fmla="*/ 0 h 1027260"/>
              <a:gd name="connsiteX1" fmla="*/ 10753706 w 10753706"/>
              <a:gd name="connsiteY1" fmla="*/ 0 h 1027260"/>
              <a:gd name="connsiteX2" fmla="*/ 10748809 w 10753706"/>
              <a:gd name="connsiteY2" fmla="*/ 2522 h 1027260"/>
              <a:gd name="connsiteX3" fmla="*/ 10725330 w 10753706"/>
              <a:gd name="connsiteY3" fmla="*/ 11977 h 1027260"/>
              <a:gd name="connsiteX4" fmla="*/ 10615423 w 10753706"/>
              <a:gd name="connsiteY4" fmla="*/ 52967 h 1027260"/>
              <a:gd name="connsiteX5" fmla="*/ 10533936 w 10753706"/>
              <a:gd name="connsiteY5" fmla="*/ 53095 h 1027260"/>
              <a:gd name="connsiteX6" fmla="*/ 10466876 w 10753706"/>
              <a:gd name="connsiteY6" fmla="*/ 45180 h 1027260"/>
              <a:gd name="connsiteX7" fmla="*/ 10355090 w 10753706"/>
              <a:gd name="connsiteY7" fmla="*/ 89741 h 1027260"/>
              <a:gd name="connsiteX8" fmla="*/ 10087145 w 10753706"/>
              <a:gd name="connsiteY8" fmla="*/ 66115 h 1027260"/>
              <a:gd name="connsiteX9" fmla="*/ 10015902 w 10753706"/>
              <a:gd name="connsiteY9" fmla="*/ 76178 h 1027260"/>
              <a:gd name="connsiteX10" fmla="*/ 9806005 w 10753706"/>
              <a:gd name="connsiteY10" fmla="*/ 102435 h 1027260"/>
              <a:gd name="connsiteX11" fmla="*/ 9602583 w 10753706"/>
              <a:gd name="connsiteY11" fmla="*/ 179170 h 1027260"/>
              <a:gd name="connsiteX12" fmla="*/ 9469719 w 10753706"/>
              <a:gd name="connsiteY12" fmla="*/ 174721 h 1027260"/>
              <a:gd name="connsiteX13" fmla="*/ 9408692 w 10753706"/>
              <a:gd name="connsiteY13" fmla="*/ 189513 h 1027260"/>
              <a:gd name="connsiteX14" fmla="*/ 9364151 w 10753706"/>
              <a:gd name="connsiteY14" fmla="*/ 194072 h 1027260"/>
              <a:gd name="connsiteX15" fmla="*/ 9337751 w 10753706"/>
              <a:gd name="connsiteY15" fmla="*/ 197579 h 1027260"/>
              <a:gd name="connsiteX16" fmla="*/ 9297166 w 10753706"/>
              <a:gd name="connsiteY16" fmla="*/ 216558 h 1027260"/>
              <a:gd name="connsiteX17" fmla="*/ 9123859 w 10753706"/>
              <a:gd name="connsiteY17" fmla="*/ 237356 h 1027260"/>
              <a:gd name="connsiteX18" fmla="*/ 8950741 w 10753706"/>
              <a:gd name="connsiteY18" fmla="*/ 238020 h 1027260"/>
              <a:gd name="connsiteX19" fmla="*/ 8718236 w 10753706"/>
              <a:gd name="connsiteY19" fmla="*/ 303148 h 1027260"/>
              <a:gd name="connsiteX20" fmla="*/ 8694011 w 10753706"/>
              <a:gd name="connsiteY20" fmla="*/ 308812 h 1027260"/>
              <a:gd name="connsiteX21" fmla="*/ 8611976 w 10753706"/>
              <a:gd name="connsiteY21" fmla="*/ 324819 h 1027260"/>
              <a:gd name="connsiteX22" fmla="*/ 8562074 w 10753706"/>
              <a:gd name="connsiteY22" fmla="*/ 337971 h 1027260"/>
              <a:gd name="connsiteX23" fmla="*/ 8501724 w 10753706"/>
              <a:gd name="connsiteY23" fmla="*/ 360865 h 1027260"/>
              <a:gd name="connsiteX24" fmla="*/ 8504489 w 10753706"/>
              <a:gd name="connsiteY24" fmla="*/ 364790 h 1027260"/>
              <a:gd name="connsiteX25" fmla="*/ 8492774 w 10753706"/>
              <a:gd name="connsiteY25" fmla="*/ 366181 h 1027260"/>
              <a:gd name="connsiteX26" fmla="*/ 8466405 w 10753706"/>
              <a:gd name="connsiteY26" fmla="*/ 368724 h 1027260"/>
              <a:gd name="connsiteX27" fmla="*/ 8427069 w 10753706"/>
              <a:gd name="connsiteY27" fmla="*/ 387211 h 1027260"/>
              <a:gd name="connsiteX28" fmla="*/ 8387766 w 10753706"/>
              <a:gd name="connsiteY28" fmla="*/ 377161 h 1027260"/>
              <a:gd name="connsiteX29" fmla="*/ 8315874 w 10753706"/>
              <a:gd name="connsiteY29" fmla="*/ 395527 h 1027260"/>
              <a:gd name="connsiteX30" fmla="*/ 8274474 w 10753706"/>
              <a:gd name="connsiteY30" fmla="*/ 405112 h 1027260"/>
              <a:gd name="connsiteX31" fmla="*/ 8234664 w 10753706"/>
              <a:gd name="connsiteY31" fmla="*/ 410219 h 1027260"/>
              <a:gd name="connsiteX32" fmla="*/ 8211268 w 10753706"/>
              <a:gd name="connsiteY32" fmla="*/ 416791 h 1027260"/>
              <a:gd name="connsiteX33" fmla="*/ 8188615 w 10753706"/>
              <a:gd name="connsiteY33" fmla="*/ 421755 h 1027260"/>
              <a:gd name="connsiteX34" fmla="*/ 8179981 w 10753706"/>
              <a:gd name="connsiteY34" fmla="*/ 420402 h 1027260"/>
              <a:gd name="connsiteX35" fmla="*/ 8179307 w 10753706"/>
              <a:gd name="connsiteY35" fmla="*/ 422516 h 1027260"/>
              <a:gd name="connsiteX36" fmla="*/ 8147929 w 10753706"/>
              <a:gd name="connsiteY36" fmla="*/ 450302 h 1027260"/>
              <a:gd name="connsiteX37" fmla="*/ 8089136 w 10753706"/>
              <a:gd name="connsiteY37" fmla="*/ 465283 h 1027260"/>
              <a:gd name="connsiteX38" fmla="*/ 8049973 w 10753706"/>
              <a:gd name="connsiteY38" fmla="*/ 454121 h 1027260"/>
              <a:gd name="connsiteX39" fmla="*/ 7965913 w 10753706"/>
              <a:gd name="connsiteY39" fmla="*/ 464415 h 1027260"/>
              <a:gd name="connsiteX40" fmla="*/ 7945093 w 10753706"/>
              <a:gd name="connsiteY40" fmla="*/ 464798 h 1027260"/>
              <a:gd name="connsiteX41" fmla="*/ 7935335 w 10753706"/>
              <a:gd name="connsiteY41" fmla="*/ 462442 h 1027260"/>
              <a:gd name="connsiteX42" fmla="*/ 7904779 w 10753706"/>
              <a:gd name="connsiteY42" fmla="*/ 471429 h 1027260"/>
              <a:gd name="connsiteX43" fmla="*/ 7855604 w 10753706"/>
              <a:gd name="connsiteY43" fmla="*/ 480199 h 1027260"/>
              <a:gd name="connsiteX44" fmla="*/ 7832630 w 10753706"/>
              <a:gd name="connsiteY44" fmla="*/ 485371 h 1027260"/>
              <a:gd name="connsiteX45" fmla="*/ 7812438 w 10753706"/>
              <a:gd name="connsiteY45" fmla="*/ 485391 h 1027260"/>
              <a:gd name="connsiteX46" fmla="*/ 7701399 w 10753706"/>
              <a:gd name="connsiteY46" fmla="*/ 495197 h 1027260"/>
              <a:gd name="connsiteX47" fmla="*/ 7674778 w 10753706"/>
              <a:gd name="connsiteY47" fmla="*/ 494723 h 1027260"/>
              <a:gd name="connsiteX48" fmla="*/ 7660445 w 10753706"/>
              <a:gd name="connsiteY48" fmla="*/ 490194 h 1027260"/>
              <a:gd name="connsiteX49" fmla="*/ 7651781 w 10753706"/>
              <a:gd name="connsiteY49" fmla="*/ 493084 h 1027260"/>
              <a:gd name="connsiteX50" fmla="*/ 7584807 w 10753706"/>
              <a:gd name="connsiteY50" fmla="*/ 499490 h 1027260"/>
              <a:gd name="connsiteX51" fmla="*/ 7541324 w 10753706"/>
              <a:gd name="connsiteY51" fmla="*/ 504184 h 1027260"/>
              <a:gd name="connsiteX52" fmla="*/ 7541756 w 10753706"/>
              <a:gd name="connsiteY52" fmla="*/ 512184 h 1027260"/>
              <a:gd name="connsiteX53" fmla="*/ 7503906 w 10753706"/>
              <a:gd name="connsiteY53" fmla="*/ 518551 h 1027260"/>
              <a:gd name="connsiteX54" fmla="*/ 7460411 w 10753706"/>
              <a:gd name="connsiteY54" fmla="*/ 517415 h 1027260"/>
              <a:gd name="connsiteX55" fmla="*/ 7460116 w 10753706"/>
              <a:gd name="connsiteY55" fmla="*/ 517548 h 1027260"/>
              <a:gd name="connsiteX56" fmla="*/ 7297810 w 10753706"/>
              <a:gd name="connsiteY56" fmla="*/ 563947 h 1027260"/>
              <a:gd name="connsiteX57" fmla="*/ 6946388 w 10753706"/>
              <a:gd name="connsiteY57" fmla="*/ 665244 h 1027260"/>
              <a:gd name="connsiteX58" fmla="*/ 6741704 w 10753706"/>
              <a:gd name="connsiteY58" fmla="*/ 679365 h 1027260"/>
              <a:gd name="connsiteX59" fmla="*/ 6624680 w 10753706"/>
              <a:gd name="connsiteY59" fmla="*/ 677674 h 1027260"/>
              <a:gd name="connsiteX60" fmla="*/ 6605700 w 10753706"/>
              <a:gd name="connsiteY60" fmla="*/ 683566 h 1027260"/>
              <a:gd name="connsiteX61" fmla="*/ 6576922 w 10753706"/>
              <a:gd name="connsiteY61" fmla="*/ 683030 h 1027260"/>
              <a:gd name="connsiteX62" fmla="*/ 6405123 w 10753706"/>
              <a:gd name="connsiteY62" fmla="*/ 721946 h 1027260"/>
              <a:gd name="connsiteX63" fmla="*/ 6368938 w 10753706"/>
              <a:gd name="connsiteY63" fmla="*/ 717341 h 1027260"/>
              <a:gd name="connsiteX64" fmla="*/ 6295102 w 10753706"/>
              <a:gd name="connsiteY64" fmla="*/ 729508 h 1027260"/>
              <a:gd name="connsiteX65" fmla="*/ 6202084 w 10753706"/>
              <a:gd name="connsiteY65" fmla="*/ 767091 h 1027260"/>
              <a:gd name="connsiteX66" fmla="*/ 6067157 w 10753706"/>
              <a:gd name="connsiteY66" fmla="*/ 790339 h 1027260"/>
              <a:gd name="connsiteX67" fmla="*/ 6061443 w 10753706"/>
              <a:gd name="connsiteY67" fmla="*/ 796151 h 1027260"/>
              <a:gd name="connsiteX68" fmla="*/ 6051406 w 10753706"/>
              <a:gd name="connsiteY68" fmla="*/ 800684 h 1027260"/>
              <a:gd name="connsiteX69" fmla="*/ 6049097 w 10753706"/>
              <a:gd name="connsiteY69" fmla="*/ 800636 h 1027260"/>
              <a:gd name="connsiteX70" fmla="*/ 6034222 w 10753706"/>
              <a:gd name="connsiteY70" fmla="*/ 804110 h 1027260"/>
              <a:gd name="connsiteX71" fmla="*/ 6033121 w 10753706"/>
              <a:gd name="connsiteY71" fmla="*/ 806078 h 1027260"/>
              <a:gd name="connsiteX72" fmla="*/ 6023593 w 10753706"/>
              <a:gd name="connsiteY72" fmla="*/ 808842 h 1027260"/>
              <a:gd name="connsiteX73" fmla="*/ 6006639 w 10753706"/>
              <a:gd name="connsiteY73" fmla="*/ 815304 h 1027260"/>
              <a:gd name="connsiteX74" fmla="*/ 6001762 w 10753706"/>
              <a:gd name="connsiteY74" fmla="*/ 815557 h 1027260"/>
              <a:gd name="connsiteX75" fmla="*/ 5973534 w 10753706"/>
              <a:gd name="connsiteY75" fmla="*/ 823815 h 1027260"/>
              <a:gd name="connsiteX76" fmla="*/ 5972336 w 10753706"/>
              <a:gd name="connsiteY76" fmla="*/ 823476 h 1027260"/>
              <a:gd name="connsiteX77" fmla="*/ 5960841 w 10753706"/>
              <a:gd name="connsiteY77" fmla="*/ 823819 h 1027260"/>
              <a:gd name="connsiteX78" fmla="*/ 5940719 w 10753706"/>
              <a:gd name="connsiteY78" fmla="*/ 825514 h 1027260"/>
              <a:gd name="connsiteX79" fmla="*/ 5884298 w 10753706"/>
              <a:gd name="connsiteY79" fmla="*/ 823806 h 1027260"/>
              <a:gd name="connsiteX80" fmla="*/ 5854779 w 10753706"/>
              <a:gd name="connsiteY80" fmla="*/ 832365 h 1027260"/>
              <a:gd name="connsiteX81" fmla="*/ 5848382 w 10753706"/>
              <a:gd name="connsiteY81" fmla="*/ 833844 h 1027260"/>
              <a:gd name="connsiteX82" fmla="*/ 5848066 w 10753706"/>
              <a:gd name="connsiteY82" fmla="*/ 833772 h 1027260"/>
              <a:gd name="connsiteX83" fmla="*/ 5840944 w 10753706"/>
              <a:gd name="connsiteY83" fmla="*/ 835132 h 1027260"/>
              <a:gd name="connsiteX84" fmla="*/ 5836719 w 10753706"/>
              <a:gd name="connsiteY84" fmla="*/ 836539 h 1027260"/>
              <a:gd name="connsiteX85" fmla="*/ 5824311 w 10753706"/>
              <a:gd name="connsiteY85" fmla="*/ 839408 h 1027260"/>
              <a:gd name="connsiteX86" fmla="*/ 5818788 w 10753706"/>
              <a:gd name="connsiteY86" fmla="*/ 839727 h 1027260"/>
              <a:gd name="connsiteX87" fmla="*/ 5763953 w 10753706"/>
              <a:gd name="connsiteY87" fmla="*/ 834282 h 1027260"/>
              <a:gd name="connsiteX88" fmla="*/ 5667748 w 10753706"/>
              <a:gd name="connsiteY88" fmla="*/ 840211 h 1027260"/>
              <a:gd name="connsiteX89" fmla="*/ 5573108 w 10753706"/>
              <a:gd name="connsiteY89" fmla="*/ 847611 h 1027260"/>
              <a:gd name="connsiteX90" fmla="*/ 5539137 w 10753706"/>
              <a:gd name="connsiteY90" fmla="*/ 851033 h 1027260"/>
              <a:gd name="connsiteX91" fmla="*/ 5510651 w 10753706"/>
              <a:gd name="connsiteY91" fmla="*/ 844215 h 1027260"/>
              <a:gd name="connsiteX92" fmla="*/ 5457331 w 10753706"/>
              <a:gd name="connsiteY92" fmla="*/ 839159 h 1027260"/>
              <a:gd name="connsiteX93" fmla="*/ 5410613 w 10753706"/>
              <a:gd name="connsiteY93" fmla="*/ 834358 h 1027260"/>
              <a:gd name="connsiteX94" fmla="*/ 5370040 w 10753706"/>
              <a:gd name="connsiteY94" fmla="*/ 862127 h 1027260"/>
              <a:gd name="connsiteX95" fmla="*/ 5318778 w 10753706"/>
              <a:gd name="connsiteY95" fmla="*/ 855310 h 1027260"/>
              <a:gd name="connsiteX96" fmla="*/ 5298645 w 10753706"/>
              <a:gd name="connsiteY96" fmla="*/ 855171 h 1027260"/>
              <a:gd name="connsiteX97" fmla="*/ 5253828 w 10753706"/>
              <a:gd name="connsiteY97" fmla="*/ 859670 h 1027260"/>
              <a:gd name="connsiteX98" fmla="*/ 5216955 w 10753706"/>
              <a:gd name="connsiteY98" fmla="*/ 866245 h 1027260"/>
              <a:gd name="connsiteX99" fmla="*/ 5214344 w 10753706"/>
              <a:gd name="connsiteY99" fmla="*/ 868102 h 1027260"/>
              <a:gd name="connsiteX100" fmla="*/ 5195561 w 10753706"/>
              <a:gd name="connsiteY100" fmla="*/ 869949 h 1027260"/>
              <a:gd name="connsiteX101" fmla="*/ 5182555 w 10753706"/>
              <a:gd name="connsiteY101" fmla="*/ 873542 h 1027260"/>
              <a:gd name="connsiteX102" fmla="*/ 5172552 w 10753706"/>
              <a:gd name="connsiteY102" fmla="*/ 878801 h 1027260"/>
              <a:gd name="connsiteX103" fmla="*/ 5027993 w 10753706"/>
              <a:gd name="connsiteY103" fmla="*/ 889666 h 1027260"/>
              <a:gd name="connsiteX104" fmla="*/ 4939844 w 10753706"/>
              <a:gd name="connsiteY104" fmla="*/ 934802 h 1027260"/>
              <a:gd name="connsiteX105" fmla="*/ 4792576 w 10753706"/>
              <a:gd name="connsiteY105" fmla="*/ 934820 h 1027260"/>
              <a:gd name="connsiteX106" fmla="*/ 4602423 w 10753706"/>
              <a:gd name="connsiteY106" fmla="*/ 958063 h 1027260"/>
              <a:gd name="connsiteX107" fmla="*/ 4290656 w 10753706"/>
              <a:gd name="connsiteY107" fmla="*/ 969152 h 1027260"/>
              <a:gd name="connsiteX108" fmla="*/ 3952334 w 10753706"/>
              <a:gd name="connsiteY108" fmla="*/ 954043 h 1027260"/>
              <a:gd name="connsiteX109" fmla="*/ 3858560 w 10753706"/>
              <a:gd name="connsiteY109" fmla="*/ 948781 h 1027260"/>
              <a:gd name="connsiteX110" fmla="*/ 3846597 w 10753706"/>
              <a:gd name="connsiteY110" fmla="*/ 948382 h 1027260"/>
              <a:gd name="connsiteX111" fmla="*/ 3736044 w 10753706"/>
              <a:gd name="connsiteY111" fmla="*/ 947759 h 1027260"/>
              <a:gd name="connsiteX112" fmla="*/ 3713136 w 10753706"/>
              <a:gd name="connsiteY112" fmla="*/ 946963 h 1027260"/>
              <a:gd name="connsiteX113" fmla="*/ 3695939 w 10753706"/>
              <a:gd name="connsiteY113" fmla="*/ 943639 h 1027260"/>
              <a:gd name="connsiteX114" fmla="*/ 3694125 w 10753706"/>
              <a:gd name="connsiteY114" fmla="*/ 940567 h 1027260"/>
              <a:gd name="connsiteX115" fmla="*/ 3681925 w 10753706"/>
              <a:gd name="connsiteY115" fmla="*/ 939706 h 1027260"/>
              <a:gd name="connsiteX116" fmla="*/ 3679204 w 10753706"/>
              <a:gd name="connsiteY116" fmla="*/ 938926 h 1027260"/>
              <a:gd name="connsiteX117" fmla="*/ 3615656 w 10753706"/>
              <a:gd name="connsiteY117" fmla="*/ 940320 h 1027260"/>
              <a:gd name="connsiteX118" fmla="*/ 3567983 w 10753706"/>
              <a:gd name="connsiteY118" fmla="*/ 935596 h 1027260"/>
              <a:gd name="connsiteX119" fmla="*/ 3422423 w 10753706"/>
              <a:gd name="connsiteY119" fmla="*/ 932129 h 1027260"/>
              <a:gd name="connsiteX120" fmla="*/ 3310925 w 10753706"/>
              <a:gd name="connsiteY120" fmla="*/ 911072 h 1027260"/>
              <a:gd name="connsiteX121" fmla="*/ 3139421 w 10753706"/>
              <a:gd name="connsiteY121" fmla="*/ 934151 h 1027260"/>
              <a:gd name="connsiteX122" fmla="*/ 2996922 w 10753706"/>
              <a:gd name="connsiteY122" fmla="*/ 927537 h 1027260"/>
              <a:gd name="connsiteX123" fmla="*/ 2982785 w 10753706"/>
              <a:gd name="connsiteY123" fmla="*/ 931453 h 1027260"/>
              <a:gd name="connsiteX124" fmla="*/ 2967478 w 10753706"/>
              <a:gd name="connsiteY124" fmla="*/ 933397 h 1027260"/>
              <a:gd name="connsiteX125" fmla="*/ 2948552 w 10753706"/>
              <a:gd name="connsiteY125" fmla="*/ 932961 h 1027260"/>
              <a:gd name="connsiteX126" fmla="*/ 2944404 w 10753706"/>
              <a:gd name="connsiteY126" fmla="*/ 934452 h 1027260"/>
              <a:gd name="connsiteX127" fmla="*/ 2908608 w 10753706"/>
              <a:gd name="connsiteY127" fmla="*/ 937205 h 1027260"/>
              <a:gd name="connsiteX128" fmla="*/ 2904443 w 10753706"/>
              <a:gd name="connsiteY128" fmla="*/ 936455 h 1027260"/>
              <a:gd name="connsiteX129" fmla="*/ 2868935 w 10753706"/>
              <a:gd name="connsiteY129" fmla="*/ 938022 h 1027260"/>
              <a:gd name="connsiteX130" fmla="*/ 2868586 w 10753706"/>
              <a:gd name="connsiteY130" fmla="*/ 937487 h 1027260"/>
              <a:gd name="connsiteX131" fmla="*/ 2859191 w 10753706"/>
              <a:gd name="connsiteY131" fmla="*/ 935503 h 1027260"/>
              <a:gd name="connsiteX132" fmla="*/ 2840915 w 10753706"/>
              <a:gd name="connsiteY132" fmla="*/ 932977 h 1027260"/>
              <a:gd name="connsiteX133" fmla="*/ 2763509 w 10753706"/>
              <a:gd name="connsiteY133" fmla="*/ 921850 h 1027260"/>
              <a:gd name="connsiteX134" fmla="*/ 2756121 w 10753706"/>
              <a:gd name="connsiteY134" fmla="*/ 921864 h 1027260"/>
              <a:gd name="connsiteX135" fmla="*/ 2755998 w 10753706"/>
              <a:gd name="connsiteY135" fmla="*/ 921739 h 1027260"/>
              <a:gd name="connsiteX136" fmla="*/ 2748255 w 10753706"/>
              <a:gd name="connsiteY136" fmla="*/ 921505 h 1027260"/>
              <a:gd name="connsiteX137" fmla="*/ 2694601 w 10753706"/>
              <a:gd name="connsiteY137" fmla="*/ 915575 h 1027260"/>
              <a:gd name="connsiteX138" fmla="*/ 2635357 w 10753706"/>
              <a:gd name="connsiteY138" fmla="*/ 910976 h 1027260"/>
              <a:gd name="connsiteX139" fmla="*/ 2601047 w 10753706"/>
              <a:gd name="connsiteY139" fmla="*/ 910263 h 1027260"/>
              <a:gd name="connsiteX140" fmla="*/ 2507482 w 10753706"/>
              <a:gd name="connsiteY140" fmla="*/ 906211 h 1027260"/>
              <a:gd name="connsiteX141" fmla="*/ 2413884 w 10753706"/>
              <a:gd name="connsiteY141" fmla="*/ 900545 h 1027260"/>
              <a:gd name="connsiteX142" fmla="*/ 2368912 w 10753706"/>
              <a:gd name="connsiteY142" fmla="*/ 888755 h 1027260"/>
              <a:gd name="connsiteX143" fmla="*/ 2349490 w 10753706"/>
              <a:gd name="connsiteY143" fmla="*/ 889719 h 1027260"/>
              <a:gd name="connsiteX144" fmla="*/ 2344290 w 10753706"/>
              <a:gd name="connsiteY144" fmla="*/ 890584 h 1027260"/>
              <a:gd name="connsiteX145" fmla="*/ 2336488 w 10753706"/>
              <a:gd name="connsiteY145" fmla="*/ 891058 h 1027260"/>
              <a:gd name="connsiteX146" fmla="*/ 2329015 w 10753706"/>
              <a:gd name="connsiteY146" fmla="*/ 891627 h 1027260"/>
              <a:gd name="connsiteX147" fmla="*/ 2293898 w 10753706"/>
              <a:gd name="connsiteY147" fmla="*/ 896431 h 1027260"/>
              <a:gd name="connsiteX148" fmla="*/ 2243927 w 10753706"/>
              <a:gd name="connsiteY148" fmla="*/ 888076 h 1027260"/>
              <a:gd name="connsiteX149" fmla="*/ 2223920 w 10753706"/>
              <a:gd name="connsiteY149" fmla="*/ 887331 h 1027260"/>
              <a:gd name="connsiteX150" fmla="*/ 2213081 w 10753706"/>
              <a:gd name="connsiteY150" fmla="*/ 886302 h 1027260"/>
              <a:gd name="connsiteX151" fmla="*/ 2212307 w 10753706"/>
              <a:gd name="connsiteY151" fmla="*/ 885829 h 1027260"/>
              <a:gd name="connsiteX152" fmla="*/ 2152321 w 10753706"/>
              <a:gd name="connsiteY152" fmla="*/ 894418 h 1027260"/>
              <a:gd name="connsiteX153" fmla="*/ 2140985 w 10753706"/>
              <a:gd name="connsiteY153" fmla="*/ 895968 h 1027260"/>
              <a:gd name="connsiteX154" fmla="*/ 2121210 w 10753706"/>
              <a:gd name="connsiteY154" fmla="*/ 899354 h 1027260"/>
              <a:gd name="connsiteX155" fmla="*/ 2119146 w 10753706"/>
              <a:gd name="connsiteY155" fmla="*/ 899033 h 1027260"/>
              <a:gd name="connsiteX156" fmla="*/ 2105666 w 10753706"/>
              <a:gd name="connsiteY156" fmla="*/ 902240 h 1027260"/>
              <a:gd name="connsiteX157" fmla="*/ 2094924 w 10753706"/>
              <a:gd name="connsiteY157" fmla="*/ 907203 h 1027260"/>
              <a:gd name="connsiteX158" fmla="*/ 1949478 w 10753706"/>
              <a:gd name="connsiteY158" fmla="*/ 913748 h 1027260"/>
              <a:gd name="connsiteX159" fmla="*/ 1749684 w 10753706"/>
              <a:gd name="connsiteY159" fmla="*/ 942223 h 1027260"/>
              <a:gd name="connsiteX160" fmla="*/ 1585576 w 10753706"/>
              <a:gd name="connsiteY160" fmla="*/ 954170 h 1027260"/>
              <a:gd name="connsiteX161" fmla="*/ 1476250 w 10753706"/>
              <a:gd name="connsiteY161" fmla="*/ 950653 h 1027260"/>
              <a:gd name="connsiteX162" fmla="*/ 1433927 w 10753706"/>
              <a:gd name="connsiteY162" fmla="*/ 959926 h 1027260"/>
              <a:gd name="connsiteX163" fmla="*/ 1414893 w 10753706"/>
              <a:gd name="connsiteY163" fmla="*/ 957671 h 1027260"/>
              <a:gd name="connsiteX164" fmla="*/ 1411585 w 10753706"/>
              <a:gd name="connsiteY164" fmla="*/ 957179 h 1027260"/>
              <a:gd name="connsiteX165" fmla="*/ 1398896 w 10753706"/>
              <a:gd name="connsiteY165" fmla="*/ 957460 h 1027260"/>
              <a:gd name="connsiteX166" fmla="*/ 1394632 w 10753706"/>
              <a:gd name="connsiteY166" fmla="*/ 954725 h 1027260"/>
              <a:gd name="connsiteX167" fmla="*/ 1375043 w 10753706"/>
              <a:gd name="connsiteY167" fmla="*/ 953132 h 1027260"/>
              <a:gd name="connsiteX168" fmla="*/ 1351876 w 10753706"/>
              <a:gd name="connsiteY168" fmla="*/ 954436 h 1027260"/>
              <a:gd name="connsiteX169" fmla="*/ 1242676 w 10753706"/>
              <a:gd name="connsiteY169" fmla="*/ 963767 h 1027260"/>
              <a:gd name="connsiteX170" fmla="*/ 1205993 w 10753706"/>
              <a:gd name="connsiteY170" fmla="*/ 974080 h 1027260"/>
              <a:gd name="connsiteX171" fmla="*/ 1052221 w 10753706"/>
              <a:gd name="connsiteY171" fmla="*/ 963954 h 1027260"/>
              <a:gd name="connsiteX172" fmla="*/ 968270 w 10753706"/>
              <a:gd name="connsiteY172" fmla="*/ 964761 h 1027260"/>
              <a:gd name="connsiteX173" fmla="*/ 874493 w 10753706"/>
              <a:gd name="connsiteY173" fmla="*/ 998122 h 1027260"/>
              <a:gd name="connsiteX174" fmla="*/ 814411 w 10753706"/>
              <a:gd name="connsiteY174" fmla="*/ 1007391 h 1027260"/>
              <a:gd name="connsiteX175" fmla="*/ 688604 w 10753706"/>
              <a:gd name="connsiteY175" fmla="*/ 1015631 h 1027260"/>
              <a:gd name="connsiteX176" fmla="*/ 618171 w 10753706"/>
              <a:gd name="connsiteY176" fmla="*/ 1027260 h 1027260"/>
              <a:gd name="connsiteX177" fmla="*/ 570379 w 10753706"/>
              <a:gd name="connsiteY177" fmla="*/ 1023487 h 1027260"/>
              <a:gd name="connsiteX178" fmla="*/ 482519 w 10753706"/>
              <a:gd name="connsiteY178" fmla="*/ 1002108 h 1027260"/>
              <a:gd name="connsiteX179" fmla="*/ 475319 w 10753706"/>
              <a:gd name="connsiteY179" fmla="*/ 1009922 h 1027260"/>
              <a:gd name="connsiteX180" fmla="*/ 431104 w 10753706"/>
              <a:gd name="connsiteY180" fmla="*/ 1009317 h 1027260"/>
              <a:gd name="connsiteX181" fmla="*/ 363782 w 10753706"/>
              <a:gd name="connsiteY181" fmla="*/ 1007585 h 1027260"/>
              <a:gd name="connsiteX182" fmla="*/ 325533 w 10753706"/>
              <a:gd name="connsiteY182" fmla="*/ 1008502 h 1027260"/>
              <a:gd name="connsiteX183" fmla="*/ 220429 w 10753706"/>
              <a:gd name="connsiteY183" fmla="*/ 1008927 h 1027260"/>
              <a:gd name="connsiteX184" fmla="*/ 114676 w 10753706"/>
              <a:gd name="connsiteY184" fmla="*/ 1007765 h 1027260"/>
              <a:gd name="connsiteX185" fmla="*/ 13470 w 10753706"/>
              <a:gd name="connsiteY185" fmla="*/ 998544 h 1027260"/>
              <a:gd name="connsiteX186" fmla="*/ 0 w 10753706"/>
              <a:gd name="connsiteY186" fmla="*/ 997355 h 1027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Lst>
            <a:rect l="l" t="t" r="r" b="b"/>
            <a:pathLst>
              <a:path w="10753706" h="1027260">
                <a:moveTo>
                  <a:pt x="0" y="0"/>
                </a:moveTo>
                <a:lnTo>
                  <a:pt x="10753706" y="0"/>
                </a:lnTo>
                <a:lnTo>
                  <a:pt x="10748809" y="2522"/>
                </a:lnTo>
                <a:cubicBezTo>
                  <a:pt x="10744031" y="4644"/>
                  <a:pt x="10737551" y="7204"/>
                  <a:pt x="10725330" y="11977"/>
                </a:cubicBezTo>
                <a:cubicBezTo>
                  <a:pt x="10700888" y="21523"/>
                  <a:pt x="10652058" y="39304"/>
                  <a:pt x="10615423" y="52967"/>
                </a:cubicBezTo>
                <a:cubicBezTo>
                  <a:pt x="10598524" y="49017"/>
                  <a:pt x="10550674" y="61360"/>
                  <a:pt x="10533936" y="53095"/>
                </a:cubicBezTo>
                <a:cubicBezTo>
                  <a:pt x="10519435" y="55674"/>
                  <a:pt x="10480156" y="49393"/>
                  <a:pt x="10466876" y="45180"/>
                </a:cubicBezTo>
                <a:cubicBezTo>
                  <a:pt x="10443145" y="68059"/>
                  <a:pt x="10382269" y="71294"/>
                  <a:pt x="10355090" y="89741"/>
                </a:cubicBezTo>
                <a:cubicBezTo>
                  <a:pt x="10286222" y="95376"/>
                  <a:pt x="10146285" y="63529"/>
                  <a:pt x="10087145" y="66115"/>
                </a:cubicBezTo>
                <a:cubicBezTo>
                  <a:pt x="10067575" y="79584"/>
                  <a:pt x="10043111" y="68921"/>
                  <a:pt x="10015902" y="76178"/>
                </a:cubicBezTo>
                <a:cubicBezTo>
                  <a:pt x="9952302" y="84628"/>
                  <a:pt x="9893286" y="103337"/>
                  <a:pt x="9806005" y="102435"/>
                </a:cubicBezTo>
                <a:cubicBezTo>
                  <a:pt x="9782247" y="141133"/>
                  <a:pt x="9674787" y="151643"/>
                  <a:pt x="9602583" y="179170"/>
                </a:cubicBezTo>
                <a:cubicBezTo>
                  <a:pt x="9557658" y="187584"/>
                  <a:pt x="9478290" y="154235"/>
                  <a:pt x="9469719" y="174721"/>
                </a:cubicBezTo>
                <a:cubicBezTo>
                  <a:pt x="9443779" y="165070"/>
                  <a:pt x="9431317" y="185692"/>
                  <a:pt x="9408692" y="189513"/>
                </a:cubicBezTo>
                <a:cubicBezTo>
                  <a:pt x="9387154" y="183843"/>
                  <a:pt x="9380475" y="191089"/>
                  <a:pt x="9364151" y="194072"/>
                </a:cubicBezTo>
                <a:cubicBezTo>
                  <a:pt x="9354686" y="190222"/>
                  <a:pt x="9340485" y="191782"/>
                  <a:pt x="9337751" y="197579"/>
                </a:cubicBezTo>
                <a:cubicBezTo>
                  <a:pt x="9349566" y="209270"/>
                  <a:pt x="9297468" y="207714"/>
                  <a:pt x="9297166" y="216558"/>
                </a:cubicBezTo>
                <a:cubicBezTo>
                  <a:pt x="9269057" y="220999"/>
                  <a:pt x="9139630" y="221783"/>
                  <a:pt x="9123859" y="237356"/>
                </a:cubicBezTo>
                <a:cubicBezTo>
                  <a:pt x="9068176" y="249209"/>
                  <a:pt x="8975349" y="235349"/>
                  <a:pt x="8950741" y="238020"/>
                </a:cubicBezTo>
                <a:cubicBezTo>
                  <a:pt x="8916265" y="215428"/>
                  <a:pt x="8822808" y="292026"/>
                  <a:pt x="8718236" y="303148"/>
                </a:cubicBezTo>
                <a:cubicBezTo>
                  <a:pt x="8703111" y="302060"/>
                  <a:pt x="8695551" y="302792"/>
                  <a:pt x="8694011" y="308812"/>
                </a:cubicBezTo>
                <a:cubicBezTo>
                  <a:pt x="8661810" y="312764"/>
                  <a:pt x="8637956" y="329628"/>
                  <a:pt x="8611976" y="324819"/>
                </a:cubicBezTo>
                <a:cubicBezTo>
                  <a:pt x="8621849" y="336388"/>
                  <a:pt x="8562809" y="325917"/>
                  <a:pt x="8562074" y="337971"/>
                </a:cubicBezTo>
                <a:cubicBezTo>
                  <a:pt x="8543699" y="343978"/>
                  <a:pt x="8511321" y="356396"/>
                  <a:pt x="8501724" y="360865"/>
                </a:cubicBezTo>
                <a:lnTo>
                  <a:pt x="8504489" y="364790"/>
                </a:lnTo>
                <a:lnTo>
                  <a:pt x="8492774" y="366181"/>
                </a:lnTo>
                <a:lnTo>
                  <a:pt x="8466405" y="368724"/>
                </a:lnTo>
                <a:cubicBezTo>
                  <a:pt x="8455454" y="372229"/>
                  <a:pt x="8440175" y="385805"/>
                  <a:pt x="8427069" y="387211"/>
                </a:cubicBezTo>
                <a:cubicBezTo>
                  <a:pt x="8400442" y="392215"/>
                  <a:pt x="8397079" y="382989"/>
                  <a:pt x="8387766" y="377161"/>
                </a:cubicBezTo>
                <a:cubicBezTo>
                  <a:pt x="8369233" y="378548"/>
                  <a:pt x="8334756" y="390869"/>
                  <a:pt x="8315874" y="395527"/>
                </a:cubicBezTo>
                <a:cubicBezTo>
                  <a:pt x="8306664" y="400500"/>
                  <a:pt x="8272845" y="393679"/>
                  <a:pt x="8274474" y="405112"/>
                </a:cubicBezTo>
                <a:cubicBezTo>
                  <a:pt x="8255483" y="406194"/>
                  <a:pt x="8244963" y="408376"/>
                  <a:pt x="8234664" y="410219"/>
                </a:cubicBezTo>
                <a:lnTo>
                  <a:pt x="8211268" y="416791"/>
                </a:lnTo>
                <a:cubicBezTo>
                  <a:pt x="8204720" y="419941"/>
                  <a:pt x="8197411" y="422004"/>
                  <a:pt x="8188615" y="421755"/>
                </a:cubicBezTo>
                <a:lnTo>
                  <a:pt x="8179981" y="420402"/>
                </a:lnTo>
                <a:lnTo>
                  <a:pt x="8179307" y="422516"/>
                </a:lnTo>
                <a:cubicBezTo>
                  <a:pt x="8179027" y="425797"/>
                  <a:pt x="8175790" y="448341"/>
                  <a:pt x="8147929" y="450302"/>
                </a:cubicBezTo>
                <a:cubicBezTo>
                  <a:pt x="8130300" y="457967"/>
                  <a:pt x="8114933" y="461015"/>
                  <a:pt x="8089136" y="465283"/>
                </a:cubicBezTo>
                <a:cubicBezTo>
                  <a:pt x="8072810" y="465920"/>
                  <a:pt x="8069376" y="451569"/>
                  <a:pt x="8049973" y="454121"/>
                </a:cubicBezTo>
                <a:cubicBezTo>
                  <a:pt x="7974508" y="471465"/>
                  <a:pt x="8006050" y="447139"/>
                  <a:pt x="7965913" y="464415"/>
                </a:cubicBezTo>
                <a:cubicBezTo>
                  <a:pt x="7958234" y="466025"/>
                  <a:pt x="7951405" y="465800"/>
                  <a:pt x="7945093" y="464798"/>
                </a:cubicBezTo>
                <a:lnTo>
                  <a:pt x="7935335" y="462442"/>
                </a:lnTo>
                <a:lnTo>
                  <a:pt x="7904779" y="471429"/>
                </a:lnTo>
                <a:cubicBezTo>
                  <a:pt x="7889387" y="474999"/>
                  <a:pt x="7872867" y="477951"/>
                  <a:pt x="7855604" y="480199"/>
                </a:cubicBezTo>
                <a:cubicBezTo>
                  <a:pt x="7850005" y="476378"/>
                  <a:pt x="7838628" y="483595"/>
                  <a:pt x="7832630" y="485371"/>
                </a:cubicBezTo>
                <a:cubicBezTo>
                  <a:pt x="7831473" y="482645"/>
                  <a:pt x="7816623" y="482661"/>
                  <a:pt x="7812438" y="485391"/>
                </a:cubicBezTo>
                <a:cubicBezTo>
                  <a:pt x="7709470" y="505049"/>
                  <a:pt x="7759426" y="473956"/>
                  <a:pt x="7701399" y="495197"/>
                </a:cubicBezTo>
                <a:cubicBezTo>
                  <a:pt x="7690986" y="496989"/>
                  <a:pt x="7682397" y="496365"/>
                  <a:pt x="7674778" y="494723"/>
                </a:cubicBezTo>
                <a:lnTo>
                  <a:pt x="7660445" y="490194"/>
                </a:lnTo>
                <a:lnTo>
                  <a:pt x="7651781" y="493084"/>
                </a:lnTo>
                <a:cubicBezTo>
                  <a:pt x="7616113" y="496548"/>
                  <a:pt x="7603273" y="491735"/>
                  <a:pt x="7584807" y="499490"/>
                </a:cubicBezTo>
                <a:cubicBezTo>
                  <a:pt x="7549256" y="490212"/>
                  <a:pt x="7563949" y="500167"/>
                  <a:pt x="7541324" y="504184"/>
                </a:cubicBezTo>
                <a:cubicBezTo>
                  <a:pt x="7523851" y="508307"/>
                  <a:pt x="7559546" y="509825"/>
                  <a:pt x="7541756" y="512184"/>
                </a:cubicBezTo>
                <a:cubicBezTo>
                  <a:pt x="7520963" y="510864"/>
                  <a:pt x="7525755" y="520497"/>
                  <a:pt x="7503906" y="518551"/>
                </a:cubicBezTo>
                <a:cubicBezTo>
                  <a:pt x="7505924" y="510774"/>
                  <a:pt x="7464361" y="523683"/>
                  <a:pt x="7460411" y="517415"/>
                </a:cubicBezTo>
                <a:lnTo>
                  <a:pt x="7460116" y="517548"/>
                </a:lnTo>
                <a:cubicBezTo>
                  <a:pt x="7447785" y="530928"/>
                  <a:pt x="7310141" y="550568"/>
                  <a:pt x="7297810" y="563947"/>
                </a:cubicBezTo>
                <a:cubicBezTo>
                  <a:pt x="7221791" y="605698"/>
                  <a:pt x="7039072" y="646008"/>
                  <a:pt x="6946388" y="665244"/>
                </a:cubicBezTo>
                <a:cubicBezTo>
                  <a:pt x="6853704" y="684480"/>
                  <a:pt x="6804875" y="677485"/>
                  <a:pt x="6741704" y="679365"/>
                </a:cubicBezTo>
                <a:lnTo>
                  <a:pt x="6624680" y="677674"/>
                </a:lnTo>
                <a:lnTo>
                  <a:pt x="6605700" y="683566"/>
                </a:lnTo>
                <a:cubicBezTo>
                  <a:pt x="6603309" y="685184"/>
                  <a:pt x="6599550" y="685647"/>
                  <a:pt x="6576922" y="683030"/>
                </a:cubicBezTo>
                <a:cubicBezTo>
                  <a:pt x="6527275" y="698355"/>
                  <a:pt x="6440981" y="702347"/>
                  <a:pt x="6405123" y="721946"/>
                </a:cubicBezTo>
                <a:cubicBezTo>
                  <a:pt x="6407963" y="715467"/>
                  <a:pt x="6383450" y="712913"/>
                  <a:pt x="6368938" y="717341"/>
                </a:cubicBezTo>
                <a:cubicBezTo>
                  <a:pt x="6377914" y="692119"/>
                  <a:pt x="6315316" y="744281"/>
                  <a:pt x="6295102" y="729508"/>
                </a:cubicBezTo>
                <a:cubicBezTo>
                  <a:pt x="6300358" y="744473"/>
                  <a:pt x="6240070" y="776254"/>
                  <a:pt x="6202084" y="767091"/>
                </a:cubicBezTo>
                <a:cubicBezTo>
                  <a:pt x="6152826" y="774744"/>
                  <a:pt x="6122010" y="790367"/>
                  <a:pt x="6067157" y="790339"/>
                </a:cubicBezTo>
                <a:cubicBezTo>
                  <a:pt x="6066310" y="792484"/>
                  <a:pt x="6064283" y="794403"/>
                  <a:pt x="6061443" y="796151"/>
                </a:cubicBezTo>
                <a:lnTo>
                  <a:pt x="6051406" y="800684"/>
                </a:lnTo>
                <a:lnTo>
                  <a:pt x="6049097" y="800636"/>
                </a:lnTo>
                <a:cubicBezTo>
                  <a:pt x="6040408" y="801393"/>
                  <a:pt x="6036299" y="802645"/>
                  <a:pt x="6034222" y="804110"/>
                </a:cubicBezTo>
                <a:lnTo>
                  <a:pt x="6033121" y="806078"/>
                </a:lnTo>
                <a:lnTo>
                  <a:pt x="6023593" y="808842"/>
                </a:lnTo>
                <a:lnTo>
                  <a:pt x="6006639" y="815304"/>
                </a:lnTo>
                <a:lnTo>
                  <a:pt x="6001762" y="815557"/>
                </a:lnTo>
                <a:lnTo>
                  <a:pt x="5973534" y="823815"/>
                </a:lnTo>
                <a:lnTo>
                  <a:pt x="5972336" y="823476"/>
                </a:lnTo>
                <a:cubicBezTo>
                  <a:pt x="5969004" y="822901"/>
                  <a:pt x="5965329" y="822833"/>
                  <a:pt x="5960841" y="823819"/>
                </a:cubicBezTo>
                <a:cubicBezTo>
                  <a:pt x="5955860" y="815655"/>
                  <a:pt x="5953515" y="821882"/>
                  <a:pt x="5940719" y="825514"/>
                </a:cubicBezTo>
                <a:cubicBezTo>
                  <a:pt x="5930130" y="813644"/>
                  <a:pt x="5900943" y="827979"/>
                  <a:pt x="5884298" y="823806"/>
                </a:cubicBezTo>
                <a:cubicBezTo>
                  <a:pt x="5875133" y="826741"/>
                  <a:pt x="5865250" y="829630"/>
                  <a:pt x="5854779" y="832365"/>
                </a:cubicBezTo>
                <a:lnTo>
                  <a:pt x="5848382" y="833844"/>
                </a:lnTo>
                <a:lnTo>
                  <a:pt x="5848066" y="833772"/>
                </a:lnTo>
                <a:cubicBezTo>
                  <a:pt x="5846273" y="833879"/>
                  <a:pt x="5844018" y="834284"/>
                  <a:pt x="5840944" y="835132"/>
                </a:cubicBezTo>
                <a:lnTo>
                  <a:pt x="5836719" y="836539"/>
                </a:lnTo>
                <a:lnTo>
                  <a:pt x="5824311" y="839408"/>
                </a:lnTo>
                <a:lnTo>
                  <a:pt x="5818788" y="839727"/>
                </a:lnTo>
                <a:cubicBezTo>
                  <a:pt x="5797008" y="838594"/>
                  <a:pt x="5786883" y="822081"/>
                  <a:pt x="5763953" y="834282"/>
                </a:cubicBezTo>
                <a:cubicBezTo>
                  <a:pt x="5726813" y="837521"/>
                  <a:pt x="5699446" y="830949"/>
                  <a:pt x="5667748" y="840211"/>
                </a:cubicBezTo>
                <a:cubicBezTo>
                  <a:pt x="5632959" y="843205"/>
                  <a:pt x="5601436" y="842280"/>
                  <a:pt x="5573108" y="847611"/>
                </a:cubicBezTo>
                <a:cubicBezTo>
                  <a:pt x="5560030" y="845832"/>
                  <a:pt x="5549547" y="851598"/>
                  <a:pt x="5539137" y="851033"/>
                </a:cubicBezTo>
                <a:cubicBezTo>
                  <a:pt x="5528728" y="850467"/>
                  <a:pt x="5529256" y="837509"/>
                  <a:pt x="5510651" y="844215"/>
                </a:cubicBezTo>
                <a:cubicBezTo>
                  <a:pt x="5494241" y="833607"/>
                  <a:pt x="5466101" y="839171"/>
                  <a:pt x="5457331" y="839159"/>
                </a:cubicBezTo>
                <a:lnTo>
                  <a:pt x="5410613" y="834358"/>
                </a:lnTo>
                <a:lnTo>
                  <a:pt x="5370040" y="862127"/>
                </a:lnTo>
                <a:cubicBezTo>
                  <a:pt x="5357863" y="856469"/>
                  <a:pt x="5319115" y="868069"/>
                  <a:pt x="5318778" y="855310"/>
                </a:cubicBezTo>
                <a:cubicBezTo>
                  <a:pt x="5303920" y="857760"/>
                  <a:pt x="5296727" y="863736"/>
                  <a:pt x="5298645" y="855171"/>
                </a:cubicBezTo>
                <a:cubicBezTo>
                  <a:pt x="5287819" y="855897"/>
                  <a:pt x="5267444" y="857825"/>
                  <a:pt x="5253828" y="859670"/>
                </a:cubicBezTo>
                <a:lnTo>
                  <a:pt x="5216955" y="866245"/>
                </a:lnTo>
                <a:lnTo>
                  <a:pt x="5214344" y="868102"/>
                </a:lnTo>
                <a:cubicBezTo>
                  <a:pt x="5210778" y="868719"/>
                  <a:pt x="5200859" y="869042"/>
                  <a:pt x="5195561" y="869949"/>
                </a:cubicBezTo>
                <a:lnTo>
                  <a:pt x="5182555" y="873542"/>
                </a:lnTo>
                <a:cubicBezTo>
                  <a:pt x="5178496" y="875023"/>
                  <a:pt x="5175066" y="876746"/>
                  <a:pt x="5172552" y="878801"/>
                </a:cubicBezTo>
                <a:cubicBezTo>
                  <a:pt x="5121406" y="873797"/>
                  <a:pt x="5080096" y="886529"/>
                  <a:pt x="5027993" y="889666"/>
                </a:cubicBezTo>
                <a:cubicBezTo>
                  <a:pt x="4999924" y="877115"/>
                  <a:pt x="4946973" y="919452"/>
                  <a:pt x="4939844" y="934802"/>
                </a:cubicBezTo>
                <a:cubicBezTo>
                  <a:pt x="4895154" y="940701"/>
                  <a:pt x="4844006" y="928240"/>
                  <a:pt x="4792576" y="934820"/>
                </a:cubicBezTo>
                <a:lnTo>
                  <a:pt x="4602423" y="958063"/>
                </a:lnTo>
                <a:cubicBezTo>
                  <a:pt x="4488530" y="967131"/>
                  <a:pt x="4399004" y="969822"/>
                  <a:pt x="4290656" y="969152"/>
                </a:cubicBezTo>
                <a:cubicBezTo>
                  <a:pt x="4182308" y="968482"/>
                  <a:pt x="4046938" y="971167"/>
                  <a:pt x="3952334" y="954043"/>
                </a:cubicBezTo>
                <a:lnTo>
                  <a:pt x="3858560" y="948781"/>
                </a:lnTo>
                <a:lnTo>
                  <a:pt x="3846597" y="948382"/>
                </a:lnTo>
                <a:cubicBezTo>
                  <a:pt x="3807516" y="956616"/>
                  <a:pt x="3767475" y="941640"/>
                  <a:pt x="3736044" y="947759"/>
                </a:cubicBezTo>
                <a:cubicBezTo>
                  <a:pt x="3727323" y="948128"/>
                  <a:pt x="3719828" y="947771"/>
                  <a:pt x="3713136" y="946963"/>
                </a:cubicBezTo>
                <a:lnTo>
                  <a:pt x="3695939" y="943639"/>
                </a:lnTo>
                <a:lnTo>
                  <a:pt x="3694125" y="940567"/>
                </a:lnTo>
                <a:lnTo>
                  <a:pt x="3681925" y="939706"/>
                </a:lnTo>
                <a:lnTo>
                  <a:pt x="3679204" y="938926"/>
                </a:lnTo>
                <a:cubicBezTo>
                  <a:pt x="3668160" y="939028"/>
                  <a:pt x="3634193" y="940875"/>
                  <a:pt x="3615656" y="940320"/>
                </a:cubicBezTo>
                <a:cubicBezTo>
                  <a:pt x="3582626" y="936974"/>
                  <a:pt x="3593904" y="949140"/>
                  <a:pt x="3567983" y="935596"/>
                </a:cubicBezTo>
                <a:cubicBezTo>
                  <a:pt x="3504185" y="939048"/>
                  <a:pt x="3482818" y="922224"/>
                  <a:pt x="3422423" y="932129"/>
                </a:cubicBezTo>
                <a:cubicBezTo>
                  <a:pt x="3369166" y="933413"/>
                  <a:pt x="3329486" y="910108"/>
                  <a:pt x="3310925" y="911072"/>
                </a:cubicBezTo>
                <a:cubicBezTo>
                  <a:pt x="3261363" y="909787"/>
                  <a:pt x="3198415" y="933574"/>
                  <a:pt x="3139421" y="934151"/>
                </a:cubicBezTo>
                <a:cubicBezTo>
                  <a:pt x="3088799" y="931012"/>
                  <a:pt x="3038941" y="938464"/>
                  <a:pt x="2996922" y="927537"/>
                </a:cubicBezTo>
                <a:cubicBezTo>
                  <a:pt x="2992673" y="929234"/>
                  <a:pt x="2987900" y="930498"/>
                  <a:pt x="2982785" y="931453"/>
                </a:cubicBezTo>
                <a:lnTo>
                  <a:pt x="2967478" y="933397"/>
                </a:lnTo>
                <a:lnTo>
                  <a:pt x="2948552" y="932961"/>
                </a:lnTo>
                <a:lnTo>
                  <a:pt x="2944404" y="934452"/>
                </a:lnTo>
                <a:lnTo>
                  <a:pt x="2908608" y="937205"/>
                </a:lnTo>
                <a:lnTo>
                  <a:pt x="2904443" y="936455"/>
                </a:lnTo>
                <a:lnTo>
                  <a:pt x="2868935" y="938022"/>
                </a:lnTo>
                <a:lnTo>
                  <a:pt x="2868586" y="937487"/>
                </a:lnTo>
                <a:cubicBezTo>
                  <a:pt x="2866994" y="936327"/>
                  <a:pt x="2864292" y="935538"/>
                  <a:pt x="2859191" y="935503"/>
                </a:cubicBezTo>
                <a:cubicBezTo>
                  <a:pt x="2869075" y="927418"/>
                  <a:pt x="2856828" y="932364"/>
                  <a:pt x="2840915" y="932977"/>
                </a:cubicBezTo>
                <a:lnTo>
                  <a:pt x="2763509" y="921850"/>
                </a:lnTo>
                <a:lnTo>
                  <a:pt x="2756121" y="921864"/>
                </a:lnTo>
                <a:cubicBezTo>
                  <a:pt x="2756081" y="921822"/>
                  <a:pt x="2756039" y="921781"/>
                  <a:pt x="2755998" y="921739"/>
                </a:cubicBezTo>
                <a:cubicBezTo>
                  <a:pt x="2754445" y="921476"/>
                  <a:pt x="2752036" y="921380"/>
                  <a:pt x="2748255" y="921505"/>
                </a:cubicBezTo>
                <a:lnTo>
                  <a:pt x="2694601" y="915575"/>
                </a:lnTo>
                <a:cubicBezTo>
                  <a:pt x="2671223" y="919874"/>
                  <a:pt x="2666972" y="913376"/>
                  <a:pt x="2635357" y="910976"/>
                </a:cubicBezTo>
                <a:cubicBezTo>
                  <a:pt x="2621906" y="915051"/>
                  <a:pt x="2611315" y="913542"/>
                  <a:pt x="2601047" y="910263"/>
                </a:cubicBezTo>
                <a:cubicBezTo>
                  <a:pt x="2570084" y="912074"/>
                  <a:pt x="2542135" y="907435"/>
                  <a:pt x="2507482" y="906211"/>
                </a:cubicBezTo>
                <a:cubicBezTo>
                  <a:pt x="2469706" y="911437"/>
                  <a:pt x="2450920" y="901812"/>
                  <a:pt x="2413884" y="900545"/>
                </a:cubicBezTo>
                <a:cubicBezTo>
                  <a:pt x="2381338" y="909664"/>
                  <a:pt x="2387753" y="892438"/>
                  <a:pt x="2368912" y="888755"/>
                </a:cubicBezTo>
                <a:lnTo>
                  <a:pt x="2349490" y="889719"/>
                </a:lnTo>
                <a:lnTo>
                  <a:pt x="2344290" y="890584"/>
                </a:lnTo>
                <a:cubicBezTo>
                  <a:pt x="2340673" y="891041"/>
                  <a:pt x="2338228" y="891167"/>
                  <a:pt x="2336488" y="891058"/>
                </a:cubicBezTo>
                <a:lnTo>
                  <a:pt x="2329015" y="891627"/>
                </a:lnTo>
                <a:cubicBezTo>
                  <a:pt x="2316843" y="893039"/>
                  <a:pt x="2305064" y="894669"/>
                  <a:pt x="2293898" y="896431"/>
                </a:cubicBezTo>
                <a:cubicBezTo>
                  <a:pt x="2282637" y="890404"/>
                  <a:pt x="2242346" y="900851"/>
                  <a:pt x="2243927" y="888076"/>
                </a:cubicBezTo>
                <a:cubicBezTo>
                  <a:pt x="2228778" y="890081"/>
                  <a:pt x="2220725" y="895845"/>
                  <a:pt x="2223920" y="887331"/>
                </a:cubicBezTo>
                <a:cubicBezTo>
                  <a:pt x="2218877" y="887756"/>
                  <a:pt x="2215583" y="887254"/>
                  <a:pt x="2213081" y="886302"/>
                </a:cubicBezTo>
                <a:lnTo>
                  <a:pt x="2212307" y="885829"/>
                </a:lnTo>
                <a:lnTo>
                  <a:pt x="2152321" y="894418"/>
                </a:lnTo>
                <a:lnTo>
                  <a:pt x="2140985" y="895968"/>
                </a:lnTo>
                <a:lnTo>
                  <a:pt x="2121210" y="899354"/>
                </a:lnTo>
                <a:lnTo>
                  <a:pt x="2119146" y="899033"/>
                </a:lnTo>
                <a:lnTo>
                  <a:pt x="2105666" y="902240"/>
                </a:lnTo>
                <a:cubicBezTo>
                  <a:pt x="2101407" y="903601"/>
                  <a:pt x="2097735" y="905221"/>
                  <a:pt x="2094924" y="907203"/>
                </a:cubicBezTo>
                <a:cubicBezTo>
                  <a:pt x="2044793" y="900664"/>
                  <a:pt x="2001785" y="912168"/>
                  <a:pt x="1949478" y="913748"/>
                </a:cubicBezTo>
                <a:cubicBezTo>
                  <a:pt x="1891937" y="919585"/>
                  <a:pt x="1810334" y="935486"/>
                  <a:pt x="1749684" y="942223"/>
                </a:cubicBezTo>
                <a:lnTo>
                  <a:pt x="1585576" y="954170"/>
                </a:lnTo>
                <a:cubicBezTo>
                  <a:pt x="1549165" y="943719"/>
                  <a:pt x="1511425" y="950847"/>
                  <a:pt x="1476250" y="950653"/>
                </a:cubicBezTo>
                <a:cubicBezTo>
                  <a:pt x="1488515" y="961596"/>
                  <a:pt x="1432660" y="946795"/>
                  <a:pt x="1433927" y="959926"/>
                </a:cubicBezTo>
                <a:cubicBezTo>
                  <a:pt x="1427485" y="959475"/>
                  <a:pt x="1421205" y="958623"/>
                  <a:pt x="1414893" y="957671"/>
                </a:cubicBezTo>
                <a:lnTo>
                  <a:pt x="1411585" y="957179"/>
                </a:lnTo>
                <a:lnTo>
                  <a:pt x="1398896" y="957460"/>
                </a:lnTo>
                <a:lnTo>
                  <a:pt x="1394632" y="954725"/>
                </a:lnTo>
                <a:lnTo>
                  <a:pt x="1375043" y="953132"/>
                </a:lnTo>
                <a:cubicBezTo>
                  <a:pt x="1367813" y="952970"/>
                  <a:pt x="1360155" y="953305"/>
                  <a:pt x="1351876" y="954436"/>
                </a:cubicBezTo>
                <a:cubicBezTo>
                  <a:pt x="1325912" y="963028"/>
                  <a:pt x="1274459" y="952492"/>
                  <a:pt x="1242676" y="963767"/>
                </a:cubicBezTo>
                <a:cubicBezTo>
                  <a:pt x="1230276" y="966918"/>
                  <a:pt x="1216715" y="977098"/>
                  <a:pt x="1205993" y="974080"/>
                </a:cubicBezTo>
                <a:cubicBezTo>
                  <a:pt x="1174251" y="974112"/>
                  <a:pt x="1086982" y="964420"/>
                  <a:pt x="1052221" y="963954"/>
                </a:cubicBezTo>
                <a:cubicBezTo>
                  <a:pt x="1038515" y="970622"/>
                  <a:pt x="1009522" y="962342"/>
                  <a:pt x="968270" y="964761"/>
                </a:cubicBezTo>
                <a:cubicBezTo>
                  <a:pt x="943437" y="973698"/>
                  <a:pt x="900136" y="991017"/>
                  <a:pt x="874493" y="998122"/>
                </a:cubicBezTo>
                <a:cubicBezTo>
                  <a:pt x="848849" y="1005226"/>
                  <a:pt x="853424" y="1009427"/>
                  <a:pt x="814411" y="1007391"/>
                </a:cubicBezTo>
                <a:cubicBezTo>
                  <a:pt x="765926" y="1022821"/>
                  <a:pt x="732885" y="1009859"/>
                  <a:pt x="688604" y="1015631"/>
                </a:cubicBezTo>
                <a:cubicBezTo>
                  <a:pt x="638045" y="1020877"/>
                  <a:pt x="677999" y="1011556"/>
                  <a:pt x="618171" y="1027260"/>
                </a:cubicBezTo>
                <a:cubicBezTo>
                  <a:pt x="609680" y="1023165"/>
                  <a:pt x="583253" y="1020277"/>
                  <a:pt x="570379" y="1023487"/>
                </a:cubicBezTo>
                <a:cubicBezTo>
                  <a:pt x="543992" y="1022523"/>
                  <a:pt x="505183" y="1001686"/>
                  <a:pt x="482519" y="1002108"/>
                </a:cubicBezTo>
                <a:cubicBezTo>
                  <a:pt x="464011" y="1002285"/>
                  <a:pt x="495211" y="1007995"/>
                  <a:pt x="475319" y="1009922"/>
                </a:cubicBezTo>
                <a:cubicBezTo>
                  <a:pt x="450818" y="1011135"/>
                  <a:pt x="454804" y="1022539"/>
                  <a:pt x="431104" y="1009317"/>
                </a:cubicBezTo>
                <a:cubicBezTo>
                  <a:pt x="406857" y="1014651"/>
                  <a:pt x="399686" y="1008456"/>
                  <a:pt x="363782" y="1007585"/>
                </a:cubicBezTo>
                <a:cubicBezTo>
                  <a:pt x="350440" y="1012231"/>
                  <a:pt x="338145" y="1011245"/>
                  <a:pt x="325533" y="1008502"/>
                </a:cubicBezTo>
                <a:cubicBezTo>
                  <a:pt x="291944" y="1011745"/>
                  <a:pt x="259251" y="1008497"/>
                  <a:pt x="220429" y="1008927"/>
                </a:cubicBezTo>
                <a:cubicBezTo>
                  <a:pt x="180594" y="1015852"/>
                  <a:pt x="156150" y="1007265"/>
                  <a:pt x="114676" y="1007765"/>
                </a:cubicBezTo>
                <a:cubicBezTo>
                  <a:pt x="85718" y="1006195"/>
                  <a:pt x="43316" y="1001491"/>
                  <a:pt x="13470" y="998544"/>
                </a:cubicBezTo>
                <a:lnTo>
                  <a:pt x="0" y="997355"/>
                </a:lnTo>
                <a:close/>
              </a:path>
            </a:pathLst>
          </a:custGeom>
          <a:solidFill>
            <a:srgbClr val="82766A">
              <a:alpha val="15000"/>
            </a:srgbClr>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4" name="CasellaDiTesto 3">
            <a:extLst>
              <a:ext uri="{FF2B5EF4-FFF2-40B4-BE49-F238E27FC236}">
                <a16:creationId xmlns:a16="http://schemas.microsoft.com/office/drawing/2014/main" id="{0EB927C0-CB06-2324-AF9A-A4BD57D87C64}"/>
              </a:ext>
            </a:extLst>
          </p:cNvPr>
          <p:cNvSpPr txBox="1"/>
          <p:nvPr/>
        </p:nvSpPr>
        <p:spPr>
          <a:xfrm>
            <a:off x="519050" y="1850084"/>
            <a:ext cx="6999515" cy="1077218"/>
          </a:xfrm>
          <a:prstGeom prst="rect">
            <a:avLst/>
          </a:prstGeom>
          <a:noFill/>
        </p:spPr>
        <p:txBody>
          <a:bodyPr wrap="square">
            <a:spAutoFit/>
          </a:bodyPr>
          <a:lstStyle/>
          <a:p>
            <a:r>
              <a:rPr lang="en-GB" sz="1600" dirty="0">
                <a:latin typeface="Bierstadt" panose="020B0004020202020204" pitchFamily="34" charset="0"/>
              </a:rPr>
              <a:t>Network of real systems have  </a:t>
            </a:r>
            <a:r>
              <a:rPr lang="en-GB" sz="1600" b="1" dirty="0">
                <a:latin typeface="Bierstadt" panose="020B0004020202020204" pitchFamily="34" charset="0"/>
              </a:rPr>
              <a:t>non-trivial topological characteristics</a:t>
            </a:r>
            <a:r>
              <a:rPr lang="en-GB" sz="1600" dirty="0">
                <a:latin typeface="Bierstadt" panose="020B0004020202020204" pitchFamily="34" charset="0"/>
              </a:rPr>
              <a:t>:</a:t>
            </a:r>
          </a:p>
          <a:p>
            <a:pPr marL="285750" indent="-285750">
              <a:buFont typeface="Arial" panose="020B0604020202020204" pitchFamily="34" charset="0"/>
              <a:buChar char="•"/>
            </a:pPr>
            <a:r>
              <a:rPr lang="en-GB" sz="1600" dirty="0">
                <a:latin typeface="Bierstadt" panose="020B0004020202020204" pitchFamily="34" charset="0"/>
              </a:rPr>
              <a:t>Power-law degree distribution.</a:t>
            </a:r>
          </a:p>
          <a:p>
            <a:pPr marL="285750" indent="-285750">
              <a:buFont typeface="Arial" panose="020B0604020202020204" pitchFamily="34" charset="0"/>
              <a:buChar char="•"/>
            </a:pPr>
            <a:r>
              <a:rPr lang="en-GB" sz="1600" dirty="0">
                <a:latin typeface="Bierstadt" panose="020B0004020202020204" pitchFamily="34" charset="0"/>
              </a:rPr>
              <a:t>High clustering coefficient.</a:t>
            </a:r>
          </a:p>
          <a:p>
            <a:pPr marL="285750" indent="-285750">
              <a:buFont typeface="Arial" panose="020B0604020202020204" pitchFamily="34" charset="0"/>
              <a:buChar char="•"/>
            </a:pPr>
            <a:r>
              <a:rPr lang="en-GB" sz="1600" dirty="0">
                <a:latin typeface="Bierstadt" panose="020B0004020202020204" pitchFamily="34" charset="0"/>
              </a:rPr>
              <a:t>Evolve over time.</a:t>
            </a:r>
          </a:p>
        </p:txBody>
      </p:sp>
      <p:pic>
        <p:nvPicPr>
          <p:cNvPr id="6" name="Immagine 5" descr="Immagine che contiene testo, mappa&#10;&#10;Descrizione generata automaticamente">
            <a:extLst>
              <a:ext uri="{FF2B5EF4-FFF2-40B4-BE49-F238E27FC236}">
                <a16:creationId xmlns:a16="http://schemas.microsoft.com/office/drawing/2014/main" id="{03FB72CE-FBA4-C830-AAB5-E248D5C54432}"/>
              </a:ext>
            </a:extLst>
          </p:cNvPr>
          <p:cNvPicPr>
            <a:picLocks noChangeAspect="1"/>
          </p:cNvPicPr>
          <p:nvPr/>
        </p:nvPicPr>
        <p:blipFill rotWithShape="1">
          <a:blip r:embed="rId2"/>
          <a:srcRect t="5683" r="72179" b="56284"/>
          <a:stretch/>
        </p:blipFill>
        <p:spPr>
          <a:xfrm>
            <a:off x="9085217" y="4518797"/>
            <a:ext cx="2349420" cy="1783719"/>
          </a:xfrm>
          <a:prstGeom prst="rect">
            <a:avLst/>
          </a:prstGeom>
        </p:spPr>
      </p:pic>
      <p:pic>
        <p:nvPicPr>
          <p:cNvPr id="7" name="Immagine 6" descr="Immagine che contiene testo, mappa&#10;&#10;Descrizione generata automaticamente">
            <a:extLst>
              <a:ext uri="{FF2B5EF4-FFF2-40B4-BE49-F238E27FC236}">
                <a16:creationId xmlns:a16="http://schemas.microsoft.com/office/drawing/2014/main" id="{11E12BD4-C7C4-D615-C72C-0ED48CF55C27}"/>
              </a:ext>
            </a:extLst>
          </p:cNvPr>
          <p:cNvPicPr>
            <a:picLocks noChangeAspect="1"/>
          </p:cNvPicPr>
          <p:nvPr/>
        </p:nvPicPr>
        <p:blipFill rotWithShape="1">
          <a:blip r:embed="rId3">
            <a:extLst>
              <a:ext uri="{BEBA8EAE-BF5A-486C-A8C5-ECC9F3942E4B}">
                <a14:imgProps xmlns:a14="http://schemas.microsoft.com/office/drawing/2010/main">
                  <a14:imgLayer r:embed="rId4">
                    <a14:imgEffect>
                      <a14:sharpenSoften amount="25000"/>
                    </a14:imgEffect>
                  </a14:imgLayer>
                </a14:imgProps>
              </a:ext>
            </a:extLst>
          </a:blip>
          <a:srcRect l="50725"/>
          <a:stretch/>
        </p:blipFill>
        <p:spPr>
          <a:xfrm>
            <a:off x="675142" y="4552700"/>
            <a:ext cx="2232961" cy="1884732"/>
          </a:xfrm>
          <a:prstGeom prst="rect">
            <a:avLst/>
          </a:prstGeom>
        </p:spPr>
      </p:pic>
      <p:pic>
        <p:nvPicPr>
          <p:cNvPr id="8" name="Immagine 7" descr="Immagine che contiene computer&#10;&#10;Descrizione generata automaticamente">
            <a:extLst>
              <a:ext uri="{FF2B5EF4-FFF2-40B4-BE49-F238E27FC236}">
                <a16:creationId xmlns:a16="http://schemas.microsoft.com/office/drawing/2014/main" id="{2EC14443-DDB2-C25C-BE7F-1C9CBE962027}"/>
              </a:ext>
            </a:extLst>
          </p:cNvPr>
          <p:cNvPicPr>
            <a:picLocks noChangeAspect="1"/>
          </p:cNvPicPr>
          <p:nvPr/>
        </p:nvPicPr>
        <p:blipFill>
          <a:blip r:embed="rId5"/>
          <a:stretch>
            <a:fillRect/>
          </a:stretch>
        </p:blipFill>
        <p:spPr>
          <a:xfrm>
            <a:off x="3820490" y="4363671"/>
            <a:ext cx="3956767" cy="1884732"/>
          </a:xfrm>
          <a:prstGeom prst="rect">
            <a:avLst/>
          </a:prstGeom>
        </p:spPr>
      </p:pic>
      <mc:AlternateContent xmlns:mc="http://schemas.openxmlformats.org/markup-compatibility/2006" xmlns:a14="http://schemas.microsoft.com/office/drawing/2010/main">
        <mc:Choice Requires="a14">
          <p:sp>
            <p:nvSpPr>
              <p:cNvPr id="9" name="CasellaDiTesto 8">
                <a:extLst>
                  <a:ext uri="{FF2B5EF4-FFF2-40B4-BE49-F238E27FC236}">
                    <a16:creationId xmlns:a16="http://schemas.microsoft.com/office/drawing/2014/main" id="{D7F816BE-C77D-17F6-99C2-4C54731675E3}"/>
                  </a:ext>
                </a:extLst>
              </p:cNvPr>
              <p:cNvSpPr txBox="1"/>
              <p:nvPr/>
            </p:nvSpPr>
            <p:spPr>
              <a:xfrm>
                <a:off x="519050" y="3067606"/>
                <a:ext cx="11414760" cy="1077218"/>
              </a:xfrm>
              <a:prstGeom prst="rect">
                <a:avLst/>
              </a:prstGeom>
              <a:noFill/>
            </p:spPr>
            <p:txBody>
              <a:bodyPr wrap="square" rtlCol="0">
                <a:spAutoFit/>
              </a:bodyPr>
              <a:lstStyle/>
              <a:p>
                <a:r>
                  <a:rPr lang="en-GB" sz="1600" b="1" dirty="0">
                    <a:solidFill>
                      <a:schemeClr val="tx1"/>
                    </a:solidFill>
                    <a:latin typeface="Bierstadt" panose="020B0004020202020204" pitchFamily="34" charset="0"/>
                  </a:rPr>
                  <a:t>Dynamic Networks </a:t>
                </a:r>
                <a:r>
                  <a:rPr lang="en-GB" sz="1600" dirty="0">
                    <a:solidFill>
                      <a:schemeClr val="tx1"/>
                    </a:solidFill>
                    <a:latin typeface="Bierstadt" panose="020B0004020202020204" pitchFamily="34" charset="0"/>
                  </a:rPr>
                  <a:t>are defined by </a:t>
                </a:r>
                <a14:m>
                  <m:oMath xmlns:m="http://schemas.openxmlformats.org/officeDocument/2006/math">
                    <m:r>
                      <a:rPr lang="it-IT" sz="1600" b="0" i="1" smtClean="0">
                        <a:solidFill>
                          <a:schemeClr val="tx1"/>
                        </a:solidFill>
                        <a:latin typeface="Cambria Math" panose="02040503050406030204" pitchFamily="18" charset="0"/>
                      </a:rPr>
                      <m:t>𝐺</m:t>
                    </m:r>
                    <m:r>
                      <a:rPr lang="it-IT" sz="1600" b="0" i="1" smtClean="0">
                        <a:solidFill>
                          <a:schemeClr val="tx1"/>
                        </a:solidFill>
                        <a:latin typeface="Cambria Math" panose="02040503050406030204" pitchFamily="18" charset="0"/>
                      </a:rPr>
                      <m:t>(</m:t>
                    </m:r>
                    <m:r>
                      <a:rPr lang="it-IT" sz="1600" b="0" i="1" smtClean="0">
                        <a:solidFill>
                          <a:schemeClr val="tx1"/>
                        </a:solidFill>
                        <a:latin typeface="Cambria Math" panose="02040503050406030204" pitchFamily="18" charset="0"/>
                      </a:rPr>
                      <m:t>𝐸</m:t>
                    </m:r>
                    <m:r>
                      <a:rPr lang="it-IT" sz="1600" b="0" i="1" smtClean="0">
                        <a:solidFill>
                          <a:schemeClr val="tx1"/>
                        </a:solidFill>
                        <a:latin typeface="Cambria Math" panose="02040503050406030204" pitchFamily="18" charset="0"/>
                      </a:rPr>
                      <m:t>,</m:t>
                    </m:r>
                    <m:r>
                      <a:rPr lang="it-IT" sz="1600" b="0" i="1" smtClean="0">
                        <a:solidFill>
                          <a:schemeClr val="tx1"/>
                        </a:solidFill>
                        <a:latin typeface="Cambria Math" panose="02040503050406030204" pitchFamily="18" charset="0"/>
                      </a:rPr>
                      <m:t>𝑉</m:t>
                    </m:r>
                    <m:r>
                      <a:rPr lang="it-IT" sz="1600" b="0" i="1" smtClean="0">
                        <a:solidFill>
                          <a:schemeClr val="tx1"/>
                        </a:solidFill>
                        <a:latin typeface="Cambria Math" panose="02040503050406030204" pitchFamily="18" charset="0"/>
                      </a:rPr>
                      <m:t>)</m:t>
                    </m:r>
                  </m:oMath>
                </a14:m>
                <a:r>
                  <a:rPr lang="en-GB" sz="1600" dirty="0">
                    <a:solidFill>
                      <a:schemeClr val="tx1"/>
                    </a:solidFill>
                    <a:latin typeface="Bierstadt" panose="020B0004020202020204" pitchFamily="34" charset="0"/>
                  </a:rPr>
                  <a:t> where </a:t>
                </a:r>
                <a14:m>
                  <m:oMath xmlns:m="http://schemas.openxmlformats.org/officeDocument/2006/math">
                    <m:r>
                      <a:rPr lang="it-IT" sz="1600" i="1">
                        <a:solidFill>
                          <a:schemeClr val="tx1"/>
                        </a:solidFill>
                        <a:latin typeface="Cambria Math" panose="02040503050406030204" pitchFamily="18" charset="0"/>
                      </a:rPr>
                      <m:t>𝑉</m:t>
                    </m:r>
                    <m:r>
                      <a:rPr lang="it-IT" sz="1600" i="1">
                        <a:solidFill>
                          <a:schemeClr val="tx1"/>
                        </a:solidFill>
                        <a:latin typeface="Cambria Math" panose="02040503050406030204" pitchFamily="18" charset="0"/>
                      </a:rPr>
                      <m:t>=</m:t>
                    </m:r>
                    <m:d>
                      <m:dPr>
                        <m:begChr m:val="{"/>
                        <m:endChr m:val="}"/>
                        <m:ctrlPr>
                          <a:rPr lang="it-IT" sz="1600" i="1">
                            <a:solidFill>
                              <a:schemeClr val="tx1"/>
                            </a:solidFill>
                            <a:latin typeface="Cambria Math" panose="02040503050406030204" pitchFamily="18" charset="0"/>
                          </a:rPr>
                        </m:ctrlPr>
                      </m:dPr>
                      <m:e>
                        <m:r>
                          <a:rPr lang="it-IT" sz="1600" b="0" i="1" smtClean="0">
                            <a:solidFill>
                              <a:schemeClr val="tx1"/>
                            </a:solidFill>
                            <a:latin typeface="Cambria Math" panose="02040503050406030204" pitchFamily="18" charset="0"/>
                          </a:rPr>
                          <m:t>𝑣</m:t>
                        </m:r>
                        <m:r>
                          <a:rPr lang="it-IT" sz="1600" i="1">
                            <a:solidFill>
                              <a:schemeClr val="tx1"/>
                            </a:solidFill>
                            <a:latin typeface="Cambria Math" panose="02040503050406030204" pitchFamily="18" charset="0"/>
                          </a:rPr>
                          <m:t>,</m:t>
                        </m:r>
                        <m:sSub>
                          <m:sSubPr>
                            <m:ctrlPr>
                              <a:rPr lang="it-IT" sz="1600" i="1">
                                <a:solidFill>
                                  <a:schemeClr val="tx1"/>
                                </a:solidFill>
                                <a:latin typeface="Cambria Math" panose="02040503050406030204" pitchFamily="18" charset="0"/>
                              </a:rPr>
                            </m:ctrlPr>
                          </m:sSubPr>
                          <m:e>
                            <m:r>
                              <a:rPr lang="it-IT" sz="1600" b="0" i="1" smtClean="0">
                                <a:solidFill>
                                  <a:schemeClr val="tx1"/>
                                </a:solidFill>
                                <a:latin typeface="Cambria Math" panose="02040503050406030204" pitchFamily="18" charset="0"/>
                              </a:rPr>
                              <m:t>𝑡</m:t>
                            </m:r>
                          </m:e>
                          <m:sub>
                            <m:r>
                              <a:rPr lang="it-IT" sz="1600" b="0" i="1" smtClean="0">
                                <a:solidFill>
                                  <a:schemeClr val="tx1"/>
                                </a:solidFill>
                                <a:latin typeface="Cambria Math" panose="02040503050406030204" pitchFamily="18" charset="0"/>
                              </a:rPr>
                              <m:t>𝑠</m:t>
                            </m:r>
                          </m:sub>
                        </m:sSub>
                        <m:r>
                          <a:rPr lang="it-IT" sz="1600" b="0" i="1" smtClean="0">
                            <a:solidFill>
                              <a:schemeClr val="tx1"/>
                            </a:solidFill>
                            <a:latin typeface="Cambria Math" panose="02040503050406030204" pitchFamily="18" charset="0"/>
                          </a:rPr>
                          <m:t>,</m:t>
                        </m:r>
                        <m:sSub>
                          <m:sSubPr>
                            <m:ctrlPr>
                              <a:rPr lang="it-IT" sz="1600" i="1" smtClean="0">
                                <a:solidFill>
                                  <a:schemeClr val="tx1"/>
                                </a:solidFill>
                                <a:latin typeface="Cambria Math" panose="02040503050406030204" pitchFamily="18" charset="0"/>
                              </a:rPr>
                            </m:ctrlPr>
                          </m:sSubPr>
                          <m:e>
                            <m:r>
                              <a:rPr lang="it-IT" sz="1600" b="0" i="1" smtClean="0">
                                <a:solidFill>
                                  <a:schemeClr val="tx1"/>
                                </a:solidFill>
                                <a:latin typeface="Cambria Math" panose="02040503050406030204" pitchFamily="18" charset="0"/>
                              </a:rPr>
                              <m:t>𝑡</m:t>
                            </m:r>
                          </m:e>
                          <m:sub>
                            <m:r>
                              <a:rPr lang="it-IT" sz="1600" b="0" i="1" smtClean="0">
                                <a:solidFill>
                                  <a:schemeClr val="tx1"/>
                                </a:solidFill>
                                <a:latin typeface="Cambria Math" panose="02040503050406030204" pitchFamily="18" charset="0"/>
                              </a:rPr>
                              <m:t>𝑣</m:t>
                            </m:r>
                          </m:sub>
                        </m:sSub>
                      </m:e>
                    </m:d>
                  </m:oMath>
                </a14:m>
                <a:r>
                  <a:rPr lang="en-GB" sz="1600" dirty="0">
                    <a:solidFill>
                      <a:schemeClr val="tx1"/>
                    </a:solidFill>
                    <a:latin typeface="Bierstadt" panose="020B0004020202020204" pitchFamily="34" charset="0"/>
                  </a:rPr>
                  <a:t> with </a:t>
                </a:r>
                <a14:m>
                  <m:oMath xmlns:m="http://schemas.openxmlformats.org/officeDocument/2006/math">
                    <m:r>
                      <a:rPr lang="it-IT" sz="1600" i="1">
                        <a:solidFill>
                          <a:schemeClr val="tx1"/>
                        </a:solidFill>
                        <a:latin typeface="Cambria Math" panose="02040503050406030204" pitchFamily="18" charset="0"/>
                      </a:rPr>
                      <m:t>𝑣</m:t>
                    </m:r>
                    <m:r>
                      <a:rPr lang="it-IT" sz="1600" i="1" smtClean="0">
                        <a:solidFill>
                          <a:schemeClr val="tx1"/>
                        </a:solidFill>
                        <a:latin typeface="Cambria Math" panose="02040503050406030204" pitchFamily="18" charset="0"/>
                      </a:rPr>
                      <m:t> </m:t>
                    </m:r>
                  </m:oMath>
                </a14:m>
                <a:r>
                  <a:rPr lang="en-GB" sz="1600" dirty="0">
                    <a:solidFill>
                      <a:schemeClr val="tx1"/>
                    </a:solidFill>
                    <a:latin typeface="Bierstadt" panose="020B0004020202020204" pitchFamily="34" charset="0"/>
                  </a:rPr>
                  <a:t>generic node, </a:t>
                </a:r>
                <a14:m>
                  <m:oMath xmlns:m="http://schemas.openxmlformats.org/officeDocument/2006/math">
                    <m:sSub>
                      <m:sSubPr>
                        <m:ctrlPr>
                          <a:rPr lang="it-IT" sz="1600" i="1">
                            <a:solidFill>
                              <a:schemeClr val="tx1"/>
                            </a:solidFill>
                            <a:latin typeface="Cambria Math" panose="02040503050406030204" pitchFamily="18" charset="0"/>
                          </a:rPr>
                        </m:ctrlPr>
                      </m:sSubPr>
                      <m:e>
                        <m:r>
                          <a:rPr lang="it-IT" sz="1600" i="1">
                            <a:solidFill>
                              <a:schemeClr val="tx1"/>
                            </a:solidFill>
                            <a:latin typeface="Cambria Math" panose="02040503050406030204" pitchFamily="18" charset="0"/>
                          </a:rPr>
                          <m:t>𝑡</m:t>
                        </m:r>
                      </m:e>
                      <m:sub>
                        <m:r>
                          <a:rPr lang="it-IT" sz="1600" i="1">
                            <a:solidFill>
                              <a:schemeClr val="tx1"/>
                            </a:solidFill>
                            <a:latin typeface="Cambria Math" panose="02040503050406030204" pitchFamily="18" charset="0"/>
                          </a:rPr>
                          <m:t>𝑠</m:t>
                        </m:r>
                      </m:sub>
                    </m:sSub>
                    <m:r>
                      <a:rPr lang="it-IT" sz="1600" i="1">
                        <a:solidFill>
                          <a:schemeClr val="tx1"/>
                        </a:solidFill>
                        <a:latin typeface="Cambria Math" panose="02040503050406030204" pitchFamily="18" charset="0"/>
                      </a:rPr>
                      <m:t> </m:t>
                    </m:r>
                  </m:oMath>
                </a14:m>
                <a:r>
                  <a:rPr lang="en-GB" sz="1600" dirty="0">
                    <a:solidFill>
                      <a:schemeClr val="tx1"/>
                    </a:solidFill>
                    <a:latin typeface="Bierstadt" panose="020B0004020202020204" pitchFamily="34" charset="0"/>
                  </a:rPr>
                  <a:t>and </a:t>
                </a:r>
                <a14:m>
                  <m:oMath xmlns:m="http://schemas.openxmlformats.org/officeDocument/2006/math">
                    <m:sSub>
                      <m:sSubPr>
                        <m:ctrlPr>
                          <a:rPr lang="it-IT" sz="1600" i="1">
                            <a:solidFill>
                              <a:schemeClr val="tx1"/>
                            </a:solidFill>
                            <a:latin typeface="Cambria Math" panose="02040503050406030204" pitchFamily="18" charset="0"/>
                          </a:rPr>
                        </m:ctrlPr>
                      </m:sSubPr>
                      <m:e>
                        <m:r>
                          <a:rPr lang="it-IT" sz="1600" i="1">
                            <a:solidFill>
                              <a:schemeClr val="tx1"/>
                            </a:solidFill>
                            <a:latin typeface="Cambria Math" panose="02040503050406030204" pitchFamily="18" charset="0"/>
                          </a:rPr>
                          <m:t>𝑡</m:t>
                        </m:r>
                      </m:e>
                      <m:sub>
                        <m:r>
                          <a:rPr lang="it-IT" sz="1600" i="1">
                            <a:solidFill>
                              <a:schemeClr val="tx1"/>
                            </a:solidFill>
                            <a:latin typeface="Cambria Math" panose="02040503050406030204" pitchFamily="18" charset="0"/>
                          </a:rPr>
                          <m:t>𝑣</m:t>
                        </m:r>
                      </m:sub>
                    </m:sSub>
                    <m:r>
                      <a:rPr lang="it-IT" sz="1600" i="1">
                        <a:solidFill>
                          <a:schemeClr val="tx1"/>
                        </a:solidFill>
                        <a:latin typeface="Cambria Math" panose="02040503050406030204" pitchFamily="18" charset="0"/>
                      </a:rPr>
                      <m:t> </m:t>
                    </m:r>
                  </m:oMath>
                </a14:m>
                <a:r>
                  <a:rPr lang="en-GB" sz="1600" dirty="0">
                    <a:solidFill>
                      <a:schemeClr val="tx1"/>
                    </a:solidFill>
                    <a:latin typeface="Bierstadt" panose="020B0004020202020204" pitchFamily="34" charset="0"/>
                  </a:rPr>
                  <a:t>the instant in which a node appears and the instant in which it disappears (</a:t>
                </a:r>
                <a14:m>
                  <m:oMath xmlns:m="http://schemas.openxmlformats.org/officeDocument/2006/math">
                    <m:sSub>
                      <m:sSubPr>
                        <m:ctrlPr>
                          <a:rPr lang="it-IT" sz="1600" i="1">
                            <a:solidFill>
                              <a:schemeClr val="tx1"/>
                            </a:solidFill>
                            <a:latin typeface="Cambria Math" panose="02040503050406030204" pitchFamily="18" charset="0"/>
                          </a:rPr>
                        </m:ctrlPr>
                      </m:sSubPr>
                      <m:e>
                        <m:r>
                          <a:rPr lang="it-IT" sz="1600" i="1">
                            <a:solidFill>
                              <a:schemeClr val="tx1"/>
                            </a:solidFill>
                            <a:latin typeface="Cambria Math" panose="02040503050406030204" pitchFamily="18" charset="0"/>
                          </a:rPr>
                          <m:t>𝑡</m:t>
                        </m:r>
                      </m:e>
                      <m:sub>
                        <m:r>
                          <a:rPr lang="it-IT" sz="1600" i="1">
                            <a:solidFill>
                              <a:schemeClr val="tx1"/>
                            </a:solidFill>
                            <a:latin typeface="Cambria Math" panose="02040503050406030204" pitchFamily="18" charset="0"/>
                          </a:rPr>
                          <m:t>𝑠</m:t>
                        </m:r>
                      </m:sub>
                    </m:sSub>
                    <m:r>
                      <a:rPr lang="it-IT" sz="1600" i="1">
                        <a:solidFill>
                          <a:schemeClr val="tx1"/>
                        </a:solidFill>
                        <a:latin typeface="Cambria Math" panose="02040503050406030204" pitchFamily="18" charset="0"/>
                      </a:rPr>
                      <m:t> </m:t>
                    </m:r>
                    <m:r>
                      <a:rPr lang="it-IT" sz="1600" i="1" smtClean="0">
                        <a:solidFill>
                          <a:schemeClr val="tx1"/>
                        </a:solidFill>
                        <a:latin typeface="Cambria Math" panose="02040503050406030204" pitchFamily="18" charset="0"/>
                        <a:ea typeface="Cambria Math" panose="02040503050406030204" pitchFamily="18" charset="0"/>
                      </a:rPr>
                      <m:t>≤</m:t>
                    </m:r>
                    <m:sSub>
                      <m:sSubPr>
                        <m:ctrlPr>
                          <a:rPr lang="it-IT" sz="1600" i="1">
                            <a:solidFill>
                              <a:schemeClr val="tx1"/>
                            </a:solidFill>
                            <a:latin typeface="Cambria Math" panose="02040503050406030204" pitchFamily="18" charset="0"/>
                          </a:rPr>
                        </m:ctrlPr>
                      </m:sSubPr>
                      <m:e>
                        <m:r>
                          <a:rPr lang="it-IT" sz="1600" i="1">
                            <a:solidFill>
                              <a:schemeClr val="tx1"/>
                            </a:solidFill>
                            <a:latin typeface="Cambria Math" panose="02040503050406030204" pitchFamily="18" charset="0"/>
                          </a:rPr>
                          <m:t>𝑡</m:t>
                        </m:r>
                      </m:e>
                      <m:sub>
                        <m:r>
                          <a:rPr lang="it-IT" sz="1600" i="1">
                            <a:solidFill>
                              <a:schemeClr val="tx1"/>
                            </a:solidFill>
                            <a:latin typeface="Cambria Math" panose="02040503050406030204" pitchFamily="18" charset="0"/>
                          </a:rPr>
                          <m:t>𝑣</m:t>
                        </m:r>
                      </m:sub>
                    </m:sSub>
                    <m:r>
                      <a:rPr lang="it-IT" sz="1600" b="0" i="1" smtClean="0">
                        <a:solidFill>
                          <a:schemeClr val="tx1"/>
                        </a:solidFill>
                        <a:latin typeface="Cambria Math" panose="02040503050406030204" pitchFamily="18" charset="0"/>
                      </a:rPr>
                      <m:t>).</m:t>
                    </m:r>
                    <m:r>
                      <a:rPr lang="it-IT" sz="1600" i="1">
                        <a:solidFill>
                          <a:schemeClr val="tx1"/>
                        </a:solidFill>
                        <a:latin typeface="Cambria Math" panose="02040503050406030204" pitchFamily="18" charset="0"/>
                      </a:rPr>
                      <m:t> </m:t>
                    </m:r>
                    <m:r>
                      <a:rPr lang="it-IT" sz="1600" b="0" i="1" smtClean="0">
                        <a:solidFill>
                          <a:schemeClr val="tx1"/>
                        </a:solidFill>
                        <a:latin typeface="Cambria Math" panose="02040503050406030204" pitchFamily="18" charset="0"/>
                      </a:rPr>
                      <m:t> </m:t>
                    </m:r>
                    <m:r>
                      <a:rPr lang="it-IT" sz="1600" b="0" i="1" smtClean="0">
                        <a:solidFill>
                          <a:schemeClr val="tx1"/>
                        </a:solidFill>
                        <a:latin typeface="Cambria Math" panose="02040503050406030204" pitchFamily="18" charset="0"/>
                      </a:rPr>
                      <m:t>𝐸</m:t>
                    </m:r>
                    <m:r>
                      <a:rPr lang="it-IT" sz="1600" b="0" i="1" smtClean="0">
                        <a:solidFill>
                          <a:schemeClr val="tx1"/>
                        </a:solidFill>
                        <a:latin typeface="Cambria Math" panose="02040503050406030204" pitchFamily="18" charset="0"/>
                      </a:rPr>
                      <m:t>=</m:t>
                    </m:r>
                    <m:d>
                      <m:dPr>
                        <m:begChr m:val="{"/>
                        <m:endChr m:val="}"/>
                        <m:ctrlPr>
                          <a:rPr lang="it-IT" sz="1600" i="1">
                            <a:solidFill>
                              <a:schemeClr val="tx1"/>
                            </a:solidFill>
                            <a:latin typeface="Cambria Math" panose="02040503050406030204" pitchFamily="18" charset="0"/>
                          </a:rPr>
                        </m:ctrlPr>
                      </m:dPr>
                      <m:e>
                        <m:r>
                          <a:rPr lang="it-IT" sz="1600" b="0" i="1" smtClean="0">
                            <a:solidFill>
                              <a:schemeClr val="tx1"/>
                            </a:solidFill>
                            <a:latin typeface="Cambria Math" panose="02040503050406030204" pitchFamily="18" charset="0"/>
                          </a:rPr>
                          <m:t>𝑢</m:t>
                        </m:r>
                        <m:r>
                          <a:rPr lang="it-IT" sz="1600" b="0" i="1" smtClean="0">
                            <a:solidFill>
                              <a:schemeClr val="tx1"/>
                            </a:solidFill>
                            <a:latin typeface="Cambria Math" panose="02040503050406030204" pitchFamily="18" charset="0"/>
                          </a:rPr>
                          <m:t>,</m:t>
                        </m:r>
                        <m:r>
                          <a:rPr lang="it-IT" sz="1600" i="1">
                            <a:solidFill>
                              <a:schemeClr val="tx1"/>
                            </a:solidFill>
                            <a:latin typeface="Cambria Math" panose="02040503050406030204" pitchFamily="18" charset="0"/>
                          </a:rPr>
                          <m:t>𝑣</m:t>
                        </m:r>
                        <m:r>
                          <a:rPr lang="it-IT" sz="1600" i="1">
                            <a:solidFill>
                              <a:schemeClr val="tx1"/>
                            </a:solidFill>
                            <a:latin typeface="Cambria Math" panose="02040503050406030204" pitchFamily="18" charset="0"/>
                          </a:rPr>
                          <m:t>,</m:t>
                        </m:r>
                        <m:sSub>
                          <m:sSubPr>
                            <m:ctrlPr>
                              <a:rPr lang="it-IT" sz="1600" i="1">
                                <a:solidFill>
                                  <a:schemeClr val="tx1"/>
                                </a:solidFill>
                                <a:latin typeface="Cambria Math" panose="02040503050406030204" pitchFamily="18" charset="0"/>
                              </a:rPr>
                            </m:ctrlPr>
                          </m:sSubPr>
                          <m:e>
                            <m:r>
                              <a:rPr lang="it-IT" sz="1600" i="1">
                                <a:solidFill>
                                  <a:schemeClr val="tx1"/>
                                </a:solidFill>
                                <a:latin typeface="Cambria Math" panose="02040503050406030204" pitchFamily="18" charset="0"/>
                              </a:rPr>
                              <m:t>𝑡</m:t>
                            </m:r>
                          </m:e>
                          <m:sub>
                            <m:r>
                              <a:rPr lang="it-IT" sz="1600" i="1">
                                <a:solidFill>
                                  <a:schemeClr val="tx1"/>
                                </a:solidFill>
                                <a:latin typeface="Cambria Math" panose="02040503050406030204" pitchFamily="18" charset="0"/>
                              </a:rPr>
                              <m:t>𝑠</m:t>
                            </m:r>
                          </m:sub>
                        </m:sSub>
                        <m:r>
                          <a:rPr lang="it-IT" sz="1600" i="1">
                            <a:solidFill>
                              <a:schemeClr val="tx1"/>
                            </a:solidFill>
                            <a:latin typeface="Cambria Math" panose="02040503050406030204" pitchFamily="18" charset="0"/>
                          </a:rPr>
                          <m:t>,</m:t>
                        </m:r>
                        <m:sSub>
                          <m:sSubPr>
                            <m:ctrlPr>
                              <a:rPr lang="it-IT" sz="1600" i="1">
                                <a:solidFill>
                                  <a:schemeClr val="tx1"/>
                                </a:solidFill>
                                <a:latin typeface="Cambria Math" panose="02040503050406030204" pitchFamily="18" charset="0"/>
                              </a:rPr>
                            </m:ctrlPr>
                          </m:sSubPr>
                          <m:e>
                            <m:r>
                              <a:rPr lang="it-IT" sz="1600" i="1">
                                <a:solidFill>
                                  <a:schemeClr val="tx1"/>
                                </a:solidFill>
                                <a:latin typeface="Cambria Math" panose="02040503050406030204" pitchFamily="18" charset="0"/>
                              </a:rPr>
                              <m:t>𝑡</m:t>
                            </m:r>
                          </m:e>
                          <m:sub>
                            <m:r>
                              <a:rPr lang="it-IT" sz="1600" b="0" i="1" smtClean="0">
                                <a:solidFill>
                                  <a:schemeClr val="tx1"/>
                                </a:solidFill>
                                <a:latin typeface="Cambria Math" panose="02040503050406030204" pitchFamily="18" charset="0"/>
                              </a:rPr>
                              <m:t>𝑒</m:t>
                            </m:r>
                          </m:sub>
                        </m:sSub>
                      </m:e>
                    </m:d>
                  </m:oMath>
                </a14:m>
                <a:r>
                  <a:rPr lang="en-GB" sz="1600" i="1" dirty="0">
                    <a:solidFill>
                      <a:schemeClr val="tx1"/>
                    </a:solidFill>
                    <a:latin typeface="Bierstadt" panose="020B0004020202020204" pitchFamily="34" charset="0"/>
                  </a:rPr>
                  <a:t> </a:t>
                </a:r>
                <a:r>
                  <a:rPr lang="en-GB" sz="1600" dirty="0">
                    <a:solidFill>
                      <a:schemeClr val="tx1"/>
                    </a:solidFill>
                    <a:latin typeface="Bierstadt" panose="020B0004020202020204" pitchFamily="34" charset="0"/>
                  </a:rPr>
                  <a:t>is a set with </a:t>
                </a:r>
                <a14:m>
                  <m:oMath xmlns:m="http://schemas.openxmlformats.org/officeDocument/2006/math">
                    <m:r>
                      <a:rPr lang="it-IT" sz="1600" i="1">
                        <a:solidFill>
                          <a:schemeClr val="tx1"/>
                        </a:solidFill>
                        <a:latin typeface="Cambria Math" panose="02040503050406030204" pitchFamily="18" charset="0"/>
                      </a:rPr>
                      <m:t>𝑢</m:t>
                    </m:r>
                    <m:r>
                      <a:rPr lang="it-IT" sz="1600" i="1">
                        <a:solidFill>
                          <a:schemeClr val="tx1"/>
                        </a:solidFill>
                        <a:latin typeface="Cambria Math" panose="02040503050406030204" pitchFamily="18" charset="0"/>
                      </a:rPr>
                      <m:t>,</m:t>
                    </m:r>
                    <m:r>
                      <a:rPr lang="it-IT" sz="1600" i="1">
                        <a:solidFill>
                          <a:schemeClr val="tx1"/>
                        </a:solidFill>
                        <a:latin typeface="Cambria Math" panose="02040503050406030204" pitchFamily="18" charset="0"/>
                      </a:rPr>
                      <m:t>𝑣</m:t>
                    </m:r>
                    <m:r>
                      <a:rPr lang="it-IT" sz="1600" i="1" dirty="0">
                        <a:solidFill>
                          <a:schemeClr val="tx1"/>
                        </a:solidFill>
                        <a:latin typeface="Cambria Math" panose="02040503050406030204" pitchFamily="18" charset="0"/>
                        <a:ea typeface="Cambria Math" panose="02040503050406030204" pitchFamily="18" charset="0"/>
                      </a:rPr>
                      <m:t>∈</m:t>
                    </m:r>
                    <m:r>
                      <a:rPr lang="it-IT" sz="1600" i="1">
                        <a:solidFill>
                          <a:schemeClr val="tx1"/>
                        </a:solidFill>
                        <a:latin typeface="Cambria Math" panose="02040503050406030204" pitchFamily="18" charset="0"/>
                      </a:rPr>
                      <m:t>𝑉</m:t>
                    </m:r>
                  </m:oMath>
                </a14:m>
                <a:r>
                  <a:rPr lang="en-GB" sz="1600" dirty="0">
                    <a:solidFill>
                      <a:schemeClr val="tx1"/>
                    </a:solidFill>
                    <a:latin typeface="Bierstadt" panose="020B0004020202020204" pitchFamily="34" charset="0"/>
                  </a:rPr>
                  <a:t> two generic nodes and </a:t>
                </a:r>
                <a14:m>
                  <m:oMath xmlns:m="http://schemas.openxmlformats.org/officeDocument/2006/math">
                    <m:sSub>
                      <m:sSubPr>
                        <m:ctrlPr>
                          <a:rPr lang="it-IT" sz="1600" i="1">
                            <a:solidFill>
                              <a:schemeClr val="tx1"/>
                            </a:solidFill>
                            <a:latin typeface="Cambria Math" panose="02040503050406030204" pitchFamily="18" charset="0"/>
                          </a:rPr>
                        </m:ctrlPr>
                      </m:sSubPr>
                      <m:e>
                        <m:r>
                          <a:rPr lang="it-IT" sz="1600" i="1">
                            <a:solidFill>
                              <a:schemeClr val="tx1"/>
                            </a:solidFill>
                            <a:latin typeface="Cambria Math" panose="02040503050406030204" pitchFamily="18" charset="0"/>
                          </a:rPr>
                          <m:t>𝑡</m:t>
                        </m:r>
                      </m:e>
                      <m:sub>
                        <m:r>
                          <a:rPr lang="it-IT" sz="1600" i="1">
                            <a:solidFill>
                              <a:schemeClr val="tx1"/>
                            </a:solidFill>
                            <a:latin typeface="Cambria Math" panose="02040503050406030204" pitchFamily="18" charset="0"/>
                          </a:rPr>
                          <m:t>𝑠</m:t>
                        </m:r>
                      </m:sub>
                    </m:sSub>
                    <m:r>
                      <a:rPr lang="it-IT" sz="1600" i="1">
                        <a:solidFill>
                          <a:schemeClr val="tx1"/>
                        </a:solidFill>
                        <a:latin typeface="Cambria Math" panose="02040503050406030204" pitchFamily="18" charset="0"/>
                      </a:rPr>
                      <m:t> </m:t>
                    </m:r>
                  </m:oMath>
                </a14:m>
                <a:r>
                  <a:rPr lang="en-GB" sz="1600" dirty="0">
                    <a:solidFill>
                      <a:schemeClr val="tx1"/>
                    </a:solidFill>
                    <a:latin typeface="Bierstadt" panose="020B0004020202020204" pitchFamily="34" charset="0"/>
                  </a:rPr>
                  <a:t>and  </a:t>
                </a:r>
                <a14:m>
                  <m:oMath xmlns:m="http://schemas.openxmlformats.org/officeDocument/2006/math">
                    <m:sSub>
                      <m:sSubPr>
                        <m:ctrlPr>
                          <a:rPr lang="it-IT" sz="1600" i="1">
                            <a:solidFill>
                              <a:schemeClr val="tx1"/>
                            </a:solidFill>
                            <a:latin typeface="Cambria Math" panose="02040503050406030204" pitchFamily="18" charset="0"/>
                          </a:rPr>
                        </m:ctrlPr>
                      </m:sSubPr>
                      <m:e>
                        <m:r>
                          <a:rPr lang="it-IT" sz="1600" i="1">
                            <a:solidFill>
                              <a:schemeClr val="tx1"/>
                            </a:solidFill>
                            <a:latin typeface="Cambria Math" panose="02040503050406030204" pitchFamily="18" charset="0"/>
                          </a:rPr>
                          <m:t>𝑡</m:t>
                        </m:r>
                      </m:e>
                      <m:sub>
                        <m:r>
                          <a:rPr lang="it-IT" sz="1600" i="1">
                            <a:solidFill>
                              <a:schemeClr val="tx1"/>
                            </a:solidFill>
                            <a:latin typeface="Cambria Math" panose="02040503050406030204" pitchFamily="18" charset="0"/>
                          </a:rPr>
                          <m:t>𝑒</m:t>
                        </m:r>
                      </m:sub>
                    </m:sSub>
                    <m:r>
                      <a:rPr lang="it-IT" sz="1600" i="1">
                        <a:solidFill>
                          <a:schemeClr val="tx1"/>
                        </a:solidFill>
                        <a:latin typeface="Cambria Math" panose="02040503050406030204" pitchFamily="18" charset="0"/>
                      </a:rPr>
                      <m:t> </m:t>
                    </m:r>
                  </m:oMath>
                </a14:m>
                <a:r>
                  <a:rPr lang="en-GB" sz="1600" dirty="0">
                    <a:solidFill>
                      <a:schemeClr val="tx1"/>
                    </a:solidFill>
                    <a:latin typeface="Bierstadt" panose="020B0004020202020204" pitchFamily="34" charset="0"/>
                  </a:rPr>
                  <a:t>the instant in which a link appears between them and the instant in which the same link disappears (</a:t>
                </a:r>
                <a14:m>
                  <m:oMath xmlns:m="http://schemas.openxmlformats.org/officeDocument/2006/math">
                    <m:sSub>
                      <m:sSubPr>
                        <m:ctrlPr>
                          <a:rPr lang="it-IT" sz="1600" i="1">
                            <a:solidFill>
                              <a:schemeClr val="tx1"/>
                            </a:solidFill>
                            <a:latin typeface="Cambria Math" panose="02040503050406030204" pitchFamily="18" charset="0"/>
                          </a:rPr>
                        </m:ctrlPr>
                      </m:sSubPr>
                      <m:e>
                        <m:r>
                          <a:rPr lang="it-IT" sz="1600" i="1">
                            <a:solidFill>
                              <a:schemeClr val="tx1"/>
                            </a:solidFill>
                            <a:latin typeface="Cambria Math" panose="02040503050406030204" pitchFamily="18" charset="0"/>
                          </a:rPr>
                          <m:t>𝑡</m:t>
                        </m:r>
                      </m:e>
                      <m:sub>
                        <m:r>
                          <a:rPr lang="it-IT" sz="1600" i="1">
                            <a:solidFill>
                              <a:schemeClr val="tx1"/>
                            </a:solidFill>
                            <a:latin typeface="Cambria Math" panose="02040503050406030204" pitchFamily="18" charset="0"/>
                          </a:rPr>
                          <m:t>𝑠</m:t>
                        </m:r>
                      </m:sub>
                    </m:sSub>
                    <m:r>
                      <a:rPr lang="it-IT" sz="1600" i="1">
                        <a:solidFill>
                          <a:schemeClr val="tx1"/>
                        </a:solidFill>
                        <a:latin typeface="Cambria Math" panose="02040503050406030204" pitchFamily="18" charset="0"/>
                      </a:rPr>
                      <m:t> </m:t>
                    </m:r>
                    <m:r>
                      <a:rPr lang="it-IT" sz="1600" i="1">
                        <a:solidFill>
                          <a:schemeClr val="tx1"/>
                        </a:solidFill>
                        <a:latin typeface="Cambria Math" panose="02040503050406030204" pitchFamily="18" charset="0"/>
                        <a:ea typeface="Cambria Math" panose="02040503050406030204" pitchFamily="18" charset="0"/>
                      </a:rPr>
                      <m:t>≤</m:t>
                    </m:r>
                    <m:sSub>
                      <m:sSubPr>
                        <m:ctrlPr>
                          <a:rPr lang="it-IT" sz="1600" i="1">
                            <a:solidFill>
                              <a:schemeClr val="tx1"/>
                            </a:solidFill>
                            <a:latin typeface="Cambria Math" panose="02040503050406030204" pitchFamily="18" charset="0"/>
                          </a:rPr>
                        </m:ctrlPr>
                      </m:sSubPr>
                      <m:e>
                        <m:r>
                          <a:rPr lang="it-IT" sz="1600" i="1">
                            <a:solidFill>
                              <a:schemeClr val="tx1"/>
                            </a:solidFill>
                            <a:latin typeface="Cambria Math" panose="02040503050406030204" pitchFamily="18" charset="0"/>
                          </a:rPr>
                          <m:t>𝑡</m:t>
                        </m:r>
                      </m:e>
                      <m:sub>
                        <m:r>
                          <a:rPr lang="it-IT" sz="1600" b="0" i="1" smtClean="0">
                            <a:solidFill>
                              <a:schemeClr val="tx1"/>
                            </a:solidFill>
                            <a:latin typeface="Cambria Math" panose="02040503050406030204" pitchFamily="18" charset="0"/>
                          </a:rPr>
                          <m:t>𝑒</m:t>
                        </m:r>
                      </m:sub>
                    </m:sSub>
                  </m:oMath>
                </a14:m>
                <a:r>
                  <a:rPr lang="en-GB" sz="1600" dirty="0">
                    <a:solidFill>
                      <a:schemeClr val="tx1"/>
                    </a:solidFill>
                    <a:latin typeface="Bierstadt" panose="020B0004020202020204" pitchFamily="34" charset="0"/>
                  </a:rPr>
                  <a:t>). Nodes can appear or disappear and the links damaged or repaired.  The state of the network changes over time</a:t>
                </a:r>
                <a:r>
                  <a:rPr lang="en-GB" sz="1600" baseline="30000" dirty="0">
                    <a:solidFill>
                      <a:schemeClr val="tx1"/>
                    </a:solidFill>
                    <a:latin typeface="Bierstadt" panose="020B0004020202020204" pitchFamily="34" charset="0"/>
                  </a:rPr>
                  <a:t>1</a:t>
                </a:r>
                <a:r>
                  <a:rPr lang="en-GB" sz="1600" dirty="0">
                    <a:solidFill>
                      <a:schemeClr val="tx1"/>
                    </a:solidFill>
                    <a:latin typeface="Bierstadt" panose="020B0004020202020204" pitchFamily="34" charset="0"/>
                  </a:rPr>
                  <a:t>. </a:t>
                </a:r>
              </a:p>
            </p:txBody>
          </p:sp>
        </mc:Choice>
        <mc:Fallback xmlns="">
          <p:sp>
            <p:nvSpPr>
              <p:cNvPr id="9" name="CasellaDiTesto 8">
                <a:extLst>
                  <a:ext uri="{FF2B5EF4-FFF2-40B4-BE49-F238E27FC236}">
                    <a16:creationId xmlns:a16="http://schemas.microsoft.com/office/drawing/2014/main" id="{D7F816BE-C77D-17F6-99C2-4C54731675E3}"/>
                  </a:ext>
                </a:extLst>
              </p:cNvPr>
              <p:cNvSpPr txBox="1">
                <a:spLocks noRot="1" noChangeAspect="1" noMove="1" noResize="1" noEditPoints="1" noAdjustHandles="1" noChangeArrowheads="1" noChangeShapeType="1" noTextEdit="1"/>
              </p:cNvSpPr>
              <p:nvPr/>
            </p:nvSpPr>
            <p:spPr>
              <a:xfrm>
                <a:off x="519050" y="3067606"/>
                <a:ext cx="11414760" cy="1077218"/>
              </a:xfrm>
              <a:prstGeom prst="rect">
                <a:avLst/>
              </a:prstGeom>
              <a:blipFill>
                <a:blip r:embed="rId6"/>
                <a:stretch>
                  <a:fillRect l="-267" t="-1695" b="-6215"/>
                </a:stretch>
              </a:blipFill>
            </p:spPr>
            <p:txBody>
              <a:bodyPr/>
              <a:lstStyle/>
              <a:p>
                <a:r>
                  <a:rPr lang="it-IT">
                    <a:noFill/>
                  </a:rPr>
                  <a:t> </a:t>
                </a:r>
              </a:p>
            </p:txBody>
          </p:sp>
        </mc:Fallback>
      </mc:AlternateContent>
      <p:sp>
        <p:nvSpPr>
          <p:cNvPr id="11" name="CasellaDiTesto 10">
            <a:extLst>
              <a:ext uri="{FF2B5EF4-FFF2-40B4-BE49-F238E27FC236}">
                <a16:creationId xmlns:a16="http://schemas.microsoft.com/office/drawing/2014/main" id="{AD4D6F1B-F476-9FD3-2FB1-991B88BBBF15}"/>
              </a:ext>
            </a:extLst>
          </p:cNvPr>
          <p:cNvSpPr txBox="1"/>
          <p:nvPr/>
        </p:nvSpPr>
        <p:spPr>
          <a:xfrm>
            <a:off x="312594" y="6525740"/>
            <a:ext cx="10624457" cy="230832"/>
          </a:xfrm>
          <a:prstGeom prst="rect">
            <a:avLst/>
          </a:prstGeom>
          <a:noFill/>
        </p:spPr>
        <p:txBody>
          <a:bodyPr wrap="square">
            <a:spAutoFit/>
          </a:bodyPr>
          <a:lstStyle/>
          <a:p>
            <a:r>
              <a:rPr lang="en-GB" sz="900" b="0" i="0" dirty="0">
                <a:effectLst/>
                <a:latin typeface="Bierstadt" panose="020B0004020202020204" pitchFamily="34" charset="0"/>
              </a:rPr>
              <a:t>1.   Joakim </a:t>
            </a:r>
            <a:r>
              <a:rPr lang="en-GB" sz="900" b="0" i="0" dirty="0" err="1">
                <a:effectLst/>
                <a:latin typeface="Bierstadt" panose="020B0004020202020204" pitchFamily="34" charset="0"/>
              </a:rPr>
              <a:t>Skarding</a:t>
            </a:r>
            <a:r>
              <a:rPr lang="en-GB" sz="900" b="0" i="0" dirty="0">
                <a:effectLst/>
                <a:latin typeface="Bierstadt" panose="020B0004020202020204" pitchFamily="34" charset="0"/>
              </a:rPr>
              <a:t>, Bogdan </a:t>
            </a:r>
            <a:r>
              <a:rPr lang="en-GB" sz="900" b="0" i="0" dirty="0" err="1">
                <a:effectLst/>
                <a:latin typeface="Bierstadt" panose="020B0004020202020204" pitchFamily="34" charset="0"/>
              </a:rPr>
              <a:t>Gabrys</a:t>
            </a:r>
            <a:r>
              <a:rPr lang="en-GB" sz="900" b="0" i="0" dirty="0">
                <a:effectLst/>
                <a:latin typeface="Bierstadt" panose="020B0004020202020204" pitchFamily="34" charset="0"/>
              </a:rPr>
              <a:t>, and Katarzyna Musial. Foundations and modelling of dynamic networks using dynamic graph neural networks: A survey. 052020.</a:t>
            </a:r>
            <a:endParaRPr lang="en-GB" sz="900" dirty="0">
              <a:latin typeface="Bierstadt" panose="020B0004020202020204" pitchFamily="34" charset="0"/>
            </a:endParaRPr>
          </a:p>
        </p:txBody>
      </p:sp>
      <p:sp>
        <p:nvSpPr>
          <p:cNvPr id="13" name="CasellaDiTesto 12">
            <a:extLst>
              <a:ext uri="{FF2B5EF4-FFF2-40B4-BE49-F238E27FC236}">
                <a16:creationId xmlns:a16="http://schemas.microsoft.com/office/drawing/2014/main" id="{31C1EECC-6DB8-A0DF-5423-598568DAA400}"/>
              </a:ext>
            </a:extLst>
          </p:cNvPr>
          <p:cNvSpPr txBox="1"/>
          <p:nvPr/>
        </p:nvSpPr>
        <p:spPr>
          <a:xfrm>
            <a:off x="1137034" y="609597"/>
            <a:ext cx="9392421" cy="1330841"/>
          </a:xfrm>
          <a:prstGeom prst="rect">
            <a:avLst/>
          </a:prstGeom>
        </p:spPr>
        <p:txBody>
          <a:bodyPr vert="horz" lIns="91440" tIns="45720" rIns="91440" bIns="45720" rtlCol="0" anchor="ctr">
            <a:normAutofit/>
          </a:bodyPr>
          <a:lstStyle/>
          <a:p>
            <a:pPr>
              <a:lnSpc>
                <a:spcPct val="90000"/>
              </a:lnSpc>
              <a:spcBef>
                <a:spcPct val="0"/>
              </a:spcBef>
              <a:spcAft>
                <a:spcPts val="600"/>
              </a:spcAft>
            </a:pPr>
            <a:r>
              <a:rPr lang="en-US" sz="4000" b="1" dirty="0">
                <a:latin typeface="Bierstadt" panose="020B0004020202020204" pitchFamily="34" charset="0"/>
                <a:ea typeface="+mj-ea"/>
                <a:cs typeface="+mj-cs"/>
              </a:rPr>
              <a:t>COMBINATORIAL OPTIMIZATION PROBLEMS</a:t>
            </a:r>
            <a:endParaRPr lang="en-US" sz="4000" b="1" kern="1200" dirty="0">
              <a:solidFill>
                <a:schemeClr val="tx1"/>
              </a:solidFill>
              <a:latin typeface="Bierstadt" panose="020B0004020202020204" pitchFamily="34" charset="0"/>
              <a:ea typeface="+mj-ea"/>
              <a:cs typeface="+mj-cs"/>
            </a:endParaRPr>
          </a:p>
        </p:txBody>
      </p:sp>
    </p:spTree>
    <p:extLst>
      <p:ext uri="{BB962C8B-B14F-4D97-AF65-F5344CB8AC3E}">
        <p14:creationId xmlns:p14="http://schemas.microsoft.com/office/powerpoint/2010/main" val="3791432317"/>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0" name="Rectangle 9">
            <a:extLst>
              <a:ext uri="{FF2B5EF4-FFF2-40B4-BE49-F238E27FC236}">
                <a16:creationId xmlns:a16="http://schemas.microsoft.com/office/drawing/2014/main" id="{7FF47CB7-972F-479F-A36D-9E72D26EC8DA}"/>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w="12700" cap="flat" cmpd="sng" algn="ctr">
            <a:noFill/>
            <a:prstDash val="solid"/>
            <a:miter lim="800000"/>
          </a:ln>
          <a:effectLst/>
          <a:extLs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Freeform: Shape 11">
            <a:extLst>
              <a:ext uri="{FF2B5EF4-FFF2-40B4-BE49-F238E27FC236}">
                <a16:creationId xmlns:a16="http://schemas.microsoft.com/office/drawing/2014/main" id="{0D153B68-5844-490D-8E67-F616D6D721CA}"/>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1"/>
            <a:ext cx="11766176" cy="2061837"/>
          </a:xfrm>
          <a:custGeom>
            <a:avLst/>
            <a:gdLst>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9437 w 10768629"/>
              <a:gd name="connsiteY140" fmla="*/ 1636968 h 1978172"/>
              <a:gd name="connsiteX141" fmla="*/ 5440853 w 10768629"/>
              <a:gd name="connsiteY141" fmla="*/ 1657958 h 1978172"/>
              <a:gd name="connsiteX142" fmla="*/ 4945936 w 10768629"/>
              <a:gd name="connsiteY142" fmla="*/ 1713743 h 1978172"/>
              <a:gd name="connsiteX143" fmla="*/ 4818446 w 10768629"/>
              <a:gd name="connsiteY143" fmla="*/ 1726895 h 1978172"/>
              <a:gd name="connsiteX144" fmla="*/ 4813657 w 10768629"/>
              <a:gd name="connsiteY144" fmla="*/ 1730706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38835 w 10768629"/>
              <a:gd name="connsiteY164" fmla="*/ 1920210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32568 w 10768629"/>
              <a:gd name="connsiteY178" fmla="*/ 1793149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9437 w 10768629"/>
              <a:gd name="connsiteY140" fmla="*/ 1636968 h 1978172"/>
              <a:gd name="connsiteX141" fmla="*/ 5440853 w 10768629"/>
              <a:gd name="connsiteY141" fmla="*/ 1657958 h 1978172"/>
              <a:gd name="connsiteX142" fmla="*/ 4945936 w 10768629"/>
              <a:gd name="connsiteY142" fmla="*/ 1713743 h 1978172"/>
              <a:gd name="connsiteX143" fmla="*/ 4818446 w 10768629"/>
              <a:gd name="connsiteY143" fmla="*/ 1726895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38835 w 10768629"/>
              <a:gd name="connsiteY164" fmla="*/ 1920210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32568 w 10768629"/>
              <a:gd name="connsiteY178" fmla="*/ 1793149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9437 w 10768629"/>
              <a:gd name="connsiteY140" fmla="*/ 1636968 h 1978172"/>
              <a:gd name="connsiteX141" fmla="*/ 5440853 w 10768629"/>
              <a:gd name="connsiteY141" fmla="*/ 1657958 h 1978172"/>
              <a:gd name="connsiteX142" fmla="*/ 4945936 w 10768629"/>
              <a:gd name="connsiteY142" fmla="*/ 1713743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38835 w 10768629"/>
              <a:gd name="connsiteY164" fmla="*/ 1920210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32568 w 10768629"/>
              <a:gd name="connsiteY178" fmla="*/ 1793149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9437 w 10768629"/>
              <a:gd name="connsiteY140" fmla="*/ 1636968 h 1978172"/>
              <a:gd name="connsiteX141" fmla="*/ 5440853 w 10768629"/>
              <a:gd name="connsiteY141" fmla="*/ 1657958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38835 w 10768629"/>
              <a:gd name="connsiteY164" fmla="*/ 1920210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32568 w 10768629"/>
              <a:gd name="connsiteY178" fmla="*/ 1793149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40853 w 10768629"/>
              <a:gd name="connsiteY141" fmla="*/ 1657958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38835 w 10768629"/>
              <a:gd name="connsiteY164" fmla="*/ 1920210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32568 w 10768629"/>
              <a:gd name="connsiteY178" fmla="*/ 1793149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38835 w 10768629"/>
              <a:gd name="connsiteY164" fmla="*/ 1920210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32568 w 10768629"/>
              <a:gd name="connsiteY178" fmla="*/ 1793149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32568 w 10768629"/>
              <a:gd name="connsiteY178" fmla="*/ 1793149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32568 w 10768629"/>
              <a:gd name="connsiteY178" fmla="*/ 1793149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57365 w 10768629"/>
              <a:gd name="connsiteY178" fmla="*/ 1832140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57365 w 10768629"/>
              <a:gd name="connsiteY178" fmla="*/ 1832140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57365 w 10768629"/>
              <a:gd name="connsiteY178" fmla="*/ 1832140 h 1978172"/>
              <a:gd name="connsiteX179" fmla="*/ 1232341 w 10768629"/>
              <a:gd name="connsiteY179" fmla="*/ 1785942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57365 w 10768629"/>
              <a:gd name="connsiteY178" fmla="*/ 1832140 h 1978172"/>
              <a:gd name="connsiteX179" fmla="*/ 1232341 w 10768629"/>
              <a:gd name="connsiteY179" fmla="*/ 1785942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9462 w 10768629"/>
              <a:gd name="connsiteY48" fmla="*/ 987106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1228 w 10768629"/>
              <a:gd name="connsiteY152" fmla="*/ 1868717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1228 w 10768629"/>
              <a:gd name="connsiteY152" fmla="*/ 1868717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11935 w 10768629"/>
              <a:gd name="connsiteY151" fmla="*/ 1860177 h 1978172"/>
              <a:gd name="connsiteX152" fmla="*/ 4101228 w 10768629"/>
              <a:gd name="connsiteY152" fmla="*/ 1868717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11935 w 10768629"/>
              <a:gd name="connsiteY151" fmla="*/ 1860177 h 1978172"/>
              <a:gd name="connsiteX152" fmla="*/ 4101228 w 10768629"/>
              <a:gd name="connsiteY152" fmla="*/ 1868717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09389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11935 w 10768629"/>
              <a:gd name="connsiteY151" fmla="*/ 1860177 h 1978172"/>
              <a:gd name="connsiteX152" fmla="*/ 4101228 w 10768629"/>
              <a:gd name="connsiteY152" fmla="*/ 1868717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09389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11935 w 10768629"/>
              <a:gd name="connsiteY151" fmla="*/ 1860177 h 1978172"/>
              <a:gd name="connsiteX152" fmla="*/ 4101228 w 10768629"/>
              <a:gd name="connsiteY152" fmla="*/ 1868717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09389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11935 w 10768629"/>
              <a:gd name="connsiteY151" fmla="*/ 1860177 h 1978172"/>
              <a:gd name="connsiteX152" fmla="*/ 4101228 w 10768629"/>
              <a:gd name="connsiteY152" fmla="*/ 1868717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0257 w 10768629"/>
              <a:gd name="connsiteY182" fmla="*/ 1789615 h 1978172"/>
              <a:gd name="connsiteX183" fmla="*/ 991903 w 10768629"/>
              <a:gd name="connsiteY183" fmla="*/ 1786741 h 1978172"/>
              <a:gd name="connsiteX184" fmla="*/ 883960 w 10768629"/>
              <a:gd name="connsiteY184" fmla="*/ 1809389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11935 w 10768629"/>
              <a:gd name="connsiteY151" fmla="*/ 1860177 h 1978172"/>
              <a:gd name="connsiteX152" fmla="*/ 4101228 w 10768629"/>
              <a:gd name="connsiteY152" fmla="*/ 1868717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84330 h 1978172"/>
              <a:gd name="connsiteX182" fmla="*/ 1120257 w 10768629"/>
              <a:gd name="connsiteY182" fmla="*/ 1789615 h 1978172"/>
              <a:gd name="connsiteX183" fmla="*/ 991903 w 10768629"/>
              <a:gd name="connsiteY183" fmla="*/ 1786741 h 1978172"/>
              <a:gd name="connsiteX184" fmla="*/ 883960 w 10768629"/>
              <a:gd name="connsiteY184" fmla="*/ 1809389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Lst>
            <a:rect l="l" t="t" r="r" b="b"/>
            <a:pathLst>
              <a:path w="10768629" h="1978172">
                <a:moveTo>
                  <a:pt x="0" y="0"/>
                </a:moveTo>
                <a:lnTo>
                  <a:pt x="10768629" y="0"/>
                </a:lnTo>
                <a:lnTo>
                  <a:pt x="10733254" y="31439"/>
                </a:lnTo>
                <a:lnTo>
                  <a:pt x="10727085" y="37910"/>
                </a:lnTo>
                <a:cubicBezTo>
                  <a:pt x="10712973" y="56080"/>
                  <a:pt x="10699457" y="78430"/>
                  <a:pt x="10675953" y="68623"/>
                </a:cubicBezTo>
                <a:cubicBezTo>
                  <a:pt x="10685972" y="89202"/>
                  <a:pt x="10641629" y="69781"/>
                  <a:pt x="10637091" y="90361"/>
                </a:cubicBezTo>
                <a:cubicBezTo>
                  <a:pt x="10635214" y="107005"/>
                  <a:pt x="10621323" y="104993"/>
                  <a:pt x="10610971" y="110764"/>
                </a:cubicBezTo>
                <a:cubicBezTo>
                  <a:pt x="10603980" y="127568"/>
                  <a:pt x="10551417" y="141180"/>
                  <a:pt x="10532872" y="138028"/>
                </a:cubicBezTo>
                <a:cubicBezTo>
                  <a:pt x="10480300" y="119072"/>
                  <a:pt x="10440532" y="186296"/>
                  <a:pt x="10398558" y="172911"/>
                </a:cubicBezTo>
                <a:cubicBezTo>
                  <a:pt x="10387708" y="174114"/>
                  <a:pt x="10378792" y="177646"/>
                  <a:pt x="10371128" y="182609"/>
                </a:cubicBezTo>
                <a:lnTo>
                  <a:pt x="10352178" y="199976"/>
                </a:lnTo>
                <a:lnTo>
                  <a:pt x="10351815" y="211879"/>
                </a:lnTo>
                <a:lnTo>
                  <a:pt x="10337471" y="218661"/>
                </a:lnTo>
                <a:lnTo>
                  <a:pt x="10334625" y="222351"/>
                </a:lnTo>
                <a:cubicBezTo>
                  <a:pt x="10321108" y="225227"/>
                  <a:pt x="10278615" y="228401"/>
                  <a:pt x="10256365" y="235917"/>
                </a:cubicBezTo>
                <a:cubicBezTo>
                  <a:pt x="10218136" y="258033"/>
                  <a:pt x="10224552" y="209685"/>
                  <a:pt x="10201127" y="267448"/>
                </a:cubicBezTo>
                <a:cubicBezTo>
                  <a:pt x="10121320" y="273476"/>
                  <a:pt x="10040763" y="345580"/>
                  <a:pt x="9961218" y="326720"/>
                </a:cubicBezTo>
                <a:cubicBezTo>
                  <a:pt x="9980173" y="341621"/>
                  <a:pt x="9883038" y="318484"/>
                  <a:pt x="9859715" y="355698"/>
                </a:cubicBezTo>
                <a:cubicBezTo>
                  <a:pt x="9812822" y="367758"/>
                  <a:pt x="9752089" y="383830"/>
                  <a:pt x="9679867" y="399081"/>
                </a:cubicBezTo>
                <a:cubicBezTo>
                  <a:pt x="9618357" y="415668"/>
                  <a:pt x="9525492" y="446315"/>
                  <a:pt x="9490654" y="455225"/>
                </a:cubicBezTo>
                <a:lnTo>
                  <a:pt x="9470837" y="452539"/>
                </a:lnTo>
                <a:lnTo>
                  <a:pt x="9469082" y="454891"/>
                </a:lnTo>
                <a:cubicBezTo>
                  <a:pt x="9460057" y="461184"/>
                  <a:pt x="9453495" y="461729"/>
                  <a:pt x="9448038" y="459733"/>
                </a:cubicBezTo>
                <a:lnTo>
                  <a:pt x="9396821" y="455795"/>
                </a:lnTo>
                <a:lnTo>
                  <a:pt x="9392197" y="459796"/>
                </a:lnTo>
                <a:lnTo>
                  <a:pt x="9347994" y="464462"/>
                </a:lnTo>
                <a:cubicBezTo>
                  <a:pt x="9347959" y="465155"/>
                  <a:pt x="9347925" y="465846"/>
                  <a:pt x="9347889" y="466539"/>
                </a:cubicBezTo>
                <a:cubicBezTo>
                  <a:pt x="9346648" y="471307"/>
                  <a:pt x="9343831" y="475025"/>
                  <a:pt x="9337639" y="476654"/>
                </a:cubicBezTo>
                <a:cubicBezTo>
                  <a:pt x="9354547" y="503661"/>
                  <a:pt x="9307720" y="510631"/>
                  <a:pt x="9287964" y="513052"/>
                </a:cubicBezTo>
                <a:cubicBezTo>
                  <a:pt x="9269905" y="526173"/>
                  <a:pt x="9245386" y="544358"/>
                  <a:pt x="9229283" y="555377"/>
                </a:cubicBezTo>
                <a:lnTo>
                  <a:pt x="9220274" y="557502"/>
                </a:lnTo>
                <a:cubicBezTo>
                  <a:pt x="9220250" y="557668"/>
                  <a:pt x="9220226" y="557835"/>
                  <a:pt x="9220202" y="558001"/>
                </a:cubicBezTo>
                <a:cubicBezTo>
                  <a:pt x="9218468" y="559434"/>
                  <a:pt x="9215591" y="560497"/>
                  <a:pt x="9210908" y="561147"/>
                </a:cubicBezTo>
                <a:lnTo>
                  <a:pt x="9186374" y="565502"/>
                </a:lnTo>
                <a:lnTo>
                  <a:pt x="9181058" y="569943"/>
                </a:lnTo>
                <a:lnTo>
                  <a:pt x="9167549" y="584727"/>
                </a:lnTo>
                <a:lnTo>
                  <a:pt x="9149110" y="598906"/>
                </a:lnTo>
                <a:cubicBezTo>
                  <a:pt x="9133575" y="594395"/>
                  <a:pt x="9087390" y="636567"/>
                  <a:pt x="9078556" y="644039"/>
                </a:cubicBezTo>
                <a:lnTo>
                  <a:pt x="8996399" y="690055"/>
                </a:lnTo>
                <a:cubicBezTo>
                  <a:pt x="8913147" y="777045"/>
                  <a:pt x="8867993" y="772591"/>
                  <a:pt x="8803791" y="813860"/>
                </a:cubicBezTo>
                <a:cubicBezTo>
                  <a:pt x="8745270" y="819906"/>
                  <a:pt x="8690049" y="823612"/>
                  <a:pt x="8636202" y="848463"/>
                </a:cubicBezTo>
                <a:cubicBezTo>
                  <a:pt x="8594799" y="860014"/>
                  <a:pt x="8568613" y="864779"/>
                  <a:pt x="8555372" y="883171"/>
                </a:cubicBezTo>
                <a:lnTo>
                  <a:pt x="8507229" y="901665"/>
                </a:lnTo>
                <a:lnTo>
                  <a:pt x="8428473" y="927985"/>
                </a:lnTo>
                <a:cubicBezTo>
                  <a:pt x="8428287" y="929817"/>
                  <a:pt x="8428100" y="931648"/>
                  <a:pt x="8427914" y="933480"/>
                </a:cubicBezTo>
                <a:lnTo>
                  <a:pt x="8420327" y="941984"/>
                </a:lnTo>
                <a:lnTo>
                  <a:pt x="8394729" y="948347"/>
                </a:lnTo>
                <a:lnTo>
                  <a:pt x="8380548" y="987916"/>
                </a:lnTo>
                <a:lnTo>
                  <a:pt x="8375330" y="965444"/>
                </a:lnTo>
                <a:cubicBezTo>
                  <a:pt x="8372375" y="964202"/>
                  <a:pt x="8344433" y="977378"/>
                  <a:pt x="8340796" y="980522"/>
                </a:cubicBezTo>
                <a:cubicBezTo>
                  <a:pt x="8328292" y="982128"/>
                  <a:pt x="8319237" y="991089"/>
                  <a:pt x="8304438" y="996739"/>
                </a:cubicBezTo>
                <a:cubicBezTo>
                  <a:pt x="8297193" y="1005683"/>
                  <a:pt x="8289328" y="1014568"/>
                  <a:pt x="8280929" y="1023089"/>
                </a:cubicBezTo>
                <a:lnTo>
                  <a:pt x="8275760" y="1027772"/>
                </a:lnTo>
                <a:lnTo>
                  <a:pt x="8275478" y="1027605"/>
                </a:lnTo>
                <a:cubicBezTo>
                  <a:pt x="8273970" y="1028076"/>
                  <a:pt x="8251461" y="1029408"/>
                  <a:pt x="8249003" y="1032033"/>
                </a:cubicBezTo>
                <a:lnTo>
                  <a:pt x="8203836" y="1037347"/>
                </a:lnTo>
                <a:cubicBezTo>
                  <a:pt x="8172789" y="1049890"/>
                  <a:pt x="8148166" y="1034625"/>
                  <a:pt x="8122936" y="1063113"/>
                </a:cubicBezTo>
                <a:cubicBezTo>
                  <a:pt x="8093850" y="1074757"/>
                  <a:pt x="8066781" y="1075350"/>
                  <a:pt x="8043658" y="1092746"/>
                </a:cubicBezTo>
                <a:cubicBezTo>
                  <a:pt x="8032157" y="1089174"/>
                  <a:pt x="8022145" y="1089998"/>
                  <a:pt x="8015351" y="1105478"/>
                </a:cubicBezTo>
                <a:cubicBezTo>
                  <a:pt x="7987544" y="1113006"/>
                  <a:pt x="7977708" y="1099152"/>
                  <a:pt x="7963145" y="1119346"/>
                </a:cubicBezTo>
                <a:cubicBezTo>
                  <a:pt x="7942622" y="1098880"/>
                  <a:pt x="7943760" y="1109516"/>
                  <a:pt x="7938145" y="1120225"/>
                </a:cubicBezTo>
                <a:lnTo>
                  <a:pt x="7937238" y="1121204"/>
                </a:lnTo>
                <a:lnTo>
                  <a:pt x="7934398" y="1118240"/>
                </a:lnTo>
                <a:lnTo>
                  <a:pt x="7918248" y="1124371"/>
                </a:lnTo>
                <a:lnTo>
                  <a:pt x="7914119" y="1127653"/>
                </a:lnTo>
                <a:cubicBezTo>
                  <a:pt x="7911201" y="1129547"/>
                  <a:pt x="7909169" y="1130331"/>
                  <a:pt x="7907658" y="1130350"/>
                </a:cubicBezTo>
                <a:lnTo>
                  <a:pt x="7907434" y="1130103"/>
                </a:lnTo>
                <a:lnTo>
                  <a:pt x="7901508" y="1133245"/>
                </a:lnTo>
                <a:cubicBezTo>
                  <a:pt x="7891644" y="1139271"/>
                  <a:pt x="7882185" y="1145815"/>
                  <a:pt x="7873287" y="1152609"/>
                </a:cubicBezTo>
                <a:cubicBezTo>
                  <a:pt x="7864672" y="1141906"/>
                  <a:pt x="7845199" y="1159242"/>
                  <a:pt x="7834833" y="1153868"/>
                </a:cubicBezTo>
                <a:lnTo>
                  <a:pt x="7828661" y="1139994"/>
                </a:lnTo>
                <a:lnTo>
                  <a:pt x="7823966" y="1143178"/>
                </a:lnTo>
                <a:lnTo>
                  <a:pt x="7815078" y="1151776"/>
                </a:lnTo>
                <a:cubicBezTo>
                  <a:pt x="7813692" y="1152943"/>
                  <a:pt x="7812687" y="1153116"/>
                  <a:pt x="7812026" y="1151522"/>
                </a:cubicBezTo>
                <a:cubicBezTo>
                  <a:pt x="7806555" y="1153054"/>
                  <a:pt x="7788673" y="1159989"/>
                  <a:pt x="7782249" y="1160970"/>
                </a:cubicBezTo>
                <a:lnTo>
                  <a:pt x="7773476" y="1157414"/>
                </a:lnTo>
                <a:lnTo>
                  <a:pt x="7769600" y="1157365"/>
                </a:lnTo>
                <a:lnTo>
                  <a:pt x="7752631" y="1172815"/>
                </a:lnTo>
                <a:lnTo>
                  <a:pt x="7739392" y="1192062"/>
                </a:lnTo>
                <a:lnTo>
                  <a:pt x="7677677" y="1216394"/>
                </a:lnTo>
                <a:lnTo>
                  <a:pt x="7586920" y="1261888"/>
                </a:lnTo>
                <a:cubicBezTo>
                  <a:pt x="7556723" y="1298911"/>
                  <a:pt x="7489187" y="1284518"/>
                  <a:pt x="7486100" y="1292563"/>
                </a:cubicBezTo>
                <a:cubicBezTo>
                  <a:pt x="7454875" y="1308356"/>
                  <a:pt x="7453335" y="1326361"/>
                  <a:pt x="7411323" y="1340732"/>
                </a:cubicBezTo>
                <a:cubicBezTo>
                  <a:pt x="7372519" y="1390006"/>
                  <a:pt x="7288617" y="1403664"/>
                  <a:pt x="7240698" y="1438832"/>
                </a:cubicBezTo>
                <a:cubicBezTo>
                  <a:pt x="7206467" y="1417136"/>
                  <a:pt x="7227555" y="1441678"/>
                  <a:pt x="7197675" y="1447530"/>
                </a:cubicBezTo>
                <a:cubicBezTo>
                  <a:pt x="7211601" y="1474927"/>
                  <a:pt x="7159483" y="1444981"/>
                  <a:pt x="7164788" y="1480293"/>
                </a:cubicBezTo>
                <a:cubicBezTo>
                  <a:pt x="7159184" y="1480240"/>
                  <a:pt x="7153584" y="1479075"/>
                  <a:pt x="7147929" y="1477641"/>
                </a:cubicBezTo>
                <a:lnTo>
                  <a:pt x="7144965" y="1476908"/>
                </a:lnTo>
                <a:lnTo>
                  <a:pt x="7134299" y="1479969"/>
                </a:lnTo>
                <a:lnTo>
                  <a:pt x="7129809" y="1473339"/>
                </a:lnTo>
                <a:lnTo>
                  <a:pt x="7112688" y="1472575"/>
                </a:lnTo>
                <a:cubicBezTo>
                  <a:pt x="7106506" y="1473449"/>
                  <a:pt x="7100123" y="1475741"/>
                  <a:pt x="7093470" y="1480300"/>
                </a:cubicBezTo>
                <a:cubicBezTo>
                  <a:pt x="7079039" y="1501274"/>
                  <a:pt x="7048991" y="1495718"/>
                  <a:pt x="7025034" y="1506934"/>
                </a:cubicBezTo>
                <a:lnTo>
                  <a:pt x="7014783" y="1515868"/>
                </a:lnTo>
                <a:lnTo>
                  <a:pt x="6979706" y="1523511"/>
                </a:lnTo>
                <a:lnTo>
                  <a:pt x="6977890" y="1525793"/>
                </a:lnTo>
                <a:cubicBezTo>
                  <a:pt x="6971996" y="1527914"/>
                  <a:pt x="6959488" y="1529941"/>
                  <a:pt x="6944339" y="1536237"/>
                </a:cubicBezTo>
                <a:lnTo>
                  <a:pt x="6886996" y="1563569"/>
                </a:lnTo>
                <a:lnTo>
                  <a:pt x="6874510" y="1558469"/>
                </a:lnTo>
                <a:lnTo>
                  <a:pt x="6871943" y="1554651"/>
                </a:lnTo>
                <a:lnTo>
                  <a:pt x="6856174" y="1562024"/>
                </a:lnTo>
                <a:lnTo>
                  <a:pt x="6842321" y="1560554"/>
                </a:lnTo>
                <a:lnTo>
                  <a:pt x="6832713" y="1569357"/>
                </a:lnTo>
                <a:lnTo>
                  <a:pt x="6816351" y="1571495"/>
                </a:lnTo>
                <a:cubicBezTo>
                  <a:pt x="6810216" y="1571510"/>
                  <a:pt x="6803310" y="1571324"/>
                  <a:pt x="6795800" y="1572010"/>
                </a:cubicBezTo>
                <a:lnTo>
                  <a:pt x="6777546" y="1568661"/>
                </a:lnTo>
                <a:lnTo>
                  <a:pt x="6751528" y="1574143"/>
                </a:lnTo>
                <a:cubicBezTo>
                  <a:pt x="6731455" y="1578562"/>
                  <a:pt x="6712054" y="1582098"/>
                  <a:pt x="6691966" y="1582255"/>
                </a:cubicBezTo>
                <a:cubicBezTo>
                  <a:pt x="6677921" y="1590738"/>
                  <a:pt x="6663787" y="1595441"/>
                  <a:pt x="6646941" y="1588471"/>
                </a:cubicBezTo>
                <a:cubicBezTo>
                  <a:pt x="6605135" y="1597971"/>
                  <a:pt x="6598373" y="1612583"/>
                  <a:pt x="6568576" y="1606488"/>
                </a:cubicBezTo>
                <a:cubicBezTo>
                  <a:pt x="6562510" y="1614734"/>
                  <a:pt x="6558067" y="1619360"/>
                  <a:pt x="6554358" y="1621701"/>
                </a:cubicBezTo>
                <a:cubicBezTo>
                  <a:pt x="6543227" y="1628727"/>
                  <a:pt x="6538724" y="1615196"/>
                  <a:pt x="6516968" y="1617195"/>
                </a:cubicBezTo>
                <a:cubicBezTo>
                  <a:pt x="6493173" y="1617368"/>
                  <a:pt x="6528193" y="1598652"/>
                  <a:pt x="6506479" y="1602227"/>
                </a:cubicBezTo>
                <a:cubicBezTo>
                  <a:pt x="6486674" y="1613929"/>
                  <a:pt x="6478484" y="1593997"/>
                  <a:pt x="6458436" y="1607332"/>
                </a:cubicBezTo>
                <a:cubicBezTo>
                  <a:pt x="6471168" y="1620800"/>
                  <a:pt x="6410323" y="1615478"/>
                  <a:pt x="6414786" y="1628815"/>
                </a:cubicBezTo>
                <a:cubicBezTo>
                  <a:pt x="6385942" y="1615041"/>
                  <a:pt x="6386569" y="1640238"/>
                  <a:pt x="6357085" y="1640846"/>
                </a:cubicBezTo>
                <a:cubicBezTo>
                  <a:pt x="6341163" y="1636809"/>
                  <a:pt x="6331497" y="1637754"/>
                  <a:pt x="6322636" y="1648213"/>
                </a:cubicBezTo>
                <a:cubicBezTo>
                  <a:pt x="6248448" y="1627802"/>
                  <a:pt x="6286748" y="1654976"/>
                  <a:pt x="6226172" y="1654676"/>
                </a:cubicBezTo>
                <a:lnTo>
                  <a:pt x="6221217" y="1654506"/>
                </a:lnTo>
                <a:lnTo>
                  <a:pt x="6204956" y="1664280"/>
                </a:lnTo>
                <a:cubicBezTo>
                  <a:pt x="6204728" y="1665114"/>
                  <a:pt x="6204498" y="1665947"/>
                  <a:pt x="6204270" y="1666782"/>
                </a:cubicBezTo>
                <a:lnTo>
                  <a:pt x="6143810" y="1661963"/>
                </a:lnTo>
                <a:lnTo>
                  <a:pt x="6136560" y="1665728"/>
                </a:lnTo>
                <a:lnTo>
                  <a:pt x="6096155" y="1656951"/>
                </a:lnTo>
                <a:lnTo>
                  <a:pt x="6075812" y="1655422"/>
                </a:lnTo>
                <a:lnTo>
                  <a:pt x="6039495" y="1649680"/>
                </a:lnTo>
                <a:lnTo>
                  <a:pt x="6036523" y="1652121"/>
                </a:lnTo>
                <a:lnTo>
                  <a:pt x="6029328" y="1649904"/>
                </a:lnTo>
                <a:lnTo>
                  <a:pt x="6024075" y="1652779"/>
                </a:lnTo>
                <a:lnTo>
                  <a:pt x="6018085" y="1652030"/>
                </a:lnTo>
                <a:cubicBezTo>
                  <a:pt x="6006658" y="1653831"/>
                  <a:pt x="5968194" y="1662035"/>
                  <a:pt x="5955513" y="1663584"/>
                </a:cubicBezTo>
                <a:lnTo>
                  <a:pt x="5941996" y="1661326"/>
                </a:lnTo>
                <a:lnTo>
                  <a:pt x="5931789" y="1669915"/>
                </a:lnTo>
                <a:lnTo>
                  <a:pt x="5888686" y="1672175"/>
                </a:lnTo>
                <a:lnTo>
                  <a:pt x="5873794" y="1665454"/>
                </a:lnTo>
                <a:lnTo>
                  <a:pt x="5860022" y="1660635"/>
                </a:lnTo>
                <a:lnTo>
                  <a:pt x="5858237" y="1660649"/>
                </a:lnTo>
                <a:lnTo>
                  <a:pt x="5840319" y="1660798"/>
                </a:lnTo>
                <a:lnTo>
                  <a:pt x="5806984" y="1661075"/>
                </a:lnTo>
                <a:cubicBezTo>
                  <a:pt x="5785708" y="1661533"/>
                  <a:pt x="5764126" y="1662974"/>
                  <a:pt x="5742351" y="1667489"/>
                </a:cubicBezTo>
                <a:cubicBezTo>
                  <a:pt x="5659069" y="1645168"/>
                  <a:pt x="5615134" y="1706361"/>
                  <a:pt x="5521171" y="1671626"/>
                </a:cubicBezTo>
                <a:cubicBezTo>
                  <a:pt x="5491803" y="1671296"/>
                  <a:pt x="5498089" y="1662666"/>
                  <a:pt x="5457384" y="1683952"/>
                </a:cubicBezTo>
                <a:cubicBezTo>
                  <a:pt x="5356959" y="1699287"/>
                  <a:pt x="5078905" y="1774579"/>
                  <a:pt x="4950070" y="1748401"/>
                </a:cubicBezTo>
                <a:cubicBezTo>
                  <a:pt x="4918276" y="1752255"/>
                  <a:pt x="4891043" y="1756936"/>
                  <a:pt x="4872172" y="1757222"/>
                </a:cubicBezTo>
                <a:lnTo>
                  <a:pt x="4809524" y="1761033"/>
                </a:lnTo>
                <a:cubicBezTo>
                  <a:pt x="4791324" y="1772975"/>
                  <a:pt x="4777258" y="1754591"/>
                  <a:pt x="4759058" y="1766533"/>
                </a:cubicBezTo>
                <a:cubicBezTo>
                  <a:pt x="4747481" y="1770744"/>
                  <a:pt x="4734604" y="1772921"/>
                  <a:pt x="4719749" y="1771811"/>
                </a:cubicBezTo>
                <a:cubicBezTo>
                  <a:pt x="4671168" y="1780243"/>
                  <a:pt x="4634134" y="1775931"/>
                  <a:pt x="4568686" y="1786141"/>
                </a:cubicBezTo>
                <a:cubicBezTo>
                  <a:pt x="4544667" y="1777910"/>
                  <a:pt x="4432547" y="1778168"/>
                  <a:pt x="4418751" y="1796932"/>
                </a:cubicBezTo>
                <a:cubicBezTo>
                  <a:pt x="4403360" y="1801488"/>
                  <a:pt x="4385278" y="1795746"/>
                  <a:pt x="4378377" y="1815528"/>
                </a:cubicBezTo>
                <a:cubicBezTo>
                  <a:pt x="4366870" y="1839461"/>
                  <a:pt x="4337372" y="1814003"/>
                  <a:pt x="4320575" y="1832722"/>
                </a:cubicBezTo>
                <a:cubicBezTo>
                  <a:pt x="4277898" y="1857053"/>
                  <a:pt x="4243945" y="1846759"/>
                  <a:pt x="4211935" y="1860177"/>
                </a:cubicBezTo>
                <a:cubicBezTo>
                  <a:pt x="4181519" y="1859584"/>
                  <a:pt x="4171342" y="1859762"/>
                  <a:pt x="4101228" y="1868717"/>
                </a:cubicBezTo>
                <a:cubicBezTo>
                  <a:pt x="4080159" y="1876188"/>
                  <a:pt x="4039427" y="1877381"/>
                  <a:pt x="3973223" y="1881015"/>
                </a:cubicBezTo>
                <a:cubicBezTo>
                  <a:pt x="3971330" y="1884974"/>
                  <a:pt x="3952843" y="1879225"/>
                  <a:pt x="3900992" y="1880603"/>
                </a:cubicBezTo>
                <a:cubicBezTo>
                  <a:pt x="3849141" y="1881981"/>
                  <a:pt x="3740060" y="1895686"/>
                  <a:pt x="3662119" y="1889285"/>
                </a:cubicBezTo>
                <a:cubicBezTo>
                  <a:pt x="3565155" y="1881322"/>
                  <a:pt x="3613412" y="1915150"/>
                  <a:pt x="3496919" y="1873180"/>
                </a:cubicBezTo>
                <a:cubicBezTo>
                  <a:pt x="3488062" y="1895719"/>
                  <a:pt x="3474293" y="1876288"/>
                  <a:pt x="3449433" y="1889681"/>
                </a:cubicBezTo>
                <a:cubicBezTo>
                  <a:pt x="3406553" y="1891629"/>
                  <a:pt x="3413217" y="1897797"/>
                  <a:pt x="3369766" y="1916653"/>
                </a:cubicBezTo>
                <a:cubicBezTo>
                  <a:pt x="3338805" y="1929531"/>
                  <a:pt x="3289487" y="1928617"/>
                  <a:pt x="3269672" y="1938036"/>
                </a:cubicBezTo>
                <a:lnTo>
                  <a:pt x="3224897" y="1943733"/>
                </a:lnTo>
                <a:cubicBezTo>
                  <a:pt x="3188693" y="1949271"/>
                  <a:pt x="3178540" y="1909145"/>
                  <a:pt x="3161463" y="1946591"/>
                </a:cubicBezTo>
                <a:lnTo>
                  <a:pt x="3112044" y="1935614"/>
                </a:lnTo>
                <a:lnTo>
                  <a:pt x="3069716" y="1930463"/>
                </a:lnTo>
                <a:cubicBezTo>
                  <a:pt x="3049937" y="1924285"/>
                  <a:pt x="3047816" y="1925644"/>
                  <a:pt x="3005773" y="1915878"/>
                </a:cubicBezTo>
                <a:cubicBezTo>
                  <a:pt x="2978838" y="1921092"/>
                  <a:pt x="2967972" y="1927319"/>
                  <a:pt x="2897201" y="1926772"/>
                </a:cubicBezTo>
                <a:lnTo>
                  <a:pt x="2783891" y="1931749"/>
                </a:lnTo>
                <a:cubicBezTo>
                  <a:pt x="2753098" y="1932794"/>
                  <a:pt x="2731621" y="1915151"/>
                  <a:pt x="2712447" y="1933044"/>
                </a:cubicBezTo>
                <a:cubicBezTo>
                  <a:pt x="2621923" y="1990472"/>
                  <a:pt x="2637976" y="1949546"/>
                  <a:pt x="2560151" y="1963609"/>
                </a:cubicBezTo>
                <a:cubicBezTo>
                  <a:pt x="2472084" y="1973456"/>
                  <a:pt x="2423631" y="1962133"/>
                  <a:pt x="2367221" y="1971884"/>
                </a:cubicBezTo>
                <a:cubicBezTo>
                  <a:pt x="2355331" y="1950582"/>
                  <a:pt x="2295649" y="1950006"/>
                  <a:pt x="2272130" y="1961162"/>
                </a:cubicBezTo>
                <a:cubicBezTo>
                  <a:pt x="2229336" y="1964326"/>
                  <a:pt x="2232627" y="1943953"/>
                  <a:pt x="2189404" y="1978172"/>
                </a:cubicBezTo>
                <a:cubicBezTo>
                  <a:pt x="2153824" y="1968017"/>
                  <a:pt x="2114605" y="1969166"/>
                  <a:pt x="2077704" y="1965002"/>
                </a:cubicBezTo>
                <a:cubicBezTo>
                  <a:pt x="2053064" y="1962036"/>
                  <a:pt x="2051584" y="1971011"/>
                  <a:pt x="2033299" y="1969042"/>
                </a:cubicBezTo>
                <a:cubicBezTo>
                  <a:pt x="2015014" y="1967073"/>
                  <a:pt x="1998956" y="1958903"/>
                  <a:pt x="1967996" y="1953187"/>
                </a:cubicBezTo>
                <a:cubicBezTo>
                  <a:pt x="1924117" y="1970917"/>
                  <a:pt x="1915668" y="1940297"/>
                  <a:pt x="1855805" y="1926082"/>
                </a:cubicBezTo>
                <a:cubicBezTo>
                  <a:pt x="1830663" y="1943732"/>
                  <a:pt x="1810564" y="1935694"/>
                  <a:pt x="1790957" y="1919460"/>
                </a:cubicBezTo>
                <a:cubicBezTo>
                  <a:pt x="1732588" y="1924884"/>
                  <a:pt x="1679506" y="1900619"/>
                  <a:pt x="1613978" y="1891581"/>
                </a:cubicBezTo>
                <a:cubicBezTo>
                  <a:pt x="1542961" y="1912227"/>
                  <a:pt x="1506863" y="1865666"/>
                  <a:pt x="1436831" y="1856201"/>
                </a:cubicBezTo>
                <a:cubicBezTo>
                  <a:pt x="1409149" y="1862955"/>
                  <a:pt x="1416370" y="1829853"/>
                  <a:pt x="1357365" y="1832140"/>
                </a:cubicBezTo>
                <a:cubicBezTo>
                  <a:pt x="1285880" y="1811785"/>
                  <a:pt x="1273193" y="1786872"/>
                  <a:pt x="1232341" y="1785942"/>
                </a:cubicBezTo>
                <a:cubicBezTo>
                  <a:pt x="1223903" y="1792798"/>
                  <a:pt x="1160576" y="1793911"/>
                  <a:pt x="1162595" y="1784330"/>
                </a:cubicBezTo>
                <a:cubicBezTo>
                  <a:pt x="1153167" y="1787110"/>
                  <a:pt x="1122206" y="1805077"/>
                  <a:pt x="1120257" y="1789615"/>
                </a:cubicBezTo>
                <a:cubicBezTo>
                  <a:pt x="1073149" y="1786750"/>
                  <a:pt x="1034361" y="1768718"/>
                  <a:pt x="991903" y="1786741"/>
                </a:cubicBezTo>
                <a:cubicBezTo>
                  <a:pt x="966383" y="1781126"/>
                  <a:pt x="949501" y="1800915"/>
                  <a:pt x="883960" y="1809389"/>
                </a:cubicBezTo>
                <a:cubicBezTo>
                  <a:pt x="836064" y="1808194"/>
                  <a:pt x="826980" y="1826610"/>
                  <a:pt x="766531" y="1805053"/>
                </a:cubicBezTo>
                <a:cubicBezTo>
                  <a:pt x="732778" y="1801141"/>
                  <a:pt x="694055" y="1787044"/>
                  <a:pt x="669779" y="1800537"/>
                </a:cubicBezTo>
                <a:cubicBezTo>
                  <a:pt x="645252" y="1794709"/>
                  <a:pt x="563495" y="1813232"/>
                  <a:pt x="523898" y="1811085"/>
                </a:cubicBezTo>
                <a:cubicBezTo>
                  <a:pt x="457555" y="1798530"/>
                  <a:pt x="395227" y="1824052"/>
                  <a:pt x="360251" y="1830735"/>
                </a:cubicBezTo>
                <a:cubicBezTo>
                  <a:pt x="313564" y="1825583"/>
                  <a:pt x="298281" y="1811622"/>
                  <a:pt x="255207" y="1818275"/>
                </a:cubicBezTo>
                <a:cubicBezTo>
                  <a:pt x="206572" y="1839769"/>
                  <a:pt x="160277" y="1836800"/>
                  <a:pt x="101803" y="1870647"/>
                </a:cubicBezTo>
                <a:cubicBezTo>
                  <a:pt x="85849" y="1910002"/>
                  <a:pt x="27997" y="1845258"/>
                  <a:pt x="25397" y="1888443"/>
                </a:cubicBezTo>
                <a:cubicBezTo>
                  <a:pt x="19096" y="1881154"/>
                  <a:pt x="11260" y="1878398"/>
                  <a:pt x="2370" y="1878311"/>
                </a:cubicBezTo>
                <a:lnTo>
                  <a:pt x="0" y="1878785"/>
                </a:lnTo>
                <a:lnTo>
                  <a:pt x="0" y="0"/>
                </a:lnTo>
                <a:close/>
              </a:path>
            </a:pathLst>
          </a:custGeom>
          <a:solidFill>
            <a:srgbClr val="82766A">
              <a:alpha val="15000"/>
            </a:srgbClr>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4" name="Freeform: Shape 13">
            <a:extLst>
              <a:ext uri="{FF2B5EF4-FFF2-40B4-BE49-F238E27FC236}">
                <a16:creationId xmlns:a16="http://schemas.microsoft.com/office/drawing/2014/main" id="{9A0D773F-7A7D-4DBB-9DEA-86BB8B8F4BC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10800000">
            <a:off x="5381624" y="6209414"/>
            <a:ext cx="6810375" cy="648586"/>
          </a:xfrm>
          <a:custGeom>
            <a:avLst/>
            <a:gdLst>
              <a:gd name="connsiteX0" fmla="*/ 0 w 10753706"/>
              <a:gd name="connsiteY0" fmla="*/ 0 h 1027260"/>
              <a:gd name="connsiteX1" fmla="*/ 10753706 w 10753706"/>
              <a:gd name="connsiteY1" fmla="*/ 0 h 1027260"/>
              <a:gd name="connsiteX2" fmla="*/ 10748809 w 10753706"/>
              <a:gd name="connsiteY2" fmla="*/ 2522 h 1027260"/>
              <a:gd name="connsiteX3" fmla="*/ 10725330 w 10753706"/>
              <a:gd name="connsiteY3" fmla="*/ 11977 h 1027260"/>
              <a:gd name="connsiteX4" fmla="*/ 10615423 w 10753706"/>
              <a:gd name="connsiteY4" fmla="*/ 52967 h 1027260"/>
              <a:gd name="connsiteX5" fmla="*/ 10533936 w 10753706"/>
              <a:gd name="connsiteY5" fmla="*/ 53095 h 1027260"/>
              <a:gd name="connsiteX6" fmla="*/ 10466876 w 10753706"/>
              <a:gd name="connsiteY6" fmla="*/ 45180 h 1027260"/>
              <a:gd name="connsiteX7" fmla="*/ 10355090 w 10753706"/>
              <a:gd name="connsiteY7" fmla="*/ 89741 h 1027260"/>
              <a:gd name="connsiteX8" fmla="*/ 10087145 w 10753706"/>
              <a:gd name="connsiteY8" fmla="*/ 66115 h 1027260"/>
              <a:gd name="connsiteX9" fmla="*/ 10015902 w 10753706"/>
              <a:gd name="connsiteY9" fmla="*/ 76178 h 1027260"/>
              <a:gd name="connsiteX10" fmla="*/ 9806005 w 10753706"/>
              <a:gd name="connsiteY10" fmla="*/ 102435 h 1027260"/>
              <a:gd name="connsiteX11" fmla="*/ 9602583 w 10753706"/>
              <a:gd name="connsiteY11" fmla="*/ 179170 h 1027260"/>
              <a:gd name="connsiteX12" fmla="*/ 9469719 w 10753706"/>
              <a:gd name="connsiteY12" fmla="*/ 174721 h 1027260"/>
              <a:gd name="connsiteX13" fmla="*/ 9408692 w 10753706"/>
              <a:gd name="connsiteY13" fmla="*/ 189513 h 1027260"/>
              <a:gd name="connsiteX14" fmla="*/ 9364151 w 10753706"/>
              <a:gd name="connsiteY14" fmla="*/ 194072 h 1027260"/>
              <a:gd name="connsiteX15" fmla="*/ 9337751 w 10753706"/>
              <a:gd name="connsiteY15" fmla="*/ 197579 h 1027260"/>
              <a:gd name="connsiteX16" fmla="*/ 9297166 w 10753706"/>
              <a:gd name="connsiteY16" fmla="*/ 216558 h 1027260"/>
              <a:gd name="connsiteX17" fmla="*/ 9123859 w 10753706"/>
              <a:gd name="connsiteY17" fmla="*/ 237356 h 1027260"/>
              <a:gd name="connsiteX18" fmla="*/ 8950741 w 10753706"/>
              <a:gd name="connsiteY18" fmla="*/ 238020 h 1027260"/>
              <a:gd name="connsiteX19" fmla="*/ 8718236 w 10753706"/>
              <a:gd name="connsiteY19" fmla="*/ 303148 h 1027260"/>
              <a:gd name="connsiteX20" fmla="*/ 8694011 w 10753706"/>
              <a:gd name="connsiteY20" fmla="*/ 308812 h 1027260"/>
              <a:gd name="connsiteX21" fmla="*/ 8611976 w 10753706"/>
              <a:gd name="connsiteY21" fmla="*/ 324819 h 1027260"/>
              <a:gd name="connsiteX22" fmla="*/ 8562074 w 10753706"/>
              <a:gd name="connsiteY22" fmla="*/ 337971 h 1027260"/>
              <a:gd name="connsiteX23" fmla="*/ 8501724 w 10753706"/>
              <a:gd name="connsiteY23" fmla="*/ 360865 h 1027260"/>
              <a:gd name="connsiteX24" fmla="*/ 8504489 w 10753706"/>
              <a:gd name="connsiteY24" fmla="*/ 364790 h 1027260"/>
              <a:gd name="connsiteX25" fmla="*/ 8492774 w 10753706"/>
              <a:gd name="connsiteY25" fmla="*/ 366181 h 1027260"/>
              <a:gd name="connsiteX26" fmla="*/ 8466405 w 10753706"/>
              <a:gd name="connsiteY26" fmla="*/ 368724 h 1027260"/>
              <a:gd name="connsiteX27" fmla="*/ 8427069 w 10753706"/>
              <a:gd name="connsiteY27" fmla="*/ 387211 h 1027260"/>
              <a:gd name="connsiteX28" fmla="*/ 8387766 w 10753706"/>
              <a:gd name="connsiteY28" fmla="*/ 377161 h 1027260"/>
              <a:gd name="connsiteX29" fmla="*/ 8315874 w 10753706"/>
              <a:gd name="connsiteY29" fmla="*/ 395527 h 1027260"/>
              <a:gd name="connsiteX30" fmla="*/ 8274474 w 10753706"/>
              <a:gd name="connsiteY30" fmla="*/ 405112 h 1027260"/>
              <a:gd name="connsiteX31" fmla="*/ 8234664 w 10753706"/>
              <a:gd name="connsiteY31" fmla="*/ 410219 h 1027260"/>
              <a:gd name="connsiteX32" fmla="*/ 8211268 w 10753706"/>
              <a:gd name="connsiteY32" fmla="*/ 416791 h 1027260"/>
              <a:gd name="connsiteX33" fmla="*/ 8188615 w 10753706"/>
              <a:gd name="connsiteY33" fmla="*/ 421755 h 1027260"/>
              <a:gd name="connsiteX34" fmla="*/ 8179981 w 10753706"/>
              <a:gd name="connsiteY34" fmla="*/ 420402 h 1027260"/>
              <a:gd name="connsiteX35" fmla="*/ 8179307 w 10753706"/>
              <a:gd name="connsiteY35" fmla="*/ 422516 h 1027260"/>
              <a:gd name="connsiteX36" fmla="*/ 8147929 w 10753706"/>
              <a:gd name="connsiteY36" fmla="*/ 450302 h 1027260"/>
              <a:gd name="connsiteX37" fmla="*/ 8089136 w 10753706"/>
              <a:gd name="connsiteY37" fmla="*/ 465283 h 1027260"/>
              <a:gd name="connsiteX38" fmla="*/ 8049973 w 10753706"/>
              <a:gd name="connsiteY38" fmla="*/ 454121 h 1027260"/>
              <a:gd name="connsiteX39" fmla="*/ 7965913 w 10753706"/>
              <a:gd name="connsiteY39" fmla="*/ 464415 h 1027260"/>
              <a:gd name="connsiteX40" fmla="*/ 7945093 w 10753706"/>
              <a:gd name="connsiteY40" fmla="*/ 464798 h 1027260"/>
              <a:gd name="connsiteX41" fmla="*/ 7935335 w 10753706"/>
              <a:gd name="connsiteY41" fmla="*/ 462442 h 1027260"/>
              <a:gd name="connsiteX42" fmla="*/ 7904779 w 10753706"/>
              <a:gd name="connsiteY42" fmla="*/ 471429 h 1027260"/>
              <a:gd name="connsiteX43" fmla="*/ 7855604 w 10753706"/>
              <a:gd name="connsiteY43" fmla="*/ 480199 h 1027260"/>
              <a:gd name="connsiteX44" fmla="*/ 7832630 w 10753706"/>
              <a:gd name="connsiteY44" fmla="*/ 485371 h 1027260"/>
              <a:gd name="connsiteX45" fmla="*/ 7812438 w 10753706"/>
              <a:gd name="connsiteY45" fmla="*/ 485391 h 1027260"/>
              <a:gd name="connsiteX46" fmla="*/ 7701399 w 10753706"/>
              <a:gd name="connsiteY46" fmla="*/ 495197 h 1027260"/>
              <a:gd name="connsiteX47" fmla="*/ 7674778 w 10753706"/>
              <a:gd name="connsiteY47" fmla="*/ 494723 h 1027260"/>
              <a:gd name="connsiteX48" fmla="*/ 7660445 w 10753706"/>
              <a:gd name="connsiteY48" fmla="*/ 490194 h 1027260"/>
              <a:gd name="connsiteX49" fmla="*/ 7651781 w 10753706"/>
              <a:gd name="connsiteY49" fmla="*/ 493084 h 1027260"/>
              <a:gd name="connsiteX50" fmla="*/ 7584807 w 10753706"/>
              <a:gd name="connsiteY50" fmla="*/ 499490 h 1027260"/>
              <a:gd name="connsiteX51" fmla="*/ 7541324 w 10753706"/>
              <a:gd name="connsiteY51" fmla="*/ 504184 h 1027260"/>
              <a:gd name="connsiteX52" fmla="*/ 7541756 w 10753706"/>
              <a:gd name="connsiteY52" fmla="*/ 512184 h 1027260"/>
              <a:gd name="connsiteX53" fmla="*/ 7503906 w 10753706"/>
              <a:gd name="connsiteY53" fmla="*/ 518551 h 1027260"/>
              <a:gd name="connsiteX54" fmla="*/ 7460411 w 10753706"/>
              <a:gd name="connsiteY54" fmla="*/ 517415 h 1027260"/>
              <a:gd name="connsiteX55" fmla="*/ 7460116 w 10753706"/>
              <a:gd name="connsiteY55" fmla="*/ 517548 h 1027260"/>
              <a:gd name="connsiteX56" fmla="*/ 7297810 w 10753706"/>
              <a:gd name="connsiteY56" fmla="*/ 563947 h 1027260"/>
              <a:gd name="connsiteX57" fmla="*/ 6946388 w 10753706"/>
              <a:gd name="connsiteY57" fmla="*/ 665244 h 1027260"/>
              <a:gd name="connsiteX58" fmla="*/ 6741704 w 10753706"/>
              <a:gd name="connsiteY58" fmla="*/ 679365 h 1027260"/>
              <a:gd name="connsiteX59" fmla="*/ 6624680 w 10753706"/>
              <a:gd name="connsiteY59" fmla="*/ 677674 h 1027260"/>
              <a:gd name="connsiteX60" fmla="*/ 6605700 w 10753706"/>
              <a:gd name="connsiteY60" fmla="*/ 683566 h 1027260"/>
              <a:gd name="connsiteX61" fmla="*/ 6576922 w 10753706"/>
              <a:gd name="connsiteY61" fmla="*/ 683030 h 1027260"/>
              <a:gd name="connsiteX62" fmla="*/ 6405123 w 10753706"/>
              <a:gd name="connsiteY62" fmla="*/ 721946 h 1027260"/>
              <a:gd name="connsiteX63" fmla="*/ 6368938 w 10753706"/>
              <a:gd name="connsiteY63" fmla="*/ 717341 h 1027260"/>
              <a:gd name="connsiteX64" fmla="*/ 6295102 w 10753706"/>
              <a:gd name="connsiteY64" fmla="*/ 729508 h 1027260"/>
              <a:gd name="connsiteX65" fmla="*/ 6202084 w 10753706"/>
              <a:gd name="connsiteY65" fmla="*/ 767091 h 1027260"/>
              <a:gd name="connsiteX66" fmla="*/ 6067157 w 10753706"/>
              <a:gd name="connsiteY66" fmla="*/ 790339 h 1027260"/>
              <a:gd name="connsiteX67" fmla="*/ 6061443 w 10753706"/>
              <a:gd name="connsiteY67" fmla="*/ 796151 h 1027260"/>
              <a:gd name="connsiteX68" fmla="*/ 6051406 w 10753706"/>
              <a:gd name="connsiteY68" fmla="*/ 800684 h 1027260"/>
              <a:gd name="connsiteX69" fmla="*/ 6049097 w 10753706"/>
              <a:gd name="connsiteY69" fmla="*/ 800636 h 1027260"/>
              <a:gd name="connsiteX70" fmla="*/ 6034222 w 10753706"/>
              <a:gd name="connsiteY70" fmla="*/ 804110 h 1027260"/>
              <a:gd name="connsiteX71" fmla="*/ 6033121 w 10753706"/>
              <a:gd name="connsiteY71" fmla="*/ 806078 h 1027260"/>
              <a:gd name="connsiteX72" fmla="*/ 6023593 w 10753706"/>
              <a:gd name="connsiteY72" fmla="*/ 808842 h 1027260"/>
              <a:gd name="connsiteX73" fmla="*/ 6006639 w 10753706"/>
              <a:gd name="connsiteY73" fmla="*/ 815304 h 1027260"/>
              <a:gd name="connsiteX74" fmla="*/ 6001762 w 10753706"/>
              <a:gd name="connsiteY74" fmla="*/ 815557 h 1027260"/>
              <a:gd name="connsiteX75" fmla="*/ 5973534 w 10753706"/>
              <a:gd name="connsiteY75" fmla="*/ 823815 h 1027260"/>
              <a:gd name="connsiteX76" fmla="*/ 5972336 w 10753706"/>
              <a:gd name="connsiteY76" fmla="*/ 823476 h 1027260"/>
              <a:gd name="connsiteX77" fmla="*/ 5960841 w 10753706"/>
              <a:gd name="connsiteY77" fmla="*/ 823819 h 1027260"/>
              <a:gd name="connsiteX78" fmla="*/ 5940719 w 10753706"/>
              <a:gd name="connsiteY78" fmla="*/ 825514 h 1027260"/>
              <a:gd name="connsiteX79" fmla="*/ 5884298 w 10753706"/>
              <a:gd name="connsiteY79" fmla="*/ 823806 h 1027260"/>
              <a:gd name="connsiteX80" fmla="*/ 5854779 w 10753706"/>
              <a:gd name="connsiteY80" fmla="*/ 832365 h 1027260"/>
              <a:gd name="connsiteX81" fmla="*/ 5848382 w 10753706"/>
              <a:gd name="connsiteY81" fmla="*/ 833844 h 1027260"/>
              <a:gd name="connsiteX82" fmla="*/ 5848066 w 10753706"/>
              <a:gd name="connsiteY82" fmla="*/ 833772 h 1027260"/>
              <a:gd name="connsiteX83" fmla="*/ 5840944 w 10753706"/>
              <a:gd name="connsiteY83" fmla="*/ 835132 h 1027260"/>
              <a:gd name="connsiteX84" fmla="*/ 5836719 w 10753706"/>
              <a:gd name="connsiteY84" fmla="*/ 836539 h 1027260"/>
              <a:gd name="connsiteX85" fmla="*/ 5824311 w 10753706"/>
              <a:gd name="connsiteY85" fmla="*/ 839408 h 1027260"/>
              <a:gd name="connsiteX86" fmla="*/ 5818788 w 10753706"/>
              <a:gd name="connsiteY86" fmla="*/ 839727 h 1027260"/>
              <a:gd name="connsiteX87" fmla="*/ 5763953 w 10753706"/>
              <a:gd name="connsiteY87" fmla="*/ 834282 h 1027260"/>
              <a:gd name="connsiteX88" fmla="*/ 5667748 w 10753706"/>
              <a:gd name="connsiteY88" fmla="*/ 840211 h 1027260"/>
              <a:gd name="connsiteX89" fmla="*/ 5573108 w 10753706"/>
              <a:gd name="connsiteY89" fmla="*/ 847611 h 1027260"/>
              <a:gd name="connsiteX90" fmla="*/ 5539137 w 10753706"/>
              <a:gd name="connsiteY90" fmla="*/ 851033 h 1027260"/>
              <a:gd name="connsiteX91" fmla="*/ 5510651 w 10753706"/>
              <a:gd name="connsiteY91" fmla="*/ 844215 h 1027260"/>
              <a:gd name="connsiteX92" fmla="*/ 5457331 w 10753706"/>
              <a:gd name="connsiteY92" fmla="*/ 839159 h 1027260"/>
              <a:gd name="connsiteX93" fmla="*/ 5410613 w 10753706"/>
              <a:gd name="connsiteY93" fmla="*/ 834358 h 1027260"/>
              <a:gd name="connsiteX94" fmla="*/ 5370040 w 10753706"/>
              <a:gd name="connsiteY94" fmla="*/ 862127 h 1027260"/>
              <a:gd name="connsiteX95" fmla="*/ 5318778 w 10753706"/>
              <a:gd name="connsiteY95" fmla="*/ 855310 h 1027260"/>
              <a:gd name="connsiteX96" fmla="*/ 5298645 w 10753706"/>
              <a:gd name="connsiteY96" fmla="*/ 855171 h 1027260"/>
              <a:gd name="connsiteX97" fmla="*/ 5253828 w 10753706"/>
              <a:gd name="connsiteY97" fmla="*/ 859670 h 1027260"/>
              <a:gd name="connsiteX98" fmla="*/ 5216955 w 10753706"/>
              <a:gd name="connsiteY98" fmla="*/ 866245 h 1027260"/>
              <a:gd name="connsiteX99" fmla="*/ 5214344 w 10753706"/>
              <a:gd name="connsiteY99" fmla="*/ 868102 h 1027260"/>
              <a:gd name="connsiteX100" fmla="*/ 5195561 w 10753706"/>
              <a:gd name="connsiteY100" fmla="*/ 869949 h 1027260"/>
              <a:gd name="connsiteX101" fmla="*/ 5182555 w 10753706"/>
              <a:gd name="connsiteY101" fmla="*/ 873542 h 1027260"/>
              <a:gd name="connsiteX102" fmla="*/ 5172552 w 10753706"/>
              <a:gd name="connsiteY102" fmla="*/ 878801 h 1027260"/>
              <a:gd name="connsiteX103" fmla="*/ 5027993 w 10753706"/>
              <a:gd name="connsiteY103" fmla="*/ 889666 h 1027260"/>
              <a:gd name="connsiteX104" fmla="*/ 4939844 w 10753706"/>
              <a:gd name="connsiteY104" fmla="*/ 934802 h 1027260"/>
              <a:gd name="connsiteX105" fmla="*/ 4792576 w 10753706"/>
              <a:gd name="connsiteY105" fmla="*/ 934820 h 1027260"/>
              <a:gd name="connsiteX106" fmla="*/ 4602423 w 10753706"/>
              <a:gd name="connsiteY106" fmla="*/ 958063 h 1027260"/>
              <a:gd name="connsiteX107" fmla="*/ 4290656 w 10753706"/>
              <a:gd name="connsiteY107" fmla="*/ 969152 h 1027260"/>
              <a:gd name="connsiteX108" fmla="*/ 3952334 w 10753706"/>
              <a:gd name="connsiteY108" fmla="*/ 954043 h 1027260"/>
              <a:gd name="connsiteX109" fmla="*/ 3858560 w 10753706"/>
              <a:gd name="connsiteY109" fmla="*/ 948781 h 1027260"/>
              <a:gd name="connsiteX110" fmla="*/ 3846597 w 10753706"/>
              <a:gd name="connsiteY110" fmla="*/ 948382 h 1027260"/>
              <a:gd name="connsiteX111" fmla="*/ 3736044 w 10753706"/>
              <a:gd name="connsiteY111" fmla="*/ 947759 h 1027260"/>
              <a:gd name="connsiteX112" fmla="*/ 3713136 w 10753706"/>
              <a:gd name="connsiteY112" fmla="*/ 946963 h 1027260"/>
              <a:gd name="connsiteX113" fmla="*/ 3695939 w 10753706"/>
              <a:gd name="connsiteY113" fmla="*/ 943639 h 1027260"/>
              <a:gd name="connsiteX114" fmla="*/ 3694125 w 10753706"/>
              <a:gd name="connsiteY114" fmla="*/ 940567 h 1027260"/>
              <a:gd name="connsiteX115" fmla="*/ 3681925 w 10753706"/>
              <a:gd name="connsiteY115" fmla="*/ 939706 h 1027260"/>
              <a:gd name="connsiteX116" fmla="*/ 3679204 w 10753706"/>
              <a:gd name="connsiteY116" fmla="*/ 938926 h 1027260"/>
              <a:gd name="connsiteX117" fmla="*/ 3615656 w 10753706"/>
              <a:gd name="connsiteY117" fmla="*/ 940320 h 1027260"/>
              <a:gd name="connsiteX118" fmla="*/ 3567983 w 10753706"/>
              <a:gd name="connsiteY118" fmla="*/ 935596 h 1027260"/>
              <a:gd name="connsiteX119" fmla="*/ 3422423 w 10753706"/>
              <a:gd name="connsiteY119" fmla="*/ 932129 h 1027260"/>
              <a:gd name="connsiteX120" fmla="*/ 3310925 w 10753706"/>
              <a:gd name="connsiteY120" fmla="*/ 911072 h 1027260"/>
              <a:gd name="connsiteX121" fmla="*/ 3139421 w 10753706"/>
              <a:gd name="connsiteY121" fmla="*/ 934151 h 1027260"/>
              <a:gd name="connsiteX122" fmla="*/ 2996922 w 10753706"/>
              <a:gd name="connsiteY122" fmla="*/ 927537 h 1027260"/>
              <a:gd name="connsiteX123" fmla="*/ 2982785 w 10753706"/>
              <a:gd name="connsiteY123" fmla="*/ 931453 h 1027260"/>
              <a:gd name="connsiteX124" fmla="*/ 2967478 w 10753706"/>
              <a:gd name="connsiteY124" fmla="*/ 933397 h 1027260"/>
              <a:gd name="connsiteX125" fmla="*/ 2948552 w 10753706"/>
              <a:gd name="connsiteY125" fmla="*/ 932961 h 1027260"/>
              <a:gd name="connsiteX126" fmla="*/ 2944404 w 10753706"/>
              <a:gd name="connsiteY126" fmla="*/ 934452 h 1027260"/>
              <a:gd name="connsiteX127" fmla="*/ 2908608 w 10753706"/>
              <a:gd name="connsiteY127" fmla="*/ 937205 h 1027260"/>
              <a:gd name="connsiteX128" fmla="*/ 2904443 w 10753706"/>
              <a:gd name="connsiteY128" fmla="*/ 936455 h 1027260"/>
              <a:gd name="connsiteX129" fmla="*/ 2868935 w 10753706"/>
              <a:gd name="connsiteY129" fmla="*/ 938022 h 1027260"/>
              <a:gd name="connsiteX130" fmla="*/ 2868586 w 10753706"/>
              <a:gd name="connsiteY130" fmla="*/ 937487 h 1027260"/>
              <a:gd name="connsiteX131" fmla="*/ 2859191 w 10753706"/>
              <a:gd name="connsiteY131" fmla="*/ 935503 h 1027260"/>
              <a:gd name="connsiteX132" fmla="*/ 2840915 w 10753706"/>
              <a:gd name="connsiteY132" fmla="*/ 932977 h 1027260"/>
              <a:gd name="connsiteX133" fmla="*/ 2763509 w 10753706"/>
              <a:gd name="connsiteY133" fmla="*/ 921850 h 1027260"/>
              <a:gd name="connsiteX134" fmla="*/ 2756121 w 10753706"/>
              <a:gd name="connsiteY134" fmla="*/ 921864 h 1027260"/>
              <a:gd name="connsiteX135" fmla="*/ 2755998 w 10753706"/>
              <a:gd name="connsiteY135" fmla="*/ 921739 h 1027260"/>
              <a:gd name="connsiteX136" fmla="*/ 2748255 w 10753706"/>
              <a:gd name="connsiteY136" fmla="*/ 921505 h 1027260"/>
              <a:gd name="connsiteX137" fmla="*/ 2694601 w 10753706"/>
              <a:gd name="connsiteY137" fmla="*/ 915575 h 1027260"/>
              <a:gd name="connsiteX138" fmla="*/ 2635357 w 10753706"/>
              <a:gd name="connsiteY138" fmla="*/ 910976 h 1027260"/>
              <a:gd name="connsiteX139" fmla="*/ 2601047 w 10753706"/>
              <a:gd name="connsiteY139" fmla="*/ 910263 h 1027260"/>
              <a:gd name="connsiteX140" fmla="*/ 2507482 w 10753706"/>
              <a:gd name="connsiteY140" fmla="*/ 906211 h 1027260"/>
              <a:gd name="connsiteX141" fmla="*/ 2413884 w 10753706"/>
              <a:gd name="connsiteY141" fmla="*/ 900545 h 1027260"/>
              <a:gd name="connsiteX142" fmla="*/ 2368912 w 10753706"/>
              <a:gd name="connsiteY142" fmla="*/ 888755 h 1027260"/>
              <a:gd name="connsiteX143" fmla="*/ 2349490 w 10753706"/>
              <a:gd name="connsiteY143" fmla="*/ 889719 h 1027260"/>
              <a:gd name="connsiteX144" fmla="*/ 2344290 w 10753706"/>
              <a:gd name="connsiteY144" fmla="*/ 890584 h 1027260"/>
              <a:gd name="connsiteX145" fmla="*/ 2336488 w 10753706"/>
              <a:gd name="connsiteY145" fmla="*/ 891058 h 1027260"/>
              <a:gd name="connsiteX146" fmla="*/ 2329015 w 10753706"/>
              <a:gd name="connsiteY146" fmla="*/ 891627 h 1027260"/>
              <a:gd name="connsiteX147" fmla="*/ 2293898 w 10753706"/>
              <a:gd name="connsiteY147" fmla="*/ 896431 h 1027260"/>
              <a:gd name="connsiteX148" fmla="*/ 2243927 w 10753706"/>
              <a:gd name="connsiteY148" fmla="*/ 888076 h 1027260"/>
              <a:gd name="connsiteX149" fmla="*/ 2223920 w 10753706"/>
              <a:gd name="connsiteY149" fmla="*/ 887331 h 1027260"/>
              <a:gd name="connsiteX150" fmla="*/ 2213081 w 10753706"/>
              <a:gd name="connsiteY150" fmla="*/ 886302 h 1027260"/>
              <a:gd name="connsiteX151" fmla="*/ 2212307 w 10753706"/>
              <a:gd name="connsiteY151" fmla="*/ 885829 h 1027260"/>
              <a:gd name="connsiteX152" fmla="*/ 2152321 w 10753706"/>
              <a:gd name="connsiteY152" fmla="*/ 894418 h 1027260"/>
              <a:gd name="connsiteX153" fmla="*/ 2140985 w 10753706"/>
              <a:gd name="connsiteY153" fmla="*/ 895968 h 1027260"/>
              <a:gd name="connsiteX154" fmla="*/ 2121210 w 10753706"/>
              <a:gd name="connsiteY154" fmla="*/ 899354 h 1027260"/>
              <a:gd name="connsiteX155" fmla="*/ 2119146 w 10753706"/>
              <a:gd name="connsiteY155" fmla="*/ 899033 h 1027260"/>
              <a:gd name="connsiteX156" fmla="*/ 2105666 w 10753706"/>
              <a:gd name="connsiteY156" fmla="*/ 902240 h 1027260"/>
              <a:gd name="connsiteX157" fmla="*/ 2094924 w 10753706"/>
              <a:gd name="connsiteY157" fmla="*/ 907203 h 1027260"/>
              <a:gd name="connsiteX158" fmla="*/ 1949478 w 10753706"/>
              <a:gd name="connsiteY158" fmla="*/ 913748 h 1027260"/>
              <a:gd name="connsiteX159" fmla="*/ 1749684 w 10753706"/>
              <a:gd name="connsiteY159" fmla="*/ 942223 h 1027260"/>
              <a:gd name="connsiteX160" fmla="*/ 1585576 w 10753706"/>
              <a:gd name="connsiteY160" fmla="*/ 954170 h 1027260"/>
              <a:gd name="connsiteX161" fmla="*/ 1476250 w 10753706"/>
              <a:gd name="connsiteY161" fmla="*/ 950653 h 1027260"/>
              <a:gd name="connsiteX162" fmla="*/ 1433927 w 10753706"/>
              <a:gd name="connsiteY162" fmla="*/ 959926 h 1027260"/>
              <a:gd name="connsiteX163" fmla="*/ 1414893 w 10753706"/>
              <a:gd name="connsiteY163" fmla="*/ 957671 h 1027260"/>
              <a:gd name="connsiteX164" fmla="*/ 1411585 w 10753706"/>
              <a:gd name="connsiteY164" fmla="*/ 957179 h 1027260"/>
              <a:gd name="connsiteX165" fmla="*/ 1398896 w 10753706"/>
              <a:gd name="connsiteY165" fmla="*/ 957460 h 1027260"/>
              <a:gd name="connsiteX166" fmla="*/ 1394632 w 10753706"/>
              <a:gd name="connsiteY166" fmla="*/ 954725 h 1027260"/>
              <a:gd name="connsiteX167" fmla="*/ 1375043 w 10753706"/>
              <a:gd name="connsiteY167" fmla="*/ 953132 h 1027260"/>
              <a:gd name="connsiteX168" fmla="*/ 1351876 w 10753706"/>
              <a:gd name="connsiteY168" fmla="*/ 954436 h 1027260"/>
              <a:gd name="connsiteX169" fmla="*/ 1242676 w 10753706"/>
              <a:gd name="connsiteY169" fmla="*/ 963767 h 1027260"/>
              <a:gd name="connsiteX170" fmla="*/ 1205993 w 10753706"/>
              <a:gd name="connsiteY170" fmla="*/ 974080 h 1027260"/>
              <a:gd name="connsiteX171" fmla="*/ 1052221 w 10753706"/>
              <a:gd name="connsiteY171" fmla="*/ 963954 h 1027260"/>
              <a:gd name="connsiteX172" fmla="*/ 968270 w 10753706"/>
              <a:gd name="connsiteY172" fmla="*/ 964761 h 1027260"/>
              <a:gd name="connsiteX173" fmla="*/ 874493 w 10753706"/>
              <a:gd name="connsiteY173" fmla="*/ 998122 h 1027260"/>
              <a:gd name="connsiteX174" fmla="*/ 814411 w 10753706"/>
              <a:gd name="connsiteY174" fmla="*/ 1007391 h 1027260"/>
              <a:gd name="connsiteX175" fmla="*/ 688604 w 10753706"/>
              <a:gd name="connsiteY175" fmla="*/ 1015631 h 1027260"/>
              <a:gd name="connsiteX176" fmla="*/ 618171 w 10753706"/>
              <a:gd name="connsiteY176" fmla="*/ 1027260 h 1027260"/>
              <a:gd name="connsiteX177" fmla="*/ 570379 w 10753706"/>
              <a:gd name="connsiteY177" fmla="*/ 1023487 h 1027260"/>
              <a:gd name="connsiteX178" fmla="*/ 482519 w 10753706"/>
              <a:gd name="connsiteY178" fmla="*/ 1002108 h 1027260"/>
              <a:gd name="connsiteX179" fmla="*/ 475319 w 10753706"/>
              <a:gd name="connsiteY179" fmla="*/ 1009922 h 1027260"/>
              <a:gd name="connsiteX180" fmla="*/ 431104 w 10753706"/>
              <a:gd name="connsiteY180" fmla="*/ 1009317 h 1027260"/>
              <a:gd name="connsiteX181" fmla="*/ 363782 w 10753706"/>
              <a:gd name="connsiteY181" fmla="*/ 1007585 h 1027260"/>
              <a:gd name="connsiteX182" fmla="*/ 325533 w 10753706"/>
              <a:gd name="connsiteY182" fmla="*/ 1008502 h 1027260"/>
              <a:gd name="connsiteX183" fmla="*/ 220429 w 10753706"/>
              <a:gd name="connsiteY183" fmla="*/ 1008927 h 1027260"/>
              <a:gd name="connsiteX184" fmla="*/ 114676 w 10753706"/>
              <a:gd name="connsiteY184" fmla="*/ 1007765 h 1027260"/>
              <a:gd name="connsiteX185" fmla="*/ 13470 w 10753706"/>
              <a:gd name="connsiteY185" fmla="*/ 998544 h 1027260"/>
              <a:gd name="connsiteX186" fmla="*/ 0 w 10753706"/>
              <a:gd name="connsiteY186" fmla="*/ 997355 h 1027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Lst>
            <a:rect l="l" t="t" r="r" b="b"/>
            <a:pathLst>
              <a:path w="10753706" h="1027260">
                <a:moveTo>
                  <a:pt x="0" y="0"/>
                </a:moveTo>
                <a:lnTo>
                  <a:pt x="10753706" y="0"/>
                </a:lnTo>
                <a:lnTo>
                  <a:pt x="10748809" y="2522"/>
                </a:lnTo>
                <a:cubicBezTo>
                  <a:pt x="10744031" y="4644"/>
                  <a:pt x="10737551" y="7204"/>
                  <a:pt x="10725330" y="11977"/>
                </a:cubicBezTo>
                <a:cubicBezTo>
                  <a:pt x="10700888" y="21523"/>
                  <a:pt x="10652058" y="39304"/>
                  <a:pt x="10615423" y="52967"/>
                </a:cubicBezTo>
                <a:cubicBezTo>
                  <a:pt x="10598524" y="49017"/>
                  <a:pt x="10550674" y="61360"/>
                  <a:pt x="10533936" y="53095"/>
                </a:cubicBezTo>
                <a:cubicBezTo>
                  <a:pt x="10519435" y="55674"/>
                  <a:pt x="10480156" y="49393"/>
                  <a:pt x="10466876" y="45180"/>
                </a:cubicBezTo>
                <a:cubicBezTo>
                  <a:pt x="10443145" y="68059"/>
                  <a:pt x="10382269" y="71294"/>
                  <a:pt x="10355090" y="89741"/>
                </a:cubicBezTo>
                <a:cubicBezTo>
                  <a:pt x="10286222" y="95376"/>
                  <a:pt x="10146285" y="63529"/>
                  <a:pt x="10087145" y="66115"/>
                </a:cubicBezTo>
                <a:cubicBezTo>
                  <a:pt x="10067575" y="79584"/>
                  <a:pt x="10043111" y="68921"/>
                  <a:pt x="10015902" y="76178"/>
                </a:cubicBezTo>
                <a:cubicBezTo>
                  <a:pt x="9952302" y="84628"/>
                  <a:pt x="9893286" y="103337"/>
                  <a:pt x="9806005" y="102435"/>
                </a:cubicBezTo>
                <a:cubicBezTo>
                  <a:pt x="9782247" y="141133"/>
                  <a:pt x="9674787" y="151643"/>
                  <a:pt x="9602583" y="179170"/>
                </a:cubicBezTo>
                <a:cubicBezTo>
                  <a:pt x="9557658" y="187584"/>
                  <a:pt x="9478290" y="154235"/>
                  <a:pt x="9469719" y="174721"/>
                </a:cubicBezTo>
                <a:cubicBezTo>
                  <a:pt x="9443779" y="165070"/>
                  <a:pt x="9431317" y="185692"/>
                  <a:pt x="9408692" y="189513"/>
                </a:cubicBezTo>
                <a:cubicBezTo>
                  <a:pt x="9387154" y="183843"/>
                  <a:pt x="9380475" y="191089"/>
                  <a:pt x="9364151" y="194072"/>
                </a:cubicBezTo>
                <a:cubicBezTo>
                  <a:pt x="9354686" y="190222"/>
                  <a:pt x="9340485" y="191782"/>
                  <a:pt x="9337751" y="197579"/>
                </a:cubicBezTo>
                <a:cubicBezTo>
                  <a:pt x="9349566" y="209270"/>
                  <a:pt x="9297468" y="207714"/>
                  <a:pt x="9297166" y="216558"/>
                </a:cubicBezTo>
                <a:cubicBezTo>
                  <a:pt x="9269057" y="220999"/>
                  <a:pt x="9139630" y="221783"/>
                  <a:pt x="9123859" y="237356"/>
                </a:cubicBezTo>
                <a:cubicBezTo>
                  <a:pt x="9068176" y="249209"/>
                  <a:pt x="8975349" y="235349"/>
                  <a:pt x="8950741" y="238020"/>
                </a:cubicBezTo>
                <a:cubicBezTo>
                  <a:pt x="8916265" y="215428"/>
                  <a:pt x="8822808" y="292026"/>
                  <a:pt x="8718236" y="303148"/>
                </a:cubicBezTo>
                <a:cubicBezTo>
                  <a:pt x="8703111" y="302060"/>
                  <a:pt x="8695551" y="302792"/>
                  <a:pt x="8694011" y="308812"/>
                </a:cubicBezTo>
                <a:cubicBezTo>
                  <a:pt x="8661810" y="312764"/>
                  <a:pt x="8637956" y="329628"/>
                  <a:pt x="8611976" y="324819"/>
                </a:cubicBezTo>
                <a:cubicBezTo>
                  <a:pt x="8621849" y="336388"/>
                  <a:pt x="8562809" y="325917"/>
                  <a:pt x="8562074" y="337971"/>
                </a:cubicBezTo>
                <a:cubicBezTo>
                  <a:pt x="8543699" y="343978"/>
                  <a:pt x="8511321" y="356396"/>
                  <a:pt x="8501724" y="360865"/>
                </a:cubicBezTo>
                <a:lnTo>
                  <a:pt x="8504489" y="364790"/>
                </a:lnTo>
                <a:lnTo>
                  <a:pt x="8492774" y="366181"/>
                </a:lnTo>
                <a:lnTo>
                  <a:pt x="8466405" y="368724"/>
                </a:lnTo>
                <a:cubicBezTo>
                  <a:pt x="8455454" y="372229"/>
                  <a:pt x="8440175" y="385805"/>
                  <a:pt x="8427069" y="387211"/>
                </a:cubicBezTo>
                <a:cubicBezTo>
                  <a:pt x="8400442" y="392215"/>
                  <a:pt x="8397079" y="382989"/>
                  <a:pt x="8387766" y="377161"/>
                </a:cubicBezTo>
                <a:cubicBezTo>
                  <a:pt x="8369233" y="378548"/>
                  <a:pt x="8334756" y="390869"/>
                  <a:pt x="8315874" y="395527"/>
                </a:cubicBezTo>
                <a:cubicBezTo>
                  <a:pt x="8306664" y="400500"/>
                  <a:pt x="8272845" y="393679"/>
                  <a:pt x="8274474" y="405112"/>
                </a:cubicBezTo>
                <a:cubicBezTo>
                  <a:pt x="8255483" y="406194"/>
                  <a:pt x="8244963" y="408376"/>
                  <a:pt x="8234664" y="410219"/>
                </a:cubicBezTo>
                <a:lnTo>
                  <a:pt x="8211268" y="416791"/>
                </a:lnTo>
                <a:cubicBezTo>
                  <a:pt x="8204720" y="419941"/>
                  <a:pt x="8197411" y="422004"/>
                  <a:pt x="8188615" y="421755"/>
                </a:cubicBezTo>
                <a:lnTo>
                  <a:pt x="8179981" y="420402"/>
                </a:lnTo>
                <a:lnTo>
                  <a:pt x="8179307" y="422516"/>
                </a:lnTo>
                <a:cubicBezTo>
                  <a:pt x="8179027" y="425797"/>
                  <a:pt x="8175790" y="448341"/>
                  <a:pt x="8147929" y="450302"/>
                </a:cubicBezTo>
                <a:cubicBezTo>
                  <a:pt x="8130300" y="457967"/>
                  <a:pt x="8114933" y="461015"/>
                  <a:pt x="8089136" y="465283"/>
                </a:cubicBezTo>
                <a:cubicBezTo>
                  <a:pt x="8072810" y="465920"/>
                  <a:pt x="8069376" y="451569"/>
                  <a:pt x="8049973" y="454121"/>
                </a:cubicBezTo>
                <a:cubicBezTo>
                  <a:pt x="7974508" y="471465"/>
                  <a:pt x="8006050" y="447139"/>
                  <a:pt x="7965913" y="464415"/>
                </a:cubicBezTo>
                <a:cubicBezTo>
                  <a:pt x="7958234" y="466025"/>
                  <a:pt x="7951405" y="465800"/>
                  <a:pt x="7945093" y="464798"/>
                </a:cubicBezTo>
                <a:lnTo>
                  <a:pt x="7935335" y="462442"/>
                </a:lnTo>
                <a:lnTo>
                  <a:pt x="7904779" y="471429"/>
                </a:lnTo>
                <a:cubicBezTo>
                  <a:pt x="7889387" y="474999"/>
                  <a:pt x="7872867" y="477951"/>
                  <a:pt x="7855604" y="480199"/>
                </a:cubicBezTo>
                <a:cubicBezTo>
                  <a:pt x="7850005" y="476378"/>
                  <a:pt x="7838628" y="483595"/>
                  <a:pt x="7832630" y="485371"/>
                </a:cubicBezTo>
                <a:cubicBezTo>
                  <a:pt x="7831473" y="482645"/>
                  <a:pt x="7816623" y="482661"/>
                  <a:pt x="7812438" y="485391"/>
                </a:cubicBezTo>
                <a:cubicBezTo>
                  <a:pt x="7709470" y="505049"/>
                  <a:pt x="7759426" y="473956"/>
                  <a:pt x="7701399" y="495197"/>
                </a:cubicBezTo>
                <a:cubicBezTo>
                  <a:pt x="7690986" y="496989"/>
                  <a:pt x="7682397" y="496365"/>
                  <a:pt x="7674778" y="494723"/>
                </a:cubicBezTo>
                <a:lnTo>
                  <a:pt x="7660445" y="490194"/>
                </a:lnTo>
                <a:lnTo>
                  <a:pt x="7651781" y="493084"/>
                </a:lnTo>
                <a:cubicBezTo>
                  <a:pt x="7616113" y="496548"/>
                  <a:pt x="7603273" y="491735"/>
                  <a:pt x="7584807" y="499490"/>
                </a:cubicBezTo>
                <a:cubicBezTo>
                  <a:pt x="7549256" y="490212"/>
                  <a:pt x="7563949" y="500167"/>
                  <a:pt x="7541324" y="504184"/>
                </a:cubicBezTo>
                <a:cubicBezTo>
                  <a:pt x="7523851" y="508307"/>
                  <a:pt x="7559546" y="509825"/>
                  <a:pt x="7541756" y="512184"/>
                </a:cubicBezTo>
                <a:cubicBezTo>
                  <a:pt x="7520963" y="510864"/>
                  <a:pt x="7525755" y="520497"/>
                  <a:pt x="7503906" y="518551"/>
                </a:cubicBezTo>
                <a:cubicBezTo>
                  <a:pt x="7505924" y="510774"/>
                  <a:pt x="7464361" y="523683"/>
                  <a:pt x="7460411" y="517415"/>
                </a:cubicBezTo>
                <a:lnTo>
                  <a:pt x="7460116" y="517548"/>
                </a:lnTo>
                <a:cubicBezTo>
                  <a:pt x="7447785" y="530928"/>
                  <a:pt x="7310141" y="550568"/>
                  <a:pt x="7297810" y="563947"/>
                </a:cubicBezTo>
                <a:cubicBezTo>
                  <a:pt x="7221791" y="605698"/>
                  <a:pt x="7039072" y="646008"/>
                  <a:pt x="6946388" y="665244"/>
                </a:cubicBezTo>
                <a:cubicBezTo>
                  <a:pt x="6853704" y="684480"/>
                  <a:pt x="6804875" y="677485"/>
                  <a:pt x="6741704" y="679365"/>
                </a:cubicBezTo>
                <a:lnTo>
                  <a:pt x="6624680" y="677674"/>
                </a:lnTo>
                <a:lnTo>
                  <a:pt x="6605700" y="683566"/>
                </a:lnTo>
                <a:cubicBezTo>
                  <a:pt x="6603309" y="685184"/>
                  <a:pt x="6599550" y="685647"/>
                  <a:pt x="6576922" y="683030"/>
                </a:cubicBezTo>
                <a:cubicBezTo>
                  <a:pt x="6527275" y="698355"/>
                  <a:pt x="6440981" y="702347"/>
                  <a:pt x="6405123" y="721946"/>
                </a:cubicBezTo>
                <a:cubicBezTo>
                  <a:pt x="6407963" y="715467"/>
                  <a:pt x="6383450" y="712913"/>
                  <a:pt x="6368938" y="717341"/>
                </a:cubicBezTo>
                <a:cubicBezTo>
                  <a:pt x="6377914" y="692119"/>
                  <a:pt x="6315316" y="744281"/>
                  <a:pt x="6295102" y="729508"/>
                </a:cubicBezTo>
                <a:cubicBezTo>
                  <a:pt x="6300358" y="744473"/>
                  <a:pt x="6240070" y="776254"/>
                  <a:pt x="6202084" y="767091"/>
                </a:cubicBezTo>
                <a:cubicBezTo>
                  <a:pt x="6152826" y="774744"/>
                  <a:pt x="6122010" y="790367"/>
                  <a:pt x="6067157" y="790339"/>
                </a:cubicBezTo>
                <a:cubicBezTo>
                  <a:pt x="6066310" y="792484"/>
                  <a:pt x="6064283" y="794403"/>
                  <a:pt x="6061443" y="796151"/>
                </a:cubicBezTo>
                <a:lnTo>
                  <a:pt x="6051406" y="800684"/>
                </a:lnTo>
                <a:lnTo>
                  <a:pt x="6049097" y="800636"/>
                </a:lnTo>
                <a:cubicBezTo>
                  <a:pt x="6040408" y="801393"/>
                  <a:pt x="6036299" y="802645"/>
                  <a:pt x="6034222" y="804110"/>
                </a:cubicBezTo>
                <a:lnTo>
                  <a:pt x="6033121" y="806078"/>
                </a:lnTo>
                <a:lnTo>
                  <a:pt x="6023593" y="808842"/>
                </a:lnTo>
                <a:lnTo>
                  <a:pt x="6006639" y="815304"/>
                </a:lnTo>
                <a:lnTo>
                  <a:pt x="6001762" y="815557"/>
                </a:lnTo>
                <a:lnTo>
                  <a:pt x="5973534" y="823815"/>
                </a:lnTo>
                <a:lnTo>
                  <a:pt x="5972336" y="823476"/>
                </a:lnTo>
                <a:cubicBezTo>
                  <a:pt x="5969004" y="822901"/>
                  <a:pt x="5965329" y="822833"/>
                  <a:pt x="5960841" y="823819"/>
                </a:cubicBezTo>
                <a:cubicBezTo>
                  <a:pt x="5955860" y="815655"/>
                  <a:pt x="5953515" y="821882"/>
                  <a:pt x="5940719" y="825514"/>
                </a:cubicBezTo>
                <a:cubicBezTo>
                  <a:pt x="5930130" y="813644"/>
                  <a:pt x="5900943" y="827979"/>
                  <a:pt x="5884298" y="823806"/>
                </a:cubicBezTo>
                <a:cubicBezTo>
                  <a:pt x="5875133" y="826741"/>
                  <a:pt x="5865250" y="829630"/>
                  <a:pt x="5854779" y="832365"/>
                </a:cubicBezTo>
                <a:lnTo>
                  <a:pt x="5848382" y="833844"/>
                </a:lnTo>
                <a:lnTo>
                  <a:pt x="5848066" y="833772"/>
                </a:lnTo>
                <a:cubicBezTo>
                  <a:pt x="5846273" y="833879"/>
                  <a:pt x="5844018" y="834284"/>
                  <a:pt x="5840944" y="835132"/>
                </a:cubicBezTo>
                <a:lnTo>
                  <a:pt x="5836719" y="836539"/>
                </a:lnTo>
                <a:lnTo>
                  <a:pt x="5824311" y="839408"/>
                </a:lnTo>
                <a:lnTo>
                  <a:pt x="5818788" y="839727"/>
                </a:lnTo>
                <a:cubicBezTo>
                  <a:pt x="5797008" y="838594"/>
                  <a:pt x="5786883" y="822081"/>
                  <a:pt x="5763953" y="834282"/>
                </a:cubicBezTo>
                <a:cubicBezTo>
                  <a:pt x="5726813" y="837521"/>
                  <a:pt x="5699446" y="830949"/>
                  <a:pt x="5667748" y="840211"/>
                </a:cubicBezTo>
                <a:cubicBezTo>
                  <a:pt x="5632959" y="843205"/>
                  <a:pt x="5601436" y="842280"/>
                  <a:pt x="5573108" y="847611"/>
                </a:cubicBezTo>
                <a:cubicBezTo>
                  <a:pt x="5560030" y="845832"/>
                  <a:pt x="5549547" y="851598"/>
                  <a:pt x="5539137" y="851033"/>
                </a:cubicBezTo>
                <a:cubicBezTo>
                  <a:pt x="5528728" y="850467"/>
                  <a:pt x="5529256" y="837509"/>
                  <a:pt x="5510651" y="844215"/>
                </a:cubicBezTo>
                <a:cubicBezTo>
                  <a:pt x="5494241" y="833607"/>
                  <a:pt x="5466101" y="839171"/>
                  <a:pt x="5457331" y="839159"/>
                </a:cubicBezTo>
                <a:lnTo>
                  <a:pt x="5410613" y="834358"/>
                </a:lnTo>
                <a:lnTo>
                  <a:pt x="5370040" y="862127"/>
                </a:lnTo>
                <a:cubicBezTo>
                  <a:pt x="5357863" y="856469"/>
                  <a:pt x="5319115" y="868069"/>
                  <a:pt x="5318778" y="855310"/>
                </a:cubicBezTo>
                <a:cubicBezTo>
                  <a:pt x="5303920" y="857760"/>
                  <a:pt x="5296727" y="863736"/>
                  <a:pt x="5298645" y="855171"/>
                </a:cubicBezTo>
                <a:cubicBezTo>
                  <a:pt x="5287819" y="855897"/>
                  <a:pt x="5267444" y="857825"/>
                  <a:pt x="5253828" y="859670"/>
                </a:cubicBezTo>
                <a:lnTo>
                  <a:pt x="5216955" y="866245"/>
                </a:lnTo>
                <a:lnTo>
                  <a:pt x="5214344" y="868102"/>
                </a:lnTo>
                <a:cubicBezTo>
                  <a:pt x="5210778" y="868719"/>
                  <a:pt x="5200859" y="869042"/>
                  <a:pt x="5195561" y="869949"/>
                </a:cubicBezTo>
                <a:lnTo>
                  <a:pt x="5182555" y="873542"/>
                </a:lnTo>
                <a:cubicBezTo>
                  <a:pt x="5178496" y="875023"/>
                  <a:pt x="5175066" y="876746"/>
                  <a:pt x="5172552" y="878801"/>
                </a:cubicBezTo>
                <a:cubicBezTo>
                  <a:pt x="5121406" y="873797"/>
                  <a:pt x="5080096" y="886529"/>
                  <a:pt x="5027993" y="889666"/>
                </a:cubicBezTo>
                <a:cubicBezTo>
                  <a:pt x="4999924" y="877115"/>
                  <a:pt x="4946973" y="919452"/>
                  <a:pt x="4939844" y="934802"/>
                </a:cubicBezTo>
                <a:cubicBezTo>
                  <a:pt x="4895154" y="940701"/>
                  <a:pt x="4844006" y="928240"/>
                  <a:pt x="4792576" y="934820"/>
                </a:cubicBezTo>
                <a:lnTo>
                  <a:pt x="4602423" y="958063"/>
                </a:lnTo>
                <a:cubicBezTo>
                  <a:pt x="4488530" y="967131"/>
                  <a:pt x="4399004" y="969822"/>
                  <a:pt x="4290656" y="969152"/>
                </a:cubicBezTo>
                <a:cubicBezTo>
                  <a:pt x="4182308" y="968482"/>
                  <a:pt x="4046938" y="971167"/>
                  <a:pt x="3952334" y="954043"/>
                </a:cubicBezTo>
                <a:lnTo>
                  <a:pt x="3858560" y="948781"/>
                </a:lnTo>
                <a:lnTo>
                  <a:pt x="3846597" y="948382"/>
                </a:lnTo>
                <a:cubicBezTo>
                  <a:pt x="3807516" y="956616"/>
                  <a:pt x="3767475" y="941640"/>
                  <a:pt x="3736044" y="947759"/>
                </a:cubicBezTo>
                <a:cubicBezTo>
                  <a:pt x="3727323" y="948128"/>
                  <a:pt x="3719828" y="947771"/>
                  <a:pt x="3713136" y="946963"/>
                </a:cubicBezTo>
                <a:lnTo>
                  <a:pt x="3695939" y="943639"/>
                </a:lnTo>
                <a:lnTo>
                  <a:pt x="3694125" y="940567"/>
                </a:lnTo>
                <a:lnTo>
                  <a:pt x="3681925" y="939706"/>
                </a:lnTo>
                <a:lnTo>
                  <a:pt x="3679204" y="938926"/>
                </a:lnTo>
                <a:cubicBezTo>
                  <a:pt x="3668160" y="939028"/>
                  <a:pt x="3634193" y="940875"/>
                  <a:pt x="3615656" y="940320"/>
                </a:cubicBezTo>
                <a:cubicBezTo>
                  <a:pt x="3582626" y="936974"/>
                  <a:pt x="3593904" y="949140"/>
                  <a:pt x="3567983" y="935596"/>
                </a:cubicBezTo>
                <a:cubicBezTo>
                  <a:pt x="3504185" y="939048"/>
                  <a:pt x="3482818" y="922224"/>
                  <a:pt x="3422423" y="932129"/>
                </a:cubicBezTo>
                <a:cubicBezTo>
                  <a:pt x="3369166" y="933413"/>
                  <a:pt x="3329486" y="910108"/>
                  <a:pt x="3310925" y="911072"/>
                </a:cubicBezTo>
                <a:cubicBezTo>
                  <a:pt x="3261363" y="909787"/>
                  <a:pt x="3198415" y="933574"/>
                  <a:pt x="3139421" y="934151"/>
                </a:cubicBezTo>
                <a:cubicBezTo>
                  <a:pt x="3088799" y="931012"/>
                  <a:pt x="3038941" y="938464"/>
                  <a:pt x="2996922" y="927537"/>
                </a:cubicBezTo>
                <a:cubicBezTo>
                  <a:pt x="2992673" y="929234"/>
                  <a:pt x="2987900" y="930498"/>
                  <a:pt x="2982785" y="931453"/>
                </a:cubicBezTo>
                <a:lnTo>
                  <a:pt x="2967478" y="933397"/>
                </a:lnTo>
                <a:lnTo>
                  <a:pt x="2948552" y="932961"/>
                </a:lnTo>
                <a:lnTo>
                  <a:pt x="2944404" y="934452"/>
                </a:lnTo>
                <a:lnTo>
                  <a:pt x="2908608" y="937205"/>
                </a:lnTo>
                <a:lnTo>
                  <a:pt x="2904443" y="936455"/>
                </a:lnTo>
                <a:lnTo>
                  <a:pt x="2868935" y="938022"/>
                </a:lnTo>
                <a:lnTo>
                  <a:pt x="2868586" y="937487"/>
                </a:lnTo>
                <a:cubicBezTo>
                  <a:pt x="2866994" y="936327"/>
                  <a:pt x="2864292" y="935538"/>
                  <a:pt x="2859191" y="935503"/>
                </a:cubicBezTo>
                <a:cubicBezTo>
                  <a:pt x="2869075" y="927418"/>
                  <a:pt x="2856828" y="932364"/>
                  <a:pt x="2840915" y="932977"/>
                </a:cubicBezTo>
                <a:lnTo>
                  <a:pt x="2763509" y="921850"/>
                </a:lnTo>
                <a:lnTo>
                  <a:pt x="2756121" y="921864"/>
                </a:lnTo>
                <a:cubicBezTo>
                  <a:pt x="2756081" y="921822"/>
                  <a:pt x="2756039" y="921781"/>
                  <a:pt x="2755998" y="921739"/>
                </a:cubicBezTo>
                <a:cubicBezTo>
                  <a:pt x="2754445" y="921476"/>
                  <a:pt x="2752036" y="921380"/>
                  <a:pt x="2748255" y="921505"/>
                </a:cubicBezTo>
                <a:lnTo>
                  <a:pt x="2694601" y="915575"/>
                </a:lnTo>
                <a:cubicBezTo>
                  <a:pt x="2671223" y="919874"/>
                  <a:pt x="2666972" y="913376"/>
                  <a:pt x="2635357" y="910976"/>
                </a:cubicBezTo>
                <a:cubicBezTo>
                  <a:pt x="2621906" y="915051"/>
                  <a:pt x="2611315" y="913542"/>
                  <a:pt x="2601047" y="910263"/>
                </a:cubicBezTo>
                <a:cubicBezTo>
                  <a:pt x="2570084" y="912074"/>
                  <a:pt x="2542135" y="907435"/>
                  <a:pt x="2507482" y="906211"/>
                </a:cubicBezTo>
                <a:cubicBezTo>
                  <a:pt x="2469706" y="911437"/>
                  <a:pt x="2450920" y="901812"/>
                  <a:pt x="2413884" y="900545"/>
                </a:cubicBezTo>
                <a:cubicBezTo>
                  <a:pt x="2381338" y="909664"/>
                  <a:pt x="2387753" y="892438"/>
                  <a:pt x="2368912" y="888755"/>
                </a:cubicBezTo>
                <a:lnTo>
                  <a:pt x="2349490" y="889719"/>
                </a:lnTo>
                <a:lnTo>
                  <a:pt x="2344290" y="890584"/>
                </a:lnTo>
                <a:cubicBezTo>
                  <a:pt x="2340673" y="891041"/>
                  <a:pt x="2338228" y="891167"/>
                  <a:pt x="2336488" y="891058"/>
                </a:cubicBezTo>
                <a:lnTo>
                  <a:pt x="2329015" y="891627"/>
                </a:lnTo>
                <a:cubicBezTo>
                  <a:pt x="2316843" y="893039"/>
                  <a:pt x="2305064" y="894669"/>
                  <a:pt x="2293898" y="896431"/>
                </a:cubicBezTo>
                <a:cubicBezTo>
                  <a:pt x="2282637" y="890404"/>
                  <a:pt x="2242346" y="900851"/>
                  <a:pt x="2243927" y="888076"/>
                </a:cubicBezTo>
                <a:cubicBezTo>
                  <a:pt x="2228778" y="890081"/>
                  <a:pt x="2220725" y="895845"/>
                  <a:pt x="2223920" y="887331"/>
                </a:cubicBezTo>
                <a:cubicBezTo>
                  <a:pt x="2218877" y="887756"/>
                  <a:pt x="2215583" y="887254"/>
                  <a:pt x="2213081" y="886302"/>
                </a:cubicBezTo>
                <a:lnTo>
                  <a:pt x="2212307" y="885829"/>
                </a:lnTo>
                <a:lnTo>
                  <a:pt x="2152321" y="894418"/>
                </a:lnTo>
                <a:lnTo>
                  <a:pt x="2140985" y="895968"/>
                </a:lnTo>
                <a:lnTo>
                  <a:pt x="2121210" y="899354"/>
                </a:lnTo>
                <a:lnTo>
                  <a:pt x="2119146" y="899033"/>
                </a:lnTo>
                <a:lnTo>
                  <a:pt x="2105666" y="902240"/>
                </a:lnTo>
                <a:cubicBezTo>
                  <a:pt x="2101407" y="903601"/>
                  <a:pt x="2097735" y="905221"/>
                  <a:pt x="2094924" y="907203"/>
                </a:cubicBezTo>
                <a:cubicBezTo>
                  <a:pt x="2044793" y="900664"/>
                  <a:pt x="2001785" y="912168"/>
                  <a:pt x="1949478" y="913748"/>
                </a:cubicBezTo>
                <a:cubicBezTo>
                  <a:pt x="1891937" y="919585"/>
                  <a:pt x="1810334" y="935486"/>
                  <a:pt x="1749684" y="942223"/>
                </a:cubicBezTo>
                <a:lnTo>
                  <a:pt x="1585576" y="954170"/>
                </a:lnTo>
                <a:cubicBezTo>
                  <a:pt x="1549165" y="943719"/>
                  <a:pt x="1511425" y="950847"/>
                  <a:pt x="1476250" y="950653"/>
                </a:cubicBezTo>
                <a:cubicBezTo>
                  <a:pt x="1488515" y="961596"/>
                  <a:pt x="1432660" y="946795"/>
                  <a:pt x="1433927" y="959926"/>
                </a:cubicBezTo>
                <a:cubicBezTo>
                  <a:pt x="1427485" y="959475"/>
                  <a:pt x="1421205" y="958623"/>
                  <a:pt x="1414893" y="957671"/>
                </a:cubicBezTo>
                <a:lnTo>
                  <a:pt x="1411585" y="957179"/>
                </a:lnTo>
                <a:lnTo>
                  <a:pt x="1398896" y="957460"/>
                </a:lnTo>
                <a:lnTo>
                  <a:pt x="1394632" y="954725"/>
                </a:lnTo>
                <a:lnTo>
                  <a:pt x="1375043" y="953132"/>
                </a:lnTo>
                <a:cubicBezTo>
                  <a:pt x="1367813" y="952970"/>
                  <a:pt x="1360155" y="953305"/>
                  <a:pt x="1351876" y="954436"/>
                </a:cubicBezTo>
                <a:cubicBezTo>
                  <a:pt x="1325912" y="963028"/>
                  <a:pt x="1274459" y="952492"/>
                  <a:pt x="1242676" y="963767"/>
                </a:cubicBezTo>
                <a:cubicBezTo>
                  <a:pt x="1230276" y="966918"/>
                  <a:pt x="1216715" y="977098"/>
                  <a:pt x="1205993" y="974080"/>
                </a:cubicBezTo>
                <a:cubicBezTo>
                  <a:pt x="1174251" y="974112"/>
                  <a:pt x="1086982" y="964420"/>
                  <a:pt x="1052221" y="963954"/>
                </a:cubicBezTo>
                <a:cubicBezTo>
                  <a:pt x="1038515" y="970622"/>
                  <a:pt x="1009522" y="962342"/>
                  <a:pt x="968270" y="964761"/>
                </a:cubicBezTo>
                <a:cubicBezTo>
                  <a:pt x="943437" y="973698"/>
                  <a:pt x="900136" y="991017"/>
                  <a:pt x="874493" y="998122"/>
                </a:cubicBezTo>
                <a:cubicBezTo>
                  <a:pt x="848849" y="1005226"/>
                  <a:pt x="853424" y="1009427"/>
                  <a:pt x="814411" y="1007391"/>
                </a:cubicBezTo>
                <a:cubicBezTo>
                  <a:pt x="765926" y="1022821"/>
                  <a:pt x="732885" y="1009859"/>
                  <a:pt x="688604" y="1015631"/>
                </a:cubicBezTo>
                <a:cubicBezTo>
                  <a:pt x="638045" y="1020877"/>
                  <a:pt x="677999" y="1011556"/>
                  <a:pt x="618171" y="1027260"/>
                </a:cubicBezTo>
                <a:cubicBezTo>
                  <a:pt x="609680" y="1023165"/>
                  <a:pt x="583253" y="1020277"/>
                  <a:pt x="570379" y="1023487"/>
                </a:cubicBezTo>
                <a:cubicBezTo>
                  <a:pt x="543992" y="1022523"/>
                  <a:pt x="505183" y="1001686"/>
                  <a:pt x="482519" y="1002108"/>
                </a:cubicBezTo>
                <a:cubicBezTo>
                  <a:pt x="464011" y="1002285"/>
                  <a:pt x="495211" y="1007995"/>
                  <a:pt x="475319" y="1009922"/>
                </a:cubicBezTo>
                <a:cubicBezTo>
                  <a:pt x="450818" y="1011135"/>
                  <a:pt x="454804" y="1022539"/>
                  <a:pt x="431104" y="1009317"/>
                </a:cubicBezTo>
                <a:cubicBezTo>
                  <a:pt x="406857" y="1014651"/>
                  <a:pt x="399686" y="1008456"/>
                  <a:pt x="363782" y="1007585"/>
                </a:cubicBezTo>
                <a:cubicBezTo>
                  <a:pt x="350440" y="1012231"/>
                  <a:pt x="338145" y="1011245"/>
                  <a:pt x="325533" y="1008502"/>
                </a:cubicBezTo>
                <a:cubicBezTo>
                  <a:pt x="291944" y="1011745"/>
                  <a:pt x="259251" y="1008497"/>
                  <a:pt x="220429" y="1008927"/>
                </a:cubicBezTo>
                <a:cubicBezTo>
                  <a:pt x="180594" y="1015852"/>
                  <a:pt x="156150" y="1007265"/>
                  <a:pt x="114676" y="1007765"/>
                </a:cubicBezTo>
                <a:cubicBezTo>
                  <a:pt x="85718" y="1006195"/>
                  <a:pt x="43316" y="1001491"/>
                  <a:pt x="13470" y="998544"/>
                </a:cubicBezTo>
                <a:lnTo>
                  <a:pt x="0" y="997355"/>
                </a:lnTo>
                <a:close/>
              </a:path>
            </a:pathLst>
          </a:custGeom>
          <a:solidFill>
            <a:srgbClr val="82766A">
              <a:alpha val="15000"/>
            </a:srgbClr>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 name="Immagine 1" descr="Immagine che contiene screenshot&#10;&#10;Descrizione generata automaticamente">
            <a:extLst>
              <a:ext uri="{FF2B5EF4-FFF2-40B4-BE49-F238E27FC236}">
                <a16:creationId xmlns:a16="http://schemas.microsoft.com/office/drawing/2014/main" id="{D540980B-ADB8-D828-B388-C8F65534FC36}"/>
              </a:ext>
            </a:extLst>
          </p:cNvPr>
          <p:cNvPicPr>
            <a:picLocks noChangeAspect="1"/>
          </p:cNvPicPr>
          <p:nvPr/>
        </p:nvPicPr>
        <p:blipFill>
          <a:blip r:embed="rId2"/>
          <a:stretch>
            <a:fillRect/>
          </a:stretch>
        </p:blipFill>
        <p:spPr>
          <a:xfrm>
            <a:off x="4455485" y="1894895"/>
            <a:ext cx="7523603" cy="3484382"/>
          </a:xfrm>
          <a:prstGeom prst="rect">
            <a:avLst/>
          </a:prstGeom>
        </p:spPr>
      </p:pic>
      <p:sp>
        <p:nvSpPr>
          <p:cNvPr id="3" name="CasellaDiTesto 2">
            <a:extLst>
              <a:ext uri="{FF2B5EF4-FFF2-40B4-BE49-F238E27FC236}">
                <a16:creationId xmlns:a16="http://schemas.microsoft.com/office/drawing/2014/main" id="{011E046D-7A08-5F5A-4C71-7D4024DAC1F2}"/>
              </a:ext>
            </a:extLst>
          </p:cNvPr>
          <p:cNvSpPr txBox="1"/>
          <p:nvPr/>
        </p:nvSpPr>
        <p:spPr>
          <a:xfrm>
            <a:off x="309005" y="1970309"/>
            <a:ext cx="3920747" cy="4278094"/>
          </a:xfrm>
          <a:prstGeom prst="rect">
            <a:avLst/>
          </a:prstGeom>
          <a:noFill/>
        </p:spPr>
        <p:txBody>
          <a:bodyPr wrap="square">
            <a:spAutoFit/>
          </a:bodyPr>
          <a:lstStyle/>
          <a:p>
            <a:pPr algn="just"/>
            <a:r>
              <a:rPr lang="en-GB" sz="1600" dirty="0">
                <a:latin typeface="Bierstadt" panose="020B0004020202020204" pitchFamily="34" charset="0"/>
              </a:rPr>
              <a:t>The </a:t>
            </a:r>
            <a:r>
              <a:rPr lang="en-GB" sz="1600" b="1" dirty="0">
                <a:latin typeface="Bierstadt" panose="020B0004020202020204" pitchFamily="34" charset="0"/>
              </a:rPr>
              <a:t>swam intelligence </a:t>
            </a:r>
            <a:r>
              <a:rPr lang="en-GB" sz="1600" dirty="0">
                <a:latin typeface="Bierstadt" panose="020B0004020202020204" pitchFamily="34" charset="0"/>
              </a:rPr>
              <a:t>is defined as the </a:t>
            </a:r>
            <a:r>
              <a:rPr lang="en-GB" sz="1600" i="1" dirty="0">
                <a:latin typeface="Bierstadt" panose="020B0004020202020204" pitchFamily="34" charset="0"/>
              </a:rPr>
              <a:t>collective behaviour </a:t>
            </a:r>
            <a:r>
              <a:rPr lang="en-GB" sz="1600" dirty="0">
                <a:latin typeface="Bierstadt" panose="020B0004020202020204" pitchFamily="34" charset="0"/>
              </a:rPr>
              <a:t>of decentralized and self-organized systems in which the group manifests a form of "intelligence" greater than any element of it alone.</a:t>
            </a:r>
          </a:p>
          <a:p>
            <a:pPr marL="285750" indent="-285750" algn="just">
              <a:buFont typeface="Arial" panose="020B0604020202020204" pitchFamily="34" charset="0"/>
              <a:buChar char="•"/>
            </a:pPr>
            <a:r>
              <a:rPr lang="en-GB" sz="1600" dirty="0">
                <a:latin typeface="Bierstadt" panose="020B0004020202020204" pitchFamily="34" charset="0"/>
              </a:rPr>
              <a:t>The </a:t>
            </a:r>
            <a:r>
              <a:rPr lang="en-GB" sz="1600" b="1" dirty="0">
                <a:latin typeface="Bierstadt" panose="020B0004020202020204" pitchFamily="34" charset="0"/>
              </a:rPr>
              <a:t>swarm can solve complex problems </a:t>
            </a:r>
            <a:r>
              <a:rPr lang="en-GB" sz="1600" dirty="0">
                <a:latin typeface="Bierstadt" panose="020B0004020202020204" pitchFamily="34" charset="0"/>
              </a:rPr>
              <a:t>that a single individual with simple abilities cannot solve.</a:t>
            </a:r>
          </a:p>
          <a:p>
            <a:pPr marL="285750" indent="-285750" algn="just">
              <a:buFont typeface="Arial" panose="020B0604020202020204" pitchFamily="34" charset="0"/>
              <a:buChar char="•"/>
            </a:pPr>
            <a:r>
              <a:rPr lang="en-GB" sz="1600" dirty="0">
                <a:latin typeface="Bierstadt" panose="020B0004020202020204" pitchFamily="34" charset="0"/>
              </a:rPr>
              <a:t>The swarm is </a:t>
            </a:r>
            <a:r>
              <a:rPr lang="en-GB" sz="1600" b="1" dirty="0">
                <a:latin typeface="Bierstadt" panose="020B0004020202020204" pitchFamily="34" charset="0"/>
              </a:rPr>
              <a:t>made up of several elements</a:t>
            </a:r>
            <a:r>
              <a:rPr lang="en-GB" sz="1600" dirty="0">
                <a:latin typeface="Bierstadt" panose="020B0004020202020204" pitchFamily="34" charset="0"/>
              </a:rPr>
              <a:t> that can get lost or damaged without affecting the performance of the entire group.</a:t>
            </a:r>
          </a:p>
          <a:p>
            <a:pPr marL="285750" indent="-285750" algn="just">
              <a:buFont typeface="Arial" panose="020B0604020202020204" pitchFamily="34" charset="0"/>
              <a:buChar char="•"/>
            </a:pPr>
            <a:r>
              <a:rPr lang="en-GB" sz="1600" b="1" dirty="0">
                <a:latin typeface="Bierstadt" panose="020B0004020202020204" pitchFamily="34" charset="0"/>
              </a:rPr>
              <a:t>Individuals perceive information only locally</a:t>
            </a:r>
            <a:r>
              <a:rPr lang="en-GB" sz="1600" dirty="0">
                <a:latin typeface="Bierstadt" panose="020B0004020202020204" pitchFamily="34" charset="0"/>
              </a:rPr>
              <a:t>, perform simple actions, have little or no memory, and do not know what the overall state of the system is or its purpose</a:t>
            </a:r>
            <a:r>
              <a:rPr lang="en-GB" sz="1600" baseline="30000" dirty="0">
                <a:latin typeface="Bierstadt" panose="020B0004020202020204" pitchFamily="34" charset="0"/>
              </a:rPr>
              <a:t>2</a:t>
            </a:r>
            <a:r>
              <a:rPr lang="en-GB" sz="1600" dirty="0">
                <a:latin typeface="Bierstadt" panose="020B0004020202020204" pitchFamily="34" charset="0"/>
              </a:rPr>
              <a:t>.</a:t>
            </a:r>
          </a:p>
        </p:txBody>
      </p:sp>
      <p:sp>
        <p:nvSpPr>
          <p:cNvPr id="13" name="CasellaDiTesto 12">
            <a:extLst>
              <a:ext uri="{FF2B5EF4-FFF2-40B4-BE49-F238E27FC236}">
                <a16:creationId xmlns:a16="http://schemas.microsoft.com/office/drawing/2014/main" id="{5B35CFD5-5794-EC4F-9877-208A668BEF25}"/>
              </a:ext>
            </a:extLst>
          </p:cNvPr>
          <p:cNvSpPr txBox="1"/>
          <p:nvPr/>
        </p:nvSpPr>
        <p:spPr>
          <a:xfrm>
            <a:off x="256735" y="6409938"/>
            <a:ext cx="9144000" cy="261610"/>
          </a:xfrm>
          <a:prstGeom prst="rect">
            <a:avLst/>
          </a:prstGeom>
          <a:noFill/>
        </p:spPr>
        <p:txBody>
          <a:bodyPr wrap="square" rtlCol="0">
            <a:spAutoFit/>
          </a:bodyPr>
          <a:lstStyle/>
          <a:p>
            <a:r>
              <a:rPr lang="en-GB" sz="1100" dirty="0">
                <a:latin typeface="Bierstadt" panose="020B0004020202020204" pitchFamily="34" charset="0"/>
              </a:rPr>
              <a:t>2.   C. </a:t>
            </a:r>
            <a:r>
              <a:rPr lang="en-GB" sz="1100" dirty="0" err="1">
                <a:latin typeface="Bierstadt" panose="020B0004020202020204" pitchFamily="34" charset="0"/>
              </a:rPr>
              <a:t>Mattiussi</a:t>
            </a:r>
            <a:r>
              <a:rPr lang="en-GB" sz="1100" dirty="0">
                <a:latin typeface="Bierstadt" panose="020B0004020202020204" pitchFamily="34" charset="0"/>
              </a:rPr>
              <a:t> D. </a:t>
            </a:r>
            <a:r>
              <a:rPr lang="en-GB" sz="1100" dirty="0" err="1">
                <a:latin typeface="Bierstadt" panose="020B0004020202020204" pitchFamily="34" charset="0"/>
              </a:rPr>
              <a:t>Floreano</a:t>
            </a:r>
            <a:r>
              <a:rPr lang="en-GB" sz="1100" dirty="0">
                <a:latin typeface="Bierstadt" panose="020B0004020202020204" pitchFamily="34" charset="0"/>
              </a:rPr>
              <a:t>, </a:t>
            </a:r>
            <a:r>
              <a:rPr lang="en-GB" sz="1100" i="1" dirty="0">
                <a:latin typeface="Bierstadt" panose="020B0004020202020204" pitchFamily="34" charset="0"/>
              </a:rPr>
              <a:t>Companion slides for the book Bio-Inspired Artificial Intelligence: Theories, Methods, and Technologies</a:t>
            </a:r>
            <a:r>
              <a:rPr lang="en-GB" sz="1100" dirty="0">
                <a:latin typeface="Bierstadt" panose="020B0004020202020204" pitchFamily="34" charset="0"/>
              </a:rPr>
              <a:t>, 2008 </a:t>
            </a:r>
            <a:endParaRPr lang="en-GB" sz="1100" dirty="0">
              <a:solidFill>
                <a:schemeClr val="tx1">
                  <a:lumMod val="75000"/>
                  <a:lumOff val="25000"/>
                </a:schemeClr>
              </a:solidFill>
              <a:latin typeface="Bierstadt" panose="020B0004020202020204" pitchFamily="34" charset="0"/>
            </a:endParaRPr>
          </a:p>
        </p:txBody>
      </p:sp>
      <p:pic>
        <p:nvPicPr>
          <p:cNvPr id="15" name="Immagine 14" descr="Immagine che contiene insetto&#10;&#10;Descrizione generata automaticamente">
            <a:extLst>
              <a:ext uri="{FF2B5EF4-FFF2-40B4-BE49-F238E27FC236}">
                <a16:creationId xmlns:a16="http://schemas.microsoft.com/office/drawing/2014/main" id="{1C0D9389-84F4-ADBE-1430-AEFE81C1DEDF}"/>
              </a:ext>
            </a:extLst>
          </p:cNvPr>
          <p:cNvPicPr>
            <a:picLocks noChangeAspect="1"/>
          </p:cNvPicPr>
          <p:nvPr/>
        </p:nvPicPr>
        <p:blipFill>
          <a:blip r:embed="rId3"/>
          <a:stretch>
            <a:fillRect/>
          </a:stretch>
        </p:blipFill>
        <p:spPr>
          <a:xfrm>
            <a:off x="6134930" y="5422594"/>
            <a:ext cx="1110373" cy="713068"/>
          </a:xfrm>
          <a:prstGeom prst="rect">
            <a:avLst/>
          </a:prstGeom>
        </p:spPr>
      </p:pic>
      <p:pic>
        <p:nvPicPr>
          <p:cNvPr id="16" name="Immagine 15" descr="Immagine che contiene oggetto, favo, sedendo, inpiedi&#10;&#10;Descrizione generata automaticamente">
            <a:extLst>
              <a:ext uri="{FF2B5EF4-FFF2-40B4-BE49-F238E27FC236}">
                <a16:creationId xmlns:a16="http://schemas.microsoft.com/office/drawing/2014/main" id="{ACBB5F94-F826-807E-FAAE-5D09F722A50B}"/>
              </a:ext>
            </a:extLst>
          </p:cNvPr>
          <p:cNvPicPr>
            <a:picLocks noChangeAspect="1"/>
          </p:cNvPicPr>
          <p:nvPr/>
        </p:nvPicPr>
        <p:blipFill>
          <a:blip r:embed="rId4"/>
          <a:stretch>
            <a:fillRect/>
          </a:stretch>
        </p:blipFill>
        <p:spPr>
          <a:xfrm>
            <a:off x="4985627" y="5510418"/>
            <a:ext cx="1110373" cy="713068"/>
          </a:xfrm>
          <a:prstGeom prst="rect">
            <a:avLst/>
          </a:prstGeom>
        </p:spPr>
      </p:pic>
      <p:pic>
        <p:nvPicPr>
          <p:cNvPr id="17" name="Immagine 16" descr="Immagine che contiene ombrello, sciando, pensile, uomo&#10;&#10;Descrizione generata automaticamente">
            <a:extLst>
              <a:ext uri="{FF2B5EF4-FFF2-40B4-BE49-F238E27FC236}">
                <a16:creationId xmlns:a16="http://schemas.microsoft.com/office/drawing/2014/main" id="{FC5B722A-6EAD-C248-4D29-5138CD3FAA74}"/>
              </a:ext>
            </a:extLst>
          </p:cNvPr>
          <p:cNvPicPr>
            <a:picLocks noChangeAspect="1"/>
          </p:cNvPicPr>
          <p:nvPr/>
        </p:nvPicPr>
        <p:blipFill>
          <a:blip r:embed="rId5"/>
          <a:stretch>
            <a:fillRect/>
          </a:stretch>
        </p:blipFill>
        <p:spPr>
          <a:xfrm>
            <a:off x="6096000" y="3879353"/>
            <a:ext cx="1149303" cy="713068"/>
          </a:xfrm>
          <a:prstGeom prst="rect">
            <a:avLst/>
          </a:prstGeom>
        </p:spPr>
      </p:pic>
      <p:pic>
        <p:nvPicPr>
          <p:cNvPr id="18" name="Immagine 17" descr="Immagine che contiene esterni, acqua, albero, inpiedi&#10;&#10;Descrizione generata automaticamente">
            <a:extLst>
              <a:ext uri="{FF2B5EF4-FFF2-40B4-BE49-F238E27FC236}">
                <a16:creationId xmlns:a16="http://schemas.microsoft.com/office/drawing/2014/main" id="{40685004-8E77-22B6-93BB-26756530BDF4}"/>
              </a:ext>
            </a:extLst>
          </p:cNvPr>
          <p:cNvPicPr>
            <a:picLocks noChangeAspect="1"/>
          </p:cNvPicPr>
          <p:nvPr/>
        </p:nvPicPr>
        <p:blipFill rotWithShape="1">
          <a:blip r:embed="rId6"/>
          <a:srcRect r="29166"/>
          <a:stretch/>
        </p:blipFill>
        <p:spPr>
          <a:xfrm>
            <a:off x="7731103" y="4695792"/>
            <a:ext cx="1106313" cy="713069"/>
          </a:xfrm>
          <a:prstGeom prst="rect">
            <a:avLst/>
          </a:prstGeom>
        </p:spPr>
      </p:pic>
      <p:sp>
        <p:nvSpPr>
          <p:cNvPr id="19" name="CasellaDiTesto 18">
            <a:extLst>
              <a:ext uri="{FF2B5EF4-FFF2-40B4-BE49-F238E27FC236}">
                <a16:creationId xmlns:a16="http://schemas.microsoft.com/office/drawing/2014/main" id="{586E3BE7-28BF-72A5-0919-0517951AE9E3}"/>
              </a:ext>
            </a:extLst>
          </p:cNvPr>
          <p:cNvSpPr txBox="1"/>
          <p:nvPr/>
        </p:nvSpPr>
        <p:spPr>
          <a:xfrm>
            <a:off x="1137034" y="609597"/>
            <a:ext cx="9392421" cy="1330841"/>
          </a:xfrm>
          <a:prstGeom prst="rect">
            <a:avLst/>
          </a:prstGeom>
        </p:spPr>
        <p:txBody>
          <a:bodyPr vert="horz" lIns="91440" tIns="45720" rIns="91440" bIns="45720" rtlCol="0" anchor="ctr">
            <a:normAutofit/>
          </a:bodyPr>
          <a:lstStyle/>
          <a:p>
            <a:pPr>
              <a:lnSpc>
                <a:spcPct val="90000"/>
              </a:lnSpc>
              <a:spcBef>
                <a:spcPct val="0"/>
              </a:spcBef>
              <a:spcAft>
                <a:spcPts val="600"/>
              </a:spcAft>
            </a:pPr>
            <a:r>
              <a:rPr lang="en-US" sz="4000" b="1" dirty="0">
                <a:latin typeface="Bierstadt" panose="020B0004020202020204" pitchFamily="34" charset="0"/>
                <a:ea typeface="+mj-ea"/>
                <a:cs typeface="+mj-cs"/>
              </a:rPr>
              <a:t>SWARM INTELLIGENCE ALGORITHMS</a:t>
            </a:r>
            <a:endParaRPr lang="en-US" sz="4000" b="1" kern="1200" dirty="0">
              <a:solidFill>
                <a:schemeClr val="tx1"/>
              </a:solidFill>
              <a:latin typeface="Bierstadt" panose="020B0004020202020204" pitchFamily="34" charset="0"/>
              <a:ea typeface="+mj-ea"/>
              <a:cs typeface="+mj-cs"/>
            </a:endParaRPr>
          </a:p>
        </p:txBody>
      </p:sp>
    </p:spTree>
    <p:extLst>
      <p:ext uri="{BB962C8B-B14F-4D97-AF65-F5344CB8AC3E}">
        <p14:creationId xmlns:p14="http://schemas.microsoft.com/office/powerpoint/2010/main" val="716991406"/>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38922" name="Rectangle 38921">
            <a:extLst>
              <a:ext uri="{FF2B5EF4-FFF2-40B4-BE49-F238E27FC236}">
                <a16:creationId xmlns:a16="http://schemas.microsoft.com/office/drawing/2014/main" id="{7FF47CB7-972F-479F-A36D-9E72D26EC8DA}"/>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w="12700" cap="flat" cmpd="sng" algn="ctr">
            <a:noFill/>
            <a:prstDash val="solid"/>
            <a:miter lim="800000"/>
          </a:ln>
          <a:effectLst/>
          <a:extLs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924" name="Freeform: Shape 38923">
            <a:extLst>
              <a:ext uri="{FF2B5EF4-FFF2-40B4-BE49-F238E27FC236}">
                <a16:creationId xmlns:a16="http://schemas.microsoft.com/office/drawing/2014/main" id="{0D153B68-5844-490D-8E67-F616D6D721CA}"/>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1"/>
            <a:ext cx="11766176" cy="2061837"/>
          </a:xfrm>
          <a:custGeom>
            <a:avLst/>
            <a:gdLst>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9437 w 10768629"/>
              <a:gd name="connsiteY140" fmla="*/ 1636968 h 1978172"/>
              <a:gd name="connsiteX141" fmla="*/ 5440853 w 10768629"/>
              <a:gd name="connsiteY141" fmla="*/ 1657958 h 1978172"/>
              <a:gd name="connsiteX142" fmla="*/ 4945936 w 10768629"/>
              <a:gd name="connsiteY142" fmla="*/ 1713743 h 1978172"/>
              <a:gd name="connsiteX143" fmla="*/ 4818446 w 10768629"/>
              <a:gd name="connsiteY143" fmla="*/ 1726895 h 1978172"/>
              <a:gd name="connsiteX144" fmla="*/ 4813657 w 10768629"/>
              <a:gd name="connsiteY144" fmla="*/ 1730706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38835 w 10768629"/>
              <a:gd name="connsiteY164" fmla="*/ 1920210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32568 w 10768629"/>
              <a:gd name="connsiteY178" fmla="*/ 1793149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9437 w 10768629"/>
              <a:gd name="connsiteY140" fmla="*/ 1636968 h 1978172"/>
              <a:gd name="connsiteX141" fmla="*/ 5440853 w 10768629"/>
              <a:gd name="connsiteY141" fmla="*/ 1657958 h 1978172"/>
              <a:gd name="connsiteX142" fmla="*/ 4945936 w 10768629"/>
              <a:gd name="connsiteY142" fmla="*/ 1713743 h 1978172"/>
              <a:gd name="connsiteX143" fmla="*/ 4818446 w 10768629"/>
              <a:gd name="connsiteY143" fmla="*/ 1726895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38835 w 10768629"/>
              <a:gd name="connsiteY164" fmla="*/ 1920210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32568 w 10768629"/>
              <a:gd name="connsiteY178" fmla="*/ 1793149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9437 w 10768629"/>
              <a:gd name="connsiteY140" fmla="*/ 1636968 h 1978172"/>
              <a:gd name="connsiteX141" fmla="*/ 5440853 w 10768629"/>
              <a:gd name="connsiteY141" fmla="*/ 1657958 h 1978172"/>
              <a:gd name="connsiteX142" fmla="*/ 4945936 w 10768629"/>
              <a:gd name="connsiteY142" fmla="*/ 1713743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38835 w 10768629"/>
              <a:gd name="connsiteY164" fmla="*/ 1920210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32568 w 10768629"/>
              <a:gd name="connsiteY178" fmla="*/ 1793149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9437 w 10768629"/>
              <a:gd name="connsiteY140" fmla="*/ 1636968 h 1978172"/>
              <a:gd name="connsiteX141" fmla="*/ 5440853 w 10768629"/>
              <a:gd name="connsiteY141" fmla="*/ 1657958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38835 w 10768629"/>
              <a:gd name="connsiteY164" fmla="*/ 1920210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32568 w 10768629"/>
              <a:gd name="connsiteY178" fmla="*/ 1793149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40853 w 10768629"/>
              <a:gd name="connsiteY141" fmla="*/ 1657958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38835 w 10768629"/>
              <a:gd name="connsiteY164" fmla="*/ 1920210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32568 w 10768629"/>
              <a:gd name="connsiteY178" fmla="*/ 1793149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38835 w 10768629"/>
              <a:gd name="connsiteY164" fmla="*/ 1920210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32568 w 10768629"/>
              <a:gd name="connsiteY178" fmla="*/ 1793149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32568 w 10768629"/>
              <a:gd name="connsiteY178" fmla="*/ 1793149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32568 w 10768629"/>
              <a:gd name="connsiteY178" fmla="*/ 1793149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57365 w 10768629"/>
              <a:gd name="connsiteY178" fmla="*/ 1832140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57365 w 10768629"/>
              <a:gd name="connsiteY178" fmla="*/ 1832140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57365 w 10768629"/>
              <a:gd name="connsiteY178" fmla="*/ 1832140 h 1978172"/>
              <a:gd name="connsiteX179" fmla="*/ 1232341 w 10768629"/>
              <a:gd name="connsiteY179" fmla="*/ 1785942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57365 w 10768629"/>
              <a:gd name="connsiteY178" fmla="*/ 1832140 h 1978172"/>
              <a:gd name="connsiteX179" fmla="*/ 1232341 w 10768629"/>
              <a:gd name="connsiteY179" fmla="*/ 1785942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9462 w 10768629"/>
              <a:gd name="connsiteY48" fmla="*/ 987106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1228 w 10768629"/>
              <a:gd name="connsiteY152" fmla="*/ 1868717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1228 w 10768629"/>
              <a:gd name="connsiteY152" fmla="*/ 1868717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11935 w 10768629"/>
              <a:gd name="connsiteY151" fmla="*/ 1860177 h 1978172"/>
              <a:gd name="connsiteX152" fmla="*/ 4101228 w 10768629"/>
              <a:gd name="connsiteY152" fmla="*/ 1868717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11935 w 10768629"/>
              <a:gd name="connsiteY151" fmla="*/ 1860177 h 1978172"/>
              <a:gd name="connsiteX152" fmla="*/ 4101228 w 10768629"/>
              <a:gd name="connsiteY152" fmla="*/ 1868717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09389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11935 w 10768629"/>
              <a:gd name="connsiteY151" fmla="*/ 1860177 h 1978172"/>
              <a:gd name="connsiteX152" fmla="*/ 4101228 w 10768629"/>
              <a:gd name="connsiteY152" fmla="*/ 1868717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09389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11935 w 10768629"/>
              <a:gd name="connsiteY151" fmla="*/ 1860177 h 1978172"/>
              <a:gd name="connsiteX152" fmla="*/ 4101228 w 10768629"/>
              <a:gd name="connsiteY152" fmla="*/ 1868717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09389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11935 w 10768629"/>
              <a:gd name="connsiteY151" fmla="*/ 1860177 h 1978172"/>
              <a:gd name="connsiteX152" fmla="*/ 4101228 w 10768629"/>
              <a:gd name="connsiteY152" fmla="*/ 1868717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0257 w 10768629"/>
              <a:gd name="connsiteY182" fmla="*/ 1789615 h 1978172"/>
              <a:gd name="connsiteX183" fmla="*/ 991903 w 10768629"/>
              <a:gd name="connsiteY183" fmla="*/ 1786741 h 1978172"/>
              <a:gd name="connsiteX184" fmla="*/ 883960 w 10768629"/>
              <a:gd name="connsiteY184" fmla="*/ 1809389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11935 w 10768629"/>
              <a:gd name="connsiteY151" fmla="*/ 1860177 h 1978172"/>
              <a:gd name="connsiteX152" fmla="*/ 4101228 w 10768629"/>
              <a:gd name="connsiteY152" fmla="*/ 1868717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84330 h 1978172"/>
              <a:gd name="connsiteX182" fmla="*/ 1120257 w 10768629"/>
              <a:gd name="connsiteY182" fmla="*/ 1789615 h 1978172"/>
              <a:gd name="connsiteX183" fmla="*/ 991903 w 10768629"/>
              <a:gd name="connsiteY183" fmla="*/ 1786741 h 1978172"/>
              <a:gd name="connsiteX184" fmla="*/ 883960 w 10768629"/>
              <a:gd name="connsiteY184" fmla="*/ 1809389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Lst>
            <a:rect l="l" t="t" r="r" b="b"/>
            <a:pathLst>
              <a:path w="10768629" h="1978172">
                <a:moveTo>
                  <a:pt x="0" y="0"/>
                </a:moveTo>
                <a:lnTo>
                  <a:pt x="10768629" y="0"/>
                </a:lnTo>
                <a:lnTo>
                  <a:pt x="10733254" y="31439"/>
                </a:lnTo>
                <a:lnTo>
                  <a:pt x="10727085" y="37910"/>
                </a:lnTo>
                <a:cubicBezTo>
                  <a:pt x="10712973" y="56080"/>
                  <a:pt x="10699457" y="78430"/>
                  <a:pt x="10675953" y="68623"/>
                </a:cubicBezTo>
                <a:cubicBezTo>
                  <a:pt x="10685972" y="89202"/>
                  <a:pt x="10641629" y="69781"/>
                  <a:pt x="10637091" y="90361"/>
                </a:cubicBezTo>
                <a:cubicBezTo>
                  <a:pt x="10635214" y="107005"/>
                  <a:pt x="10621323" y="104993"/>
                  <a:pt x="10610971" y="110764"/>
                </a:cubicBezTo>
                <a:cubicBezTo>
                  <a:pt x="10603980" y="127568"/>
                  <a:pt x="10551417" y="141180"/>
                  <a:pt x="10532872" y="138028"/>
                </a:cubicBezTo>
                <a:cubicBezTo>
                  <a:pt x="10480300" y="119072"/>
                  <a:pt x="10440532" y="186296"/>
                  <a:pt x="10398558" y="172911"/>
                </a:cubicBezTo>
                <a:cubicBezTo>
                  <a:pt x="10387708" y="174114"/>
                  <a:pt x="10378792" y="177646"/>
                  <a:pt x="10371128" y="182609"/>
                </a:cubicBezTo>
                <a:lnTo>
                  <a:pt x="10352178" y="199976"/>
                </a:lnTo>
                <a:lnTo>
                  <a:pt x="10351815" y="211879"/>
                </a:lnTo>
                <a:lnTo>
                  <a:pt x="10337471" y="218661"/>
                </a:lnTo>
                <a:lnTo>
                  <a:pt x="10334625" y="222351"/>
                </a:lnTo>
                <a:cubicBezTo>
                  <a:pt x="10321108" y="225227"/>
                  <a:pt x="10278615" y="228401"/>
                  <a:pt x="10256365" y="235917"/>
                </a:cubicBezTo>
                <a:cubicBezTo>
                  <a:pt x="10218136" y="258033"/>
                  <a:pt x="10224552" y="209685"/>
                  <a:pt x="10201127" y="267448"/>
                </a:cubicBezTo>
                <a:cubicBezTo>
                  <a:pt x="10121320" y="273476"/>
                  <a:pt x="10040763" y="345580"/>
                  <a:pt x="9961218" y="326720"/>
                </a:cubicBezTo>
                <a:cubicBezTo>
                  <a:pt x="9980173" y="341621"/>
                  <a:pt x="9883038" y="318484"/>
                  <a:pt x="9859715" y="355698"/>
                </a:cubicBezTo>
                <a:cubicBezTo>
                  <a:pt x="9812822" y="367758"/>
                  <a:pt x="9752089" y="383830"/>
                  <a:pt x="9679867" y="399081"/>
                </a:cubicBezTo>
                <a:cubicBezTo>
                  <a:pt x="9618357" y="415668"/>
                  <a:pt x="9525492" y="446315"/>
                  <a:pt x="9490654" y="455225"/>
                </a:cubicBezTo>
                <a:lnTo>
                  <a:pt x="9470837" y="452539"/>
                </a:lnTo>
                <a:lnTo>
                  <a:pt x="9469082" y="454891"/>
                </a:lnTo>
                <a:cubicBezTo>
                  <a:pt x="9460057" y="461184"/>
                  <a:pt x="9453495" y="461729"/>
                  <a:pt x="9448038" y="459733"/>
                </a:cubicBezTo>
                <a:lnTo>
                  <a:pt x="9396821" y="455795"/>
                </a:lnTo>
                <a:lnTo>
                  <a:pt x="9392197" y="459796"/>
                </a:lnTo>
                <a:lnTo>
                  <a:pt x="9347994" y="464462"/>
                </a:lnTo>
                <a:cubicBezTo>
                  <a:pt x="9347959" y="465155"/>
                  <a:pt x="9347925" y="465846"/>
                  <a:pt x="9347889" y="466539"/>
                </a:cubicBezTo>
                <a:cubicBezTo>
                  <a:pt x="9346648" y="471307"/>
                  <a:pt x="9343831" y="475025"/>
                  <a:pt x="9337639" y="476654"/>
                </a:cubicBezTo>
                <a:cubicBezTo>
                  <a:pt x="9354547" y="503661"/>
                  <a:pt x="9307720" y="510631"/>
                  <a:pt x="9287964" y="513052"/>
                </a:cubicBezTo>
                <a:cubicBezTo>
                  <a:pt x="9269905" y="526173"/>
                  <a:pt x="9245386" y="544358"/>
                  <a:pt x="9229283" y="555377"/>
                </a:cubicBezTo>
                <a:lnTo>
                  <a:pt x="9220274" y="557502"/>
                </a:lnTo>
                <a:cubicBezTo>
                  <a:pt x="9220250" y="557668"/>
                  <a:pt x="9220226" y="557835"/>
                  <a:pt x="9220202" y="558001"/>
                </a:cubicBezTo>
                <a:cubicBezTo>
                  <a:pt x="9218468" y="559434"/>
                  <a:pt x="9215591" y="560497"/>
                  <a:pt x="9210908" y="561147"/>
                </a:cubicBezTo>
                <a:lnTo>
                  <a:pt x="9186374" y="565502"/>
                </a:lnTo>
                <a:lnTo>
                  <a:pt x="9181058" y="569943"/>
                </a:lnTo>
                <a:lnTo>
                  <a:pt x="9167549" y="584727"/>
                </a:lnTo>
                <a:lnTo>
                  <a:pt x="9149110" y="598906"/>
                </a:lnTo>
                <a:cubicBezTo>
                  <a:pt x="9133575" y="594395"/>
                  <a:pt x="9087390" y="636567"/>
                  <a:pt x="9078556" y="644039"/>
                </a:cubicBezTo>
                <a:lnTo>
                  <a:pt x="8996399" y="690055"/>
                </a:lnTo>
                <a:cubicBezTo>
                  <a:pt x="8913147" y="777045"/>
                  <a:pt x="8867993" y="772591"/>
                  <a:pt x="8803791" y="813860"/>
                </a:cubicBezTo>
                <a:cubicBezTo>
                  <a:pt x="8745270" y="819906"/>
                  <a:pt x="8690049" y="823612"/>
                  <a:pt x="8636202" y="848463"/>
                </a:cubicBezTo>
                <a:cubicBezTo>
                  <a:pt x="8594799" y="860014"/>
                  <a:pt x="8568613" y="864779"/>
                  <a:pt x="8555372" y="883171"/>
                </a:cubicBezTo>
                <a:lnTo>
                  <a:pt x="8507229" y="901665"/>
                </a:lnTo>
                <a:lnTo>
                  <a:pt x="8428473" y="927985"/>
                </a:lnTo>
                <a:cubicBezTo>
                  <a:pt x="8428287" y="929817"/>
                  <a:pt x="8428100" y="931648"/>
                  <a:pt x="8427914" y="933480"/>
                </a:cubicBezTo>
                <a:lnTo>
                  <a:pt x="8420327" y="941984"/>
                </a:lnTo>
                <a:lnTo>
                  <a:pt x="8394729" y="948347"/>
                </a:lnTo>
                <a:lnTo>
                  <a:pt x="8380548" y="987916"/>
                </a:lnTo>
                <a:lnTo>
                  <a:pt x="8375330" y="965444"/>
                </a:lnTo>
                <a:cubicBezTo>
                  <a:pt x="8372375" y="964202"/>
                  <a:pt x="8344433" y="977378"/>
                  <a:pt x="8340796" y="980522"/>
                </a:cubicBezTo>
                <a:cubicBezTo>
                  <a:pt x="8328292" y="982128"/>
                  <a:pt x="8319237" y="991089"/>
                  <a:pt x="8304438" y="996739"/>
                </a:cubicBezTo>
                <a:cubicBezTo>
                  <a:pt x="8297193" y="1005683"/>
                  <a:pt x="8289328" y="1014568"/>
                  <a:pt x="8280929" y="1023089"/>
                </a:cubicBezTo>
                <a:lnTo>
                  <a:pt x="8275760" y="1027772"/>
                </a:lnTo>
                <a:lnTo>
                  <a:pt x="8275478" y="1027605"/>
                </a:lnTo>
                <a:cubicBezTo>
                  <a:pt x="8273970" y="1028076"/>
                  <a:pt x="8251461" y="1029408"/>
                  <a:pt x="8249003" y="1032033"/>
                </a:cubicBezTo>
                <a:lnTo>
                  <a:pt x="8203836" y="1037347"/>
                </a:lnTo>
                <a:cubicBezTo>
                  <a:pt x="8172789" y="1049890"/>
                  <a:pt x="8148166" y="1034625"/>
                  <a:pt x="8122936" y="1063113"/>
                </a:cubicBezTo>
                <a:cubicBezTo>
                  <a:pt x="8093850" y="1074757"/>
                  <a:pt x="8066781" y="1075350"/>
                  <a:pt x="8043658" y="1092746"/>
                </a:cubicBezTo>
                <a:cubicBezTo>
                  <a:pt x="8032157" y="1089174"/>
                  <a:pt x="8022145" y="1089998"/>
                  <a:pt x="8015351" y="1105478"/>
                </a:cubicBezTo>
                <a:cubicBezTo>
                  <a:pt x="7987544" y="1113006"/>
                  <a:pt x="7977708" y="1099152"/>
                  <a:pt x="7963145" y="1119346"/>
                </a:cubicBezTo>
                <a:cubicBezTo>
                  <a:pt x="7942622" y="1098880"/>
                  <a:pt x="7943760" y="1109516"/>
                  <a:pt x="7938145" y="1120225"/>
                </a:cubicBezTo>
                <a:lnTo>
                  <a:pt x="7937238" y="1121204"/>
                </a:lnTo>
                <a:lnTo>
                  <a:pt x="7934398" y="1118240"/>
                </a:lnTo>
                <a:lnTo>
                  <a:pt x="7918248" y="1124371"/>
                </a:lnTo>
                <a:lnTo>
                  <a:pt x="7914119" y="1127653"/>
                </a:lnTo>
                <a:cubicBezTo>
                  <a:pt x="7911201" y="1129547"/>
                  <a:pt x="7909169" y="1130331"/>
                  <a:pt x="7907658" y="1130350"/>
                </a:cubicBezTo>
                <a:lnTo>
                  <a:pt x="7907434" y="1130103"/>
                </a:lnTo>
                <a:lnTo>
                  <a:pt x="7901508" y="1133245"/>
                </a:lnTo>
                <a:cubicBezTo>
                  <a:pt x="7891644" y="1139271"/>
                  <a:pt x="7882185" y="1145815"/>
                  <a:pt x="7873287" y="1152609"/>
                </a:cubicBezTo>
                <a:cubicBezTo>
                  <a:pt x="7864672" y="1141906"/>
                  <a:pt x="7845199" y="1159242"/>
                  <a:pt x="7834833" y="1153868"/>
                </a:cubicBezTo>
                <a:lnTo>
                  <a:pt x="7828661" y="1139994"/>
                </a:lnTo>
                <a:lnTo>
                  <a:pt x="7823966" y="1143178"/>
                </a:lnTo>
                <a:lnTo>
                  <a:pt x="7815078" y="1151776"/>
                </a:lnTo>
                <a:cubicBezTo>
                  <a:pt x="7813692" y="1152943"/>
                  <a:pt x="7812687" y="1153116"/>
                  <a:pt x="7812026" y="1151522"/>
                </a:cubicBezTo>
                <a:cubicBezTo>
                  <a:pt x="7806555" y="1153054"/>
                  <a:pt x="7788673" y="1159989"/>
                  <a:pt x="7782249" y="1160970"/>
                </a:cubicBezTo>
                <a:lnTo>
                  <a:pt x="7773476" y="1157414"/>
                </a:lnTo>
                <a:lnTo>
                  <a:pt x="7769600" y="1157365"/>
                </a:lnTo>
                <a:lnTo>
                  <a:pt x="7752631" y="1172815"/>
                </a:lnTo>
                <a:lnTo>
                  <a:pt x="7739392" y="1192062"/>
                </a:lnTo>
                <a:lnTo>
                  <a:pt x="7677677" y="1216394"/>
                </a:lnTo>
                <a:lnTo>
                  <a:pt x="7586920" y="1261888"/>
                </a:lnTo>
                <a:cubicBezTo>
                  <a:pt x="7556723" y="1298911"/>
                  <a:pt x="7489187" y="1284518"/>
                  <a:pt x="7486100" y="1292563"/>
                </a:cubicBezTo>
                <a:cubicBezTo>
                  <a:pt x="7454875" y="1308356"/>
                  <a:pt x="7453335" y="1326361"/>
                  <a:pt x="7411323" y="1340732"/>
                </a:cubicBezTo>
                <a:cubicBezTo>
                  <a:pt x="7372519" y="1390006"/>
                  <a:pt x="7288617" y="1403664"/>
                  <a:pt x="7240698" y="1438832"/>
                </a:cubicBezTo>
                <a:cubicBezTo>
                  <a:pt x="7206467" y="1417136"/>
                  <a:pt x="7227555" y="1441678"/>
                  <a:pt x="7197675" y="1447530"/>
                </a:cubicBezTo>
                <a:cubicBezTo>
                  <a:pt x="7211601" y="1474927"/>
                  <a:pt x="7159483" y="1444981"/>
                  <a:pt x="7164788" y="1480293"/>
                </a:cubicBezTo>
                <a:cubicBezTo>
                  <a:pt x="7159184" y="1480240"/>
                  <a:pt x="7153584" y="1479075"/>
                  <a:pt x="7147929" y="1477641"/>
                </a:cubicBezTo>
                <a:lnTo>
                  <a:pt x="7144965" y="1476908"/>
                </a:lnTo>
                <a:lnTo>
                  <a:pt x="7134299" y="1479969"/>
                </a:lnTo>
                <a:lnTo>
                  <a:pt x="7129809" y="1473339"/>
                </a:lnTo>
                <a:lnTo>
                  <a:pt x="7112688" y="1472575"/>
                </a:lnTo>
                <a:cubicBezTo>
                  <a:pt x="7106506" y="1473449"/>
                  <a:pt x="7100123" y="1475741"/>
                  <a:pt x="7093470" y="1480300"/>
                </a:cubicBezTo>
                <a:cubicBezTo>
                  <a:pt x="7079039" y="1501274"/>
                  <a:pt x="7048991" y="1495718"/>
                  <a:pt x="7025034" y="1506934"/>
                </a:cubicBezTo>
                <a:lnTo>
                  <a:pt x="7014783" y="1515868"/>
                </a:lnTo>
                <a:lnTo>
                  <a:pt x="6979706" y="1523511"/>
                </a:lnTo>
                <a:lnTo>
                  <a:pt x="6977890" y="1525793"/>
                </a:lnTo>
                <a:cubicBezTo>
                  <a:pt x="6971996" y="1527914"/>
                  <a:pt x="6959488" y="1529941"/>
                  <a:pt x="6944339" y="1536237"/>
                </a:cubicBezTo>
                <a:lnTo>
                  <a:pt x="6886996" y="1563569"/>
                </a:lnTo>
                <a:lnTo>
                  <a:pt x="6874510" y="1558469"/>
                </a:lnTo>
                <a:lnTo>
                  <a:pt x="6871943" y="1554651"/>
                </a:lnTo>
                <a:lnTo>
                  <a:pt x="6856174" y="1562024"/>
                </a:lnTo>
                <a:lnTo>
                  <a:pt x="6842321" y="1560554"/>
                </a:lnTo>
                <a:lnTo>
                  <a:pt x="6832713" y="1569357"/>
                </a:lnTo>
                <a:lnTo>
                  <a:pt x="6816351" y="1571495"/>
                </a:lnTo>
                <a:cubicBezTo>
                  <a:pt x="6810216" y="1571510"/>
                  <a:pt x="6803310" y="1571324"/>
                  <a:pt x="6795800" y="1572010"/>
                </a:cubicBezTo>
                <a:lnTo>
                  <a:pt x="6777546" y="1568661"/>
                </a:lnTo>
                <a:lnTo>
                  <a:pt x="6751528" y="1574143"/>
                </a:lnTo>
                <a:cubicBezTo>
                  <a:pt x="6731455" y="1578562"/>
                  <a:pt x="6712054" y="1582098"/>
                  <a:pt x="6691966" y="1582255"/>
                </a:cubicBezTo>
                <a:cubicBezTo>
                  <a:pt x="6677921" y="1590738"/>
                  <a:pt x="6663787" y="1595441"/>
                  <a:pt x="6646941" y="1588471"/>
                </a:cubicBezTo>
                <a:cubicBezTo>
                  <a:pt x="6605135" y="1597971"/>
                  <a:pt x="6598373" y="1612583"/>
                  <a:pt x="6568576" y="1606488"/>
                </a:cubicBezTo>
                <a:cubicBezTo>
                  <a:pt x="6562510" y="1614734"/>
                  <a:pt x="6558067" y="1619360"/>
                  <a:pt x="6554358" y="1621701"/>
                </a:cubicBezTo>
                <a:cubicBezTo>
                  <a:pt x="6543227" y="1628727"/>
                  <a:pt x="6538724" y="1615196"/>
                  <a:pt x="6516968" y="1617195"/>
                </a:cubicBezTo>
                <a:cubicBezTo>
                  <a:pt x="6493173" y="1617368"/>
                  <a:pt x="6528193" y="1598652"/>
                  <a:pt x="6506479" y="1602227"/>
                </a:cubicBezTo>
                <a:cubicBezTo>
                  <a:pt x="6486674" y="1613929"/>
                  <a:pt x="6478484" y="1593997"/>
                  <a:pt x="6458436" y="1607332"/>
                </a:cubicBezTo>
                <a:cubicBezTo>
                  <a:pt x="6471168" y="1620800"/>
                  <a:pt x="6410323" y="1615478"/>
                  <a:pt x="6414786" y="1628815"/>
                </a:cubicBezTo>
                <a:cubicBezTo>
                  <a:pt x="6385942" y="1615041"/>
                  <a:pt x="6386569" y="1640238"/>
                  <a:pt x="6357085" y="1640846"/>
                </a:cubicBezTo>
                <a:cubicBezTo>
                  <a:pt x="6341163" y="1636809"/>
                  <a:pt x="6331497" y="1637754"/>
                  <a:pt x="6322636" y="1648213"/>
                </a:cubicBezTo>
                <a:cubicBezTo>
                  <a:pt x="6248448" y="1627802"/>
                  <a:pt x="6286748" y="1654976"/>
                  <a:pt x="6226172" y="1654676"/>
                </a:cubicBezTo>
                <a:lnTo>
                  <a:pt x="6221217" y="1654506"/>
                </a:lnTo>
                <a:lnTo>
                  <a:pt x="6204956" y="1664280"/>
                </a:lnTo>
                <a:cubicBezTo>
                  <a:pt x="6204728" y="1665114"/>
                  <a:pt x="6204498" y="1665947"/>
                  <a:pt x="6204270" y="1666782"/>
                </a:cubicBezTo>
                <a:lnTo>
                  <a:pt x="6143810" y="1661963"/>
                </a:lnTo>
                <a:lnTo>
                  <a:pt x="6136560" y="1665728"/>
                </a:lnTo>
                <a:lnTo>
                  <a:pt x="6096155" y="1656951"/>
                </a:lnTo>
                <a:lnTo>
                  <a:pt x="6075812" y="1655422"/>
                </a:lnTo>
                <a:lnTo>
                  <a:pt x="6039495" y="1649680"/>
                </a:lnTo>
                <a:lnTo>
                  <a:pt x="6036523" y="1652121"/>
                </a:lnTo>
                <a:lnTo>
                  <a:pt x="6029328" y="1649904"/>
                </a:lnTo>
                <a:lnTo>
                  <a:pt x="6024075" y="1652779"/>
                </a:lnTo>
                <a:lnTo>
                  <a:pt x="6018085" y="1652030"/>
                </a:lnTo>
                <a:cubicBezTo>
                  <a:pt x="6006658" y="1653831"/>
                  <a:pt x="5968194" y="1662035"/>
                  <a:pt x="5955513" y="1663584"/>
                </a:cubicBezTo>
                <a:lnTo>
                  <a:pt x="5941996" y="1661326"/>
                </a:lnTo>
                <a:lnTo>
                  <a:pt x="5931789" y="1669915"/>
                </a:lnTo>
                <a:lnTo>
                  <a:pt x="5888686" y="1672175"/>
                </a:lnTo>
                <a:lnTo>
                  <a:pt x="5873794" y="1665454"/>
                </a:lnTo>
                <a:lnTo>
                  <a:pt x="5860022" y="1660635"/>
                </a:lnTo>
                <a:lnTo>
                  <a:pt x="5858237" y="1660649"/>
                </a:lnTo>
                <a:lnTo>
                  <a:pt x="5840319" y="1660798"/>
                </a:lnTo>
                <a:lnTo>
                  <a:pt x="5806984" y="1661075"/>
                </a:lnTo>
                <a:cubicBezTo>
                  <a:pt x="5785708" y="1661533"/>
                  <a:pt x="5764126" y="1662974"/>
                  <a:pt x="5742351" y="1667489"/>
                </a:cubicBezTo>
                <a:cubicBezTo>
                  <a:pt x="5659069" y="1645168"/>
                  <a:pt x="5615134" y="1706361"/>
                  <a:pt x="5521171" y="1671626"/>
                </a:cubicBezTo>
                <a:cubicBezTo>
                  <a:pt x="5491803" y="1671296"/>
                  <a:pt x="5498089" y="1662666"/>
                  <a:pt x="5457384" y="1683952"/>
                </a:cubicBezTo>
                <a:cubicBezTo>
                  <a:pt x="5356959" y="1699287"/>
                  <a:pt x="5078905" y="1774579"/>
                  <a:pt x="4950070" y="1748401"/>
                </a:cubicBezTo>
                <a:cubicBezTo>
                  <a:pt x="4918276" y="1752255"/>
                  <a:pt x="4891043" y="1756936"/>
                  <a:pt x="4872172" y="1757222"/>
                </a:cubicBezTo>
                <a:lnTo>
                  <a:pt x="4809524" y="1761033"/>
                </a:lnTo>
                <a:cubicBezTo>
                  <a:pt x="4791324" y="1772975"/>
                  <a:pt x="4777258" y="1754591"/>
                  <a:pt x="4759058" y="1766533"/>
                </a:cubicBezTo>
                <a:cubicBezTo>
                  <a:pt x="4747481" y="1770744"/>
                  <a:pt x="4734604" y="1772921"/>
                  <a:pt x="4719749" y="1771811"/>
                </a:cubicBezTo>
                <a:cubicBezTo>
                  <a:pt x="4671168" y="1780243"/>
                  <a:pt x="4634134" y="1775931"/>
                  <a:pt x="4568686" y="1786141"/>
                </a:cubicBezTo>
                <a:cubicBezTo>
                  <a:pt x="4544667" y="1777910"/>
                  <a:pt x="4432547" y="1778168"/>
                  <a:pt x="4418751" y="1796932"/>
                </a:cubicBezTo>
                <a:cubicBezTo>
                  <a:pt x="4403360" y="1801488"/>
                  <a:pt x="4385278" y="1795746"/>
                  <a:pt x="4378377" y="1815528"/>
                </a:cubicBezTo>
                <a:cubicBezTo>
                  <a:pt x="4366870" y="1839461"/>
                  <a:pt x="4337372" y="1814003"/>
                  <a:pt x="4320575" y="1832722"/>
                </a:cubicBezTo>
                <a:cubicBezTo>
                  <a:pt x="4277898" y="1857053"/>
                  <a:pt x="4243945" y="1846759"/>
                  <a:pt x="4211935" y="1860177"/>
                </a:cubicBezTo>
                <a:cubicBezTo>
                  <a:pt x="4181519" y="1859584"/>
                  <a:pt x="4171342" y="1859762"/>
                  <a:pt x="4101228" y="1868717"/>
                </a:cubicBezTo>
                <a:cubicBezTo>
                  <a:pt x="4080159" y="1876188"/>
                  <a:pt x="4039427" y="1877381"/>
                  <a:pt x="3973223" y="1881015"/>
                </a:cubicBezTo>
                <a:cubicBezTo>
                  <a:pt x="3971330" y="1884974"/>
                  <a:pt x="3952843" y="1879225"/>
                  <a:pt x="3900992" y="1880603"/>
                </a:cubicBezTo>
                <a:cubicBezTo>
                  <a:pt x="3849141" y="1881981"/>
                  <a:pt x="3740060" y="1895686"/>
                  <a:pt x="3662119" y="1889285"/>
                </a:cubicBezTo>
                <a:cubicBezTo>
                  <a:pt x="3565155" y="1881322"/>
                  <a:pt x="3613412" y="1915150"/>
                  <a:pt x="3496919" y="1873180"/>
                </a:cubicBezTo>
                <a:cubicBezTo>
                  <a:pt x="3488062" y="1895719"/>
                  <a:pt x="3474293" y="1876288"/>
                  <a:pt x="3449433" y="1889681"/>
                </a:cubicBezTo>
                <a:cubicBezTo>
                  <a:pt x="3406553" y="1891629"/>
                  <a:pt x="3413217" y="1897797"/>
                  <a:pt x="3369766" y="1916653"/>
                </a:cubicBezTo>
                <a:cubicBezTo>
                  <a:pt x="3338805" y="1929531"/>
                  <a:pt x="3289487" y="1928617"/>
                  <a:pt x="3269672" y="1938036"/>
                </a:cubicBezTo>
                <a:lnTo>
                  <a:pt x="3224897" y="1943733"/>
                </a:lnTo>
                <a:cubicBezTo>
                  <a:pt x="3188693" y="1949271"/>
                  <a:pt x="3178540" y="1909145"/>
                  <a:pt x="3161463" y="1946591"/>
                </a:cubicBezTo>
                <a:lnTo>
                  <a:pt x="3112044" y="1935614"/>
                </a:lnTo>
                <a:lnTo>
                  <a:pt x="3069716" y="1930463"/>
                </a:lnTo>
                <a:cubicBezTo>
                  <a:pt x="3049937" y="1924285"/>
                  <a:pt x="3047816" y="1925644"/>
                  <a:pt x="3005773" y="1915878"/>
                </a:cubicBezTo>
                <a:cubicBezTo>
                  <a:pt x="2978838" y="1921092"/>
                  <a:pt x="2967972" y="1927319"/>
                  <a:pt x="2897201" y="1926772"/>
                </a:cubicBezTo>
                <a:lnTo>
                  <a:pt x="2783891" y="1931749"/>
                </a:lnTo>
                <a:cubicBezTo>
                  <a:pt x="2753098" y="1932794"/>
                  <a:pt x="2731621" y="1915151"/>
                  <a:pt x="2712447" y="1933044"/>
                </a:cubicBezTo>
                <a:cubicBezTo>
                  <a:pt x="2621923" y="1990472"/>
                  <a:pt x="2637976" y="1949546"/>
                  <a:pt x="2560151" y="1963609"/>
                </a:cubicBezTo>
                <a:cubicBezTo>
                  <a:pt x="2472084" y="1973456"/>
                  <a:pt x="2423631" y="1962133"/>
                  <a:pt x="2367221" y="1971884"/>
                </a:cubicBezTo>
                <a:cubicBezTo>
                  <a:pt x="2355331" y="1950582"/>
                  <a:pt x="2295649" y="1950006"/>
                  <a:pt x="2272130" y="1961162"/>
                </a:cubicBezTo>
                <a:cubicBezTo>
                  <a:pt x="2229336" y="1964326"/>
                  <a:pt x="2232627" y="1943953"/>
                  <a:pt x="2189404" y="1978172"/>
                </a:cubicBezTo>
                <a:cubicBezTo>
                  <a:pt x="2153824" y="1968017"/>
                  <a:pt x="2114605" y="1969166"/>
                  <a:pt x="2077704" y="1965002"/>
                </a:cubicBezTo>
                <a:cubicBezTo>
                  <a:pt x="2053064" y="1962036"/>
                  <a:pt x="2051584" y="1971011"/>
                  <a:pt x="2033299" y="1969042"/>
                </a:cubicBezTo>
                <a:cubicBezTo>
                  <a:pt x="2015014" y="1967073"/>
                  <a:pt x="1998956" y="1958903"/>
                  <a:pt x="1967996" y="1953187"/>
                </a:cubicBezTo>
                <a:cubicBezTo>
                  <a:pt x="1924117" y="1970917"/>
                  <a:pt x="1915668" y="1940297"/>
                  <a:pt x="1855805" y="1926082"/>
                </a:cubicBezTo>
                <a:cubicBezTo>
                  <a:pt x="1830663" y="1943732"/>
                  <a:pt x="1810564" y="1935694"/>
                  <a:pt x="1790957" y="1919460"/>
                </a:cubicBezTo>
                <a:cubicBezTo>
                  <a:pt x="1732588" y="1924884"/>
                  <a:pt x="1679506" y="1900619"/>
                  <a:pt x="1613978" y="1891581"/>
                </a:cubicBezTo>
                <a:cubicBezTo>
                  <a:pt x="1542961" y="1912227"/>
                  <a:pt x="1506863" y="1865666"/>
                  <a:pt x="1436831" y="1856201"/>
                </a:cubicBezTo>
                <a:cubicBezTo>
                  <a:pt x="1409149" y="1862955"/>
                  <a:pt x="1416370" y="1829853"/>
                  <a:pt x="1357365" y="1832140"/>
                </a:cubicBezTo>
                <a:cubicBezTo>
                  <a:pt x="1285880" y="1811785"/>
                  <a:pt x="1273193" y="1786872"/>
                  <a:pt x="1232341" y="1785942"/>
                </a:cubicBezTo>
                <a:cubicBezTo>
                  <a:pt x="1223903" y="1792798"/>
                  <a:pt x="1160576" y="1793911"/>
                  <a:pt x="1162595" y="1784330"/>
                </a:cubicBezTo>
                <a:cubicBezTo>
                  <a:pt x="1153167" y="1787110"/>
                  <a:pt x="1122206" y="1805077"/>
                  <a:pt x="1120257" y="1789615"/>
                </a:cubicBezTo>
                <a:cubicBezTo>
                  <a:pt x="1073149" y="1786750"/>
                  <a:pt x="1034361" y="1768718"/>
                  <a:pt x="991903" y="1786741"/>
                </a:cubicBezTo>
                <a:cubicBezTo>
                  <a:pt x="966383" y="1781126"/>
                  <a:pt x="949501" y="1800915"/>
                  <a:pt x="883960" y="1809389"/>
                </a:cubicBezTo>
                <a:cubicBezTo>
                  <a:pt x="836064" y="1808194"/>
                  <a:pt x="826980" y="1826610"/>
                  <a:pt x="766531" y="1805053"/>
                </a:cubicBezTo>
                <a:cubicBezTo>
                  <a:pt x="732778" y="1801141"/>
                  <a:pt x="694055" y="1787044"/>
                  <a:pt x="669779" y="1800537"/>
                </a:cubicBezTo>
                <a:cubicBezTo>
                  <a:pt x="645252" y="1794709"/>
                  <a:pt x="563495" y="1813232"/>
                  <a:pt x="523898" y="1811085"/>
                </a:cubicBezTo>
                <a:cubicBezTo>
                  <a:pt x="457555" y="1798530"/>
                  <a:pt x="395227" y="1824052"/>
                  <a:pt x="360251" y="1830735"/>
                </a:cubicBezTo>
                <a:cubicBezTo>
                  <a:pt x="313564" y="1825583"/>
                  <a:pt x="298281" y="1811622"/>
                  <a:pt x="255207" y="1818275"/>
                </a:cubicBezTo>
                <a:cubicBezTo>
                  <a:pt x="206572" y="1839769"/>
                  <a:pt x="160277" y="1836800"/>
                  <a:pt x="101803" y="1870647"/>
                </a:cubicBezTo>
                <a:cubicBezTo>
                  <a:pt x="85849" y="1910002"/>
                  <a:pt x="27997" y="1845258"/>
                  <a:pt x="25397" y="1888443"/>
                </a:cubicBezTo>
                <a:cubicBezTo>
                  <a:pt x="19096" y="1881154"/>
                  <a:pt x="11260" y="1878398"/>
                  <a:pt x="2370" y="1878311"/>
                </a:cubicBezTo>
                <a:lnTo>
                  <a:pt x="0" y="1878785"/>
                </a:lnTo>
                <a:lnTo>
                  <a:pt x="0" y="0"/>
                </a:lnTo>
                <a:close/>
              </a:path>
            </a:pathLst>
          </a:custGeom>
          <a:solidFill>
            <a:srgbClr val="82766A">
              <a:alpha val="15000"/>
            </a:srgbClr>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4" name="CasellaDiTesto 3">
            <a:extLst>
              <a:ext uri="{FF2B5EF4-FFF2-40B4-BE49-F238E27FC236}">
                <a16:creationId xmlns:a16="http://schemas.microsoft.com/office/drawing/2014/main" id="{86604B58-2F64-9C78-CCE3-40B98E8ABAB4}"/>
              </a:ext>
            </a:extLst>
          </p:cNvPr>
          <p:cNvSpPr txBox="1"/>
          <p:nvPr/>
        </p:nvSpPr>
        <p:spPr>
          <a:xfrm>
            <a:off x="1137034" y="609597"/>
            <a:ext cx="9392421" cy="1330841"/>
          </a:xfrm>
          <a:prstGeom prst="rect">
            <a:avLst/>
          </a:prstGeom>
        </p:spPr>
        <p:txBody>
          <a:bodyPr vert="horz" lIns="91440" tIns="45720" rIns="91440" bIns="45720" rtlCol="0" anchor="ctr">
            <a:normAutofit/>
          </a:bodyPr>
          <a:lstStyle/>
          <a:p>
            <a:pPr>
              <a:lnSpc>
                <a:spcPct val="90000"/>
              </a:lnSpc>
              <a:spcBef>
                <a:spcPct val="0"/>
              </a:spcBef>
              <a:spcAft>
                <a:spcPts val="600"/>
              </a:spcAft>
            </a:pPr>
            <a:r>
              <a:rPr lang="en-US" sz="4400" b="1" kern="1200" dirty="0">
                <a:solidFill>
                  <a:schemeClr val="tx1"/>
                </a:solidFill>
                <a:latin typeface="Bierstadt" panose="020B0004020202020204" pitchFamily="34" charset="0"/>
                <a:ea typeface="+mj-ea"/>
                <a:cs typeface="+mj-cs"/>
              </a:rPr>
              <a:t>ANT COLONY ALGORITHMS</a:t>
            </a:r>
          </a:p>
        </p:txBody>
      </p:sp>
      <p:sp>
        <p:nvSpPr>
          <p:cNvPr id="38915" name="Rectangle 3">
            <a:extLst>
              <a:ext uri="{FF2B5EF4-FFF2-40B4-BE49-F238E27FC236}">
                <a16:creationId xmlns:a16="http://schemas.microsoft.com/office/drawing/2014/main" id="{163BC384-8D24-A668-4611-595654D7D79C}"/>
              </a:ext>
            </a:extLst>
          </p:cNvPr>
          <p:cNvSpPr>
            <a:spLocks noGrp="1" noChangeArrowheads="1"/>
          </p:cNvSpPr>
          <p:nvPr>
            <p:ph type="body" idx="1"/>
          </p:nvPr>
        </p:nvSpPr>
        <p:spPr>
          <a:xfrm>
            <a:off x="1137033" y="2198362"/>
            <a:ext cx="6417158" cy="3917773"/>
          </a:xfrm>
        </p:spPr>
        <p:txBody>
          <a:bodyPr vert="horz" lIns="91440" tIns="45720" rIns="91440" bIns="45720" rtlCol="0">
            <a:normAutofit/>
          </a:bodyPr>
          <a:lstStyle/>
          <a:p>
            <a:pPr marL="0" indent="0">
              <a:buNone/>
            </a:pPr>
            <a:r>
              <a:rPr lang="en-US" altLang="it-IT" sz="2000" dirty="0">
                <a:latin typeface="Bierstadt" panose="020B0004020202020204" pitchFamily="34" charset="0"/>
              </a:rPr>
              <a:t>Many special cases of the ACO metaheuristic have been proposed. The three most successful ones are:</a:t>
            </a:r>
          </a:p>
          <a:p>
            <a:r>
              <a:rPr lang="en-US" altLang="it-IT" sz="2000" b="1" dirty="0">
                <a:latin typeface="Bierstadt" panose="020B0004020202020204" pitchFamily="34" charset="0"/>
              </a:rPr>
              <a:t>Ant System (AS) </a:t>
            </a:r>
            <a:r>
              <a:rPr lang="en-US" altLang="it-IT" sz="2000" dirty="0">
                <a:latin typeface="Bierstadt" panose="020B0004020202020204" pitchFamily="34" charset="0"/>
              </a:rPr>
              <a:t>developed by Marco Dorigo (Italy) in his PhD thesis in 1992</a:t>
            </a:r>
          </a:p>
          <a:p>
            <a:r>
              <a:rPr lang="en-US" altLang="it-IT" sz="2000" b="1" dirty="0">
                <a:latin typeface="Bierstadt" panose="020B0004020202020204" pitchFamily="34" charset="0"/>
              </a:rPr>
              <a:t>Min-Max Ant System (MMAS): </a:t>
            </a:r>
            <a:r>
              <a:rPr lang="en-US" altLang="it-IT" sz="2000" dirty="0">
                <a:latin typeface="Bierstadt" panose="020B0004020202020204" pitchFamily="34" charset="0"/>
              </a:rPr>
              <a:t>developed by Hoos and </a:t>
            </a:r>
            <a:r>
              <a:rPr lang="en-US" altLang="it-IT" sz="2000" dirty="0" err="1">
                <a:latin typeface="Bierstadt" panose="020B0004020202020204" pitchFamily="34" charset="0"/>
              </a:rPr>
              <a:t>Stützle</a:t>
            </a:r>
            <a:r>
              <a:rPr lang="en-US" altLang="it-IT" sz="2000" dirty="0">
                <a:latin typeface="Bierstadt" panose="020B0004020202020204" pitchFamily="34" charset="0"/>
              </a:rPr>
              <a:t> in 1996</a:t>
            </a:r>
          </a:p>
          <a:p>
            <a:r>
              <a:rPr lang="en-US" altLang="it-IT" sz="2000" b="1" dirty="0">
                <a:latin typeface="Bierstadt" panose="020B0004020202020204" pitchFamily="34" charset="0"/>
              </a:rPr>
              <a:t>Ant Colony System (ACS): </a:t>
            </a:r>
            <a:r>
              <a:rPr lang="en-US" altLang="it-IT" sz="2000" dirty="0">
                <a:latin typeface="Bierstadt" panose="020B0004020202020204" pitchFamily="34" charset="0"/>
              </a:rPr>
              <a:t>developed by Gambardella-Dorigo in 1997</a:t>
            </a:r>
          </a:p>
          <a:p>
            <a:pPr marL="0" indent="0">
              <a:buNone/>
            </a:pPr>
            <a:endParaRPr lang="en-US" altLang="it-IT" sz="2000" dirty="0">
              <a:latin typeface="Bierstadt" panose="020B0004020202020204" pitchFamily="34" charset="0"/>
            </a:endParaRPr>
          </a:p>
        </p:txBody>
      </p:sp>
      <p:sp>
        <p:nvSpPr>
          <p:cNvPr id="38926" name="Freeform: Shape 38925">
            <a:extLst>
              <a:ext uri="{FF2B5EF4-FFF2-40B4-BE49-F238E27FC236}">
                <a16:creationId xmlns:a16="http://schemas.microsoft.com/office/drawing/2014/main" id="{9A0D773F-7A7D-4DBB-9DEA-86BB8B8F4BC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10800000">
            <a:off x="5381624" y="6209414"/>
            <a:ext cx="6810375" cy="648586"/>
          </a:xfrm>
          <a:custGeom>
            <a:avLst/>
            <a:gdLst>
              <a:gd name="connsiteX0" fmla="*/ 0 w 10753706"/>
              <a:gd name="connsiteY0" fmla="*/ 0 h 1027260"/>
              <a:gd name="connsiteX1" fmla="*/ 10753706 w 10753706"/>
              <a:gd name="connsiteY1" fmla="*/ 0 h 1027260"/>
              <a:gd name="connsiteX2" fmla="*/ 10748809 w 10753706"/>
              <a:gd name="connsiteY2" fmla="*/ 2522 h 1027260"/>
              <a:gd name="connsiteX3" fmla="*/ 10725330 w 10753706"/>
              <a:gd name="connsiteY3" fmla="*/ 11977 h 1027260"/>
              <a:gd name="connsiteX4" fmla="*/ 10615423 w 10753706"/>
              <a:gd name="connsiteY4" fmla="*/ 52967 h 1027260"/>
              <a:gd name="connsiteX5" fmla="*/ 10533936 w 10753706"/>
              <a:gd name="connsiteY5" fmla="*/ 53095 h 1027260"/>
              <a:gd name="connsiteX6" fmla="*/ 10466876 w 10753706"/>
              <a:gd name="connsiteY6" fmla="*/ 45180 h 1027260"/>
              <a:gd name="connsiteX7" fmla="*/ 10355090 w 10753706"/>
              <a:gd name="connsiteY7" fmla="*/ 89741 h 1027260"/>
              <a:gd name="connsiteX8" fmla="*/ 10087145 w 10753706"/>
              <a:gd name="connsiteY8" fmla="*/ 66115 h 1027260"/>
              <a:gd name="connsiteX9" fmla="*/ 10015902 w 10753706"/>
              <a:gd name="connsiteY9" fmla="*/ 76178 h 1027260"/>
              <a:gd name="connsiteX10" fmla="*/ 9806005 w 10753706"/>
              <a:gd name="connsiteY10" fmla="*/ 102435 h 1027260"/>
              <a:gd name="connsiteX11" fmla="*/ 9602583 w 10753706"/>
              <a:gd name="connsiteY11" fmla="*/ 179170 h 1027260"/>
              <a:gd name="connsiteX12" fmla="*/ 9469719 w 10753706"/>
              <a:gd name="connsiteY12" fmla="*/ 174721 h 1027260"/>
              <a:gd name="connsiteX13" fmla="*/ 9408692 w 10753706"/>
              <a:gd name="connsiteY13" fmla="*/ 189513 h 1027260"/>
              <a:gd name="connsiteX14" fmla="*/ 9364151 w 10753706"/>
              <a:gd name="connsiteY14" fmla="*/ 194072 h 1027260"/>
              <a:gd name="connsiteX15" fmla="*/ 9337751 w 10753706"/>
              <a:gd name="connsiteY15" fmla="*/ 197579 h 1027260"/>
              <a:gd name="connsiteX16" fmla="*/ 9297166 w 10753706"/>
              <a:gd name="connsiteY16" fmla="*/ 216558 h 1027260"/>
              <a:gd name="connsiteX17" fmla="*/ 9123859 w 10753706"/>
              <a:gd name="connsiteY17" fmla="*/ 237356 h 1027260"/>
              <a:gd name="connsiteX18" fmla="*/ 8950741 w 10753706"/>
              <a:gd name="connsiteY18" fmla="*/ 238020 h 1027260"/>
              <a:gd name="connsiteX19" fmla="*/ 8718236 w 10753706"/>
              <a:gd name="connsiteY19" fmla="*/ 303148 h 1027260"/>
              <a:gd name="connsiteX20" fmla="*/ 8694011 w 10753706"/>
              <a:gd name="connsiteY20" fmla="*/ 308812 h 1027260"/>
              <a:gd name="connsiteX21" fmla="*/ 8611976 w 10753706"/>
              <a:gd name="connsiteY21" fmla="*/ 324819 h 1027260"/>
              <a:gd name="connsiteX22" fmla="*/ 8562074 w 10753706"/>
              <a:gd name="connsiteY22" fmla="*/ 337971 h 1027260"/>
              <a:gd name="connsiteX23" fmla="*/ 8501724 w 10753706"/>
              <a:gd name="connsiteY23" fmla="*/ 360865 h 1027260"/>
              <a:gd name="connsiteX24" fmla="*/ 8504489 w 10753706"/>
              <a:gd name="connsiteY24" fmla="*/ 364790 h 1027260"/>
              <a:gd name="connsiteX25" fmla="*/ 8492774 w 10753706"/>
              <a:gd name="connsiteY25" fmla="*/ 366181 h 1027260"/>
              <a:gd name="connsiteX26" fmla="*/ 8466405 w 10753706"/>
              <a:gd name="connsiteY26" fmla="*/ 368724 h 1027260"/>
              <a:gd name="connsiteX27" fmla="*/ 8427069 w 10753706"/>
              <a:gd name="connsiteY27" fmla="*/ 387211 h 1027260"/>
              <a:gd name="connsiteX28" fmla="*/ 8387766 w 10753706"/>
              <a:gd name="connsiteY28" fmla="*/ 377161 h 1027260"/>
              <a:gd name="connsiteX29" fmla="*/ 8315874 w 10753706"/>
              <a:gd name="connsiteY29" fmla="*/ 395527 h 1027260"/>
              <a:gd name="connsiteX30" fmla="*/ 8274474 w 10753706"/>
              <a:gd name="connsiteY30" fmla="*/ 405112 h 1027260"/>
              <a:gd name="connsiteX31" fmla="*/ 8234664 w 10753706"/>
              <a:gd name="connsiteY31" fmla="*/ 410219 h 1027260"/>
              <a:gd name="connsiteX32" fmla="*/ 8211268 w 10753706"/>
              <a:gd name="connsiteY32" fmla="*/ 416791 h 1027260"/>
              <a:gd name="connsiteX33" fmla="*/ 8188615 w 10753706"/>
              <a:gd name="connsiteY33" fmla="*/ 421755 h 1027260"/>
              <a:gd name="connsiteX34" fmla="*/ 8179981 w 10753706"/>
              <a:gd name="connsiteY34" fmla="*/ 420402 h 1027260"/>
              <a:gd name="connsiteX35" fmla="*/ 8179307 w 10753706"/>
              <a:gd name="connsiteY35" fmla="*/ 422516 h 1027260"/>
              <a:gd name="connsiteX36" fmla="*/ 8147929 w 10753706"/>
              <a:gd name="connsiteY36" fmla="*/ 450302 h 1027260"/>
              <a:gd name="connsiteX37" fmla="*/ 8089136 w 10753706"/>
              <a:gd name="connsiteY37" fmla="*/ 465283 h 1027260"/>
              <a:gd name="connsiteX38" fmla="*/ 8049973 w 10753706"/>
              <a:gd name="connsiteY38" fmla="*/ 454121 h 1027260"/>
              <a:gd name="connsiteX39" fmla="*/ 7965913 w 10753706"/>
              <a:gd name="connsiteY39" fmla="*/ 464415 h 1027260"/>
              <a:gd name="connsiteX40" fmla="*/ 7945093 w 10753706"/>
              <a:gd name="connsiteY40" fmla="*/ 464798 h 1027260"/>
              <a:gd name="connsiteX41" fmla="*/ 7935335 w 10753706"/>
              <a:gd name="connsiteY41" fmla="*/ 462442 h 1027260"/>
              <a:gd name="connsiteX42" fmla="*/ 7904779 w 10753706"/>
              <a:gd name="connsiteY42" fmla="*/ 471429 h 1027260"/>
              <a:gd name="connsiteX43" fmla="*/ 7855604 w 10753706"/>
              <a:gd name="connsiteY43" fmla="*/ 480199 h 1027260"/>
              <a:gd name="connsiteX44" fmla="*/ 7832630 w 10753706"/>
              <a:gd name="connsiteY44" fmla="*/ 485371 h 1027260"/>
              <a:gd name="connsiteX45" fmla="*/ 7812438 w 10753706"/>
              <a:gd name="connsiteY45" fmla="*/ 485391 h 1027260"/>
              <a:gd name="connsiteX46" fmla="*/ 7701399 w 10753706"/>
              <a:gd name="connsiteY46" fmla="*/ 495197 h 1027260"/>
              <a:gd name="connsiteX47" fmla="*/ 7674778 w 10753706"/>
              <a:gd name="connsiteY47" fmla="*/ 494723 h 1027260"/>
              <a:gd name="connsiteX48" fmla="*/ 7660445 w 10753706"/>
              <a:gd name="connsiteY48" fmla="*/ 490194 h 1027260"/>
              <a:gd name="connsiteX49" fmla="*/ 7651781 w 10753706"/>
              <a:gd name="connsiteY49" fmla="*/ 493084 h 1027260"/>
              <a:gd name="connsiteX50" fmla="*/ 7584807 w 10753706"/>
              <a:gd name="connsiteY50" fmla="*/ 499490 h 1027260"/>
              <a:gd name="connsiteX51" fmla="*/ 7541324 w 10753706"/>
              <a:gd name="connsiteY51" fmla="*/ 504184 h 1027260"/>
              <a:gd name="connsiteX52" fmla="*/ 7541756 w 10753706"/>
              <a:gd name="connsiteY52" fmla="*/ 512184 h 1027260"/>
              <a:gd name="connsiteX53" fmla="*/ 7503906 w 10753706"/>
              <a:gd name="connsiteY53" fmla="*/ 518551 h 1027260"/>
              <a:gd name="connsiteX54" fmla="*/ 7460411 w 10753706"/>
              <a:gd name="connsiteY54" fmla="*/ 517415 h 1027260"/>
              <a:gd name="connsiteX55" fmla="*/ 7460116 w 10753706"/>
              <a:gd name="connsiteY55" fmla="*/ 517548 h 1027260"/>
              <a:gd name="connsiteX56" fmla="*/ 7297810 w 10753706"/>
              <a:gd name="connsiteY56" fmla="*/ 563947 h 1027260"/>
              <a:gd name="connsiteX57" fmla="*/ 6946388 w 10753706"/>
              <a:gd name="connsiteY57" fmla="*/ 665244 h 1027260"/>
              <a:gd name="connsiteX58" fmla="*/ 6741704 w 10753706"/>
              <a:gd name="connsiteY58" fmla="*/ 679365 h 1027260"/>
              <a:gd name="connsiteX59" fmla="*/ 6624680 w 10753706"/>
              <a:gd name="connsiteY59" fmla="*/ 677674 h 1027260"/>
              <a:gd name="connsiteX60" fmla="*/ 6605700 w 10753706"/>
              <a:gd name="connsiteY60" fmla="*/ 683566 h 1027260"/>
              <a:gd name="connsiteX61" fmla="*/ 6576922 w 10753706"/>
              <a:gd name="connsiteY61" fmla="*/ 683030 h 1027260"/>
              <a:gd name="connsiteX62" fmla="*/ 6405123 w 10753706"/>
              <a:gd name="connsiteY62" fmla="*/ 721946 h 1027260"/>
              <a:gd name="connsiteX63" fmla="*/ 6368938 w 10753706"/>
              <a:gd name="connsiteY63" fmla="*/ 717341 h 1027260"/>
              <a:gd name="connsiteX64" fmla="*/ 6295102 w 10753706"/>
              <a:gd name="connsiteY64" fmla="*/ 729508 h 1027260"/>
              <a:gd name="connsiteX65" fmla="*/ 6202084 w 10753706"/>
              <a:gd name="connsiteY65" fmla="*/ 767091 h 1027260"/>
              <a:gd name="connsiteX66" fmla="*/ 6067157 w 10753706"/>
              <a:gd name="connsiteY66" fmla="*/ 790339 h 1027260"/>
              <a:gd name="connsiteX67" fmla="*/ 6061443 w 10753706"/>
              <a:gd name="connsiteY67" fmla="*/ 796151 h 1027260"/>
              <a:gd name="connsiteX68" fmla="*/ 6051406 w 10753706"/>
              <a:gd name="connsiteY68" fmla="*/ 800684 h 1027260"/>
              <a:gd name="connsiteX69" fmla="*/ 6049097 w 10753706"/>
              <a:gd name="connsiteY69" fmla="*/ 800636 h 1027260"/>
              <a:gd name="connsiteX70" fmla="*/ 6034222 w 10753706"/>
              <a:gd name="connsiteY70" fmla="*/ 804110 h 1027260"/>
              <a:gd name="connsiteX71" fmla="*/ 6033121 w 10753706"/>
              <a:gd name="connsiteY71" fmla="*/ 806078 h 1027260"/>
              <a:gd name="connsiteX72" fmla="*/ 6023593 w 10753706"/>
              <a:gd name="connsiteY72" fmla="*/ 808842 h 1027260"/>
              <a:gd name="connsiteX73" fmla="*/ 6006639 w 10753706"/>
              <a:gd name="connsiteY73" fmla="*/ 815304 h 1027260"/>
              <a:gd name="connsiteX74" fmla="*/ 6001762 w 10753706"/>
              <a:gd name="connsiteY74" fmla="*/ 815557 h 1027260"/>
              <a:gd name="connsiteX75" fmla="*/ 5973534 w 10753706"/>
              <a:gd name="connsiteY75" fmla="*/ 823815 h 1027260"/>
              <a:gd name="connsiteX76" fmla="*/ 5972336 w 10753706"/>
              <a:gd name="connsiteY76" fmla="*/ 823476 h 1027260"/>
              <a:gd name="connsiteX77" fmla="*/ 5960841 w 10753706"/>
              <a:gd name="connsiteY77" fmla="*/ 823819 h 1027260"/>
              <a:gd name="connsiteX78" fmla="*/ 5940719 w 10753706"/>
              <a:gd name="connsiteY78" fmla="*/ 825514 h 1027260"/>
              <a:gd name="connsiteX79" fmla="*/ 5884298 w 10753706"/>
              <a:gd name="connsiteY79" fmla="*/ 823806 h 1027260"/>
              <a:gd name="connsiteX80" fmla="*/ 5854779 w 10753706"/>
              <a:gd name="connsiteY80" fmla="*/ 832365 h 1027260"/>
              <a:gd name="connsiteX81" fmla="*/ 5848382 w 10753706"/>
              <a:gd name="connsiteY81" fmla="*/ 833844 h 1027260"/>
              <a:gd name="connsiteX82" fmla="*/ 5848066 w 10753706"/>
              <a:gd name="connsiteY82" fmla="*/ 833772 h 1027260"/>
              <a:gd name="connsiteX83" fmla="*/ 5840944 w 10753706"/>
              <a:gd name="connsiteY83" fmla="*/ 835132 h 1027260"/>
              <a:gd name="connsiteX84" fmla="*/ 5836719 w 10753706"/>
              <a:gd name="connsiteY84" fmla="*/ 836539 h 1027260"/>
              <a:gd name="connsiteX85" fmla="*/ 5824311 w 10753706"/>
              <a:gd name="connsiteY85" fmla="*/ 839408 h 1027260"/>
              <a:gd name="connsiteX86" fmla="*/ 5818788 w 10753706"/>
              <a:gd name="connsiteY86" fmla="*/ 839727 h 1027260"/>
              <a:gd name="connsiteX87" fmla="*/ 5763953 w 10753706"/>
              <a:gd name="connsiteY87" fmla="*/ 834282 h 1027260"/>
              <a:gd name="connsiteX88" fmla="*/ 5667748 w 10753706"/>
              <a:gd name="connsiteY88" fmla="*/ 840211 h 1027260"/>
              <a:gd name="connsiteX89" fmla="*/ 5573108 w 10753706"/>
              <a:gd name="connsiteY89" fmla="*/ 847611 h 1027260"/>
              <a:gd name="connsiteX90" fmla="*/ 5539137 w 10753706"/>
              <a:gd name="connsiteY90" fmla="*/ 851033 h 1027260"/>
              <a:gd name="connsiteX91" fmla="*/ 5510651 w 10753706"/>
              <a:gd name="connsiteY91" fmla="*/ 844215 h 1027260"/>
              <a:gd name="connsiteX92" fmla="*/ 5457331 w 10753706"/>
              <a:gd name="connsiteY92" fmla="*/ 839159 h 1027260"/>
              <a:gd name="connsiteX93" fmla="*/ 5410613 w 10753706"/>
              <a:gd name="connsiteY93" fmla="*/ 834358 h 1027260"/>
              <a:gd name="connsiteX94" fmla="*/ 5370040 w 10753706"/>
              <a:gd name="connsiteY94" fmla="*/ 862127 h 1027260"/>
              <a:gd name="connsiteX95" fmla="*/ 5318778 w 10753706"/>
              <a:gd name="connsiteY95" fmla="*/ 855310 h 1027260"/>
              <a:gd name="connsiteX96" fmla="*/ 5298645 w 10753706"/>
              <a:gd name="connsiteY96" fmla="*/ 855171 h 1027260"/>
              <a:gd name="connsiteX97" fmla="*/ 5253828 w 10753706"/>
              <a:gd name="connsiteY97" fmla="*/ 859670 h 1027260"/>
              <a:gd name="connsiteX98" fmla="*/ 5216955 w 10753706"/>
              <a:gd name="connsiteY98" fmla="*/ 866245 h 1027260"/>
              <a:gd name="connsiteX99" fmla="*/ 5214344 w 10753706"/>
              <a:gd name="connsiteY99" fmla="*/ 868102 h 1027260"/>
              <a:gd name="connsiteX100" fmla="*/ 5195561 w 10753706"/>
              <a:gd name="connsiteY100" fmla="*/ 869949 h 1027260"/>
              <a:gd name="connsiteX101" fmla="*/ 5182555 w 10753706"/>
              <a:gd name="connsiteY101" fmla="*/ 873542 h 1027260"/>
              <a:gd name="connsiteX102" fmla="*/ 5172552 w 10753706"/>
              <a:gd name="connsiteY102" fmla="*/ 878801 h 1027260"/>
              <a:gd name="connsiteX103" fmla="*/ 5027993 w 10753706"/>
              <a:gd name="connsiteY103" fmla="*/ 889666 h 1027260"/>
              <a:gd name="connsiteX104" fmla="*/ 4939844 w 10753706"/>
              <a:gd name="connsiteY104" fmla="*/ 934802 h 1027260"/>
              <a:gd name="connsiteX105" fmla="*/ 4792576 w 10753706"/>
              <a:gd name="connsiteY105" fmla="*/ 934820 h 1027260"/>
              <a:gd name="connsiteX106" fmla="*/ 4602423 w 10753706"/>
              <a:gd name="connsiteY106" fmla="*/ 958063 h 1027260"/>
              <a:gd name="connsiteX107" fmla="*/ 4290656 w 10753706"/>
              <a:gd name="connsiteY107" fmla="*/ 969152 h 1027260"/>
              <a:gd name="connsiteX108" fmla="*/ 3952334 w 10753706"/>
              <a:gd name="connsiteY108" fmla="*/ 954043 h 1027260"/>
              <a:gd name="connsiteX109" fmla="*/ 3858560 w 10753706"/>
              <a:gd name="connsiteY109" fmla="*/ 948781 h 1027260"/>
              <a:gd name="connsiteX110" fmla="*/ 3846597 w 10753706"/>
              <a:gd name="connsiteY110" fmla="*/ 948382 h 1027260"/>
              <a:gd name="connsiteX111" fmla="*/ 3736044 w 10753706"/>
              <a:gd name="connsiteY111" fmla="*/ 947759 h 1027260"/>
              <a:gd name="connsiteX112" fmla="*/ 3713136 w 10753706"/>
              <a:gd name="connsiteY112" fmla="*/ 946963 h 1027260"/>
              <a:gd name="connsiteX113" fmla="*/ 3695939 w 10753706"/>
              <a:gd name="connsiteY113" fmla="*/ 943639 h 1027260"/>
              <a:gd name="connsiteX114" fmla="*/ 3694125 w 10753706"/>
              <a:gd name="connsiteY114" fmla="*/ 940567 h 1027260"/>
              <a:gd name="connsiteX115" fmla="*/ 3681925 w 10753706"/>
              <a:gd name="connsiteY115" fmla="*/ 939706 h 1027260"/>
              <a:gd name="connsiteX116" fmla="*/ 3679204 w 10753706"/>
              <a:gd name="connsiteY116" fmla="*/ 938926 h 1027260"/>
              <a:gd name="connsiteX117" fmla="*/ 3615656 w 10753706"/>
              <a:gd name="connsiteY117" fmla="*/ 940320 h 1027260"/>
              <a:gd name="connsiteX118" fmla="*/ 3567983 w 10753706"/>
              <a:gd name="connsiteY118" fmla="*/ 935596 h 1027260"/>
              <a:gd name="connsiteX119" fmla="*/ 3422423 w 10753706"/>
              <a:gd name="connsiteY119" fmla="*/ 932129 h 1027260"/>
              <a:gd name="connsiteX120" fmla="*/ 3310925 w 10753706"/>
              <a:gd name="connsiteY120" fmla="*/ 911072 h 1027260"/>
              <a:gd name="connsiteX121" fmla="*/ 3139421 w 10753706"/>
              <a:gd name="connsiteY121" fmla="*/ 934151 h 1027260"/>
              <a:gd name="connsiteX122" fmla="*/ 2996922 w 10753706"/>
              <a:gd name="connsiteY122" fmla="*/ 927537 h 1027260"/>
              <a:gd name="connsiteX123" fmla="*/ 2982785 w 10753706"/>
              <a:gd name="connsiteY123" fmla="*/ 931453 h 1027260"/>
              <a:gd name="connsiteX124" fmla="*/ 2967478 w 10753706"/>
              <a:gd name="connsiteY124" fmla="*/ 933397 h 1027260"/>
              <a:gd name="connsiteX125" fmla="*/ 2948552 w 10753706"/>
              <a:gd name="connsiteY125" fmla="*/ 932961 h 1027260"/>
              <a:gd name="connsiteX126" fmla="*/ 2944404 w 10753706"/>
              <a:gd name="connsiteY126" fmla="*/ 934452 h 1027260"/>
              <a:gd name="connsiteX127" fmla="*/ 2908608 w 10753706"/>
              <a:gd name="connsiteY127" fmla="*/ 937205 h 1027260"/>
              <a:gd name="connsiteX128" fmla="*/ 2904443 w 10753706"/>
              <a:gd name="connsiteY128" fmla="*/ 936455 h 1027260"/>
              <a:gd name="connsiteX129" fmla="*/ 2868935 w 10753706"/>
              <a:gd name="connsiteY129" fmla="*/ 938022 h 1027260"/>
              <a:gd name="connsiteX130" fmla="*/ 2868586 w 10753706"/>
              <a:gd name="connsiteY130" fmla="*/ 937487 h 1027260"/>
              <a:gd name="connsiteX131" fmla="*/ 2859191 w 10753706"/>
              <a:gd name="connsiteY131" fmla="*/ 935503 h 1027260"/>
              <a:gd name="connsiteX132" fmla="*/ 2840915 w 10753706"/>
              <a:gd name="connsiteY132" fmla="*/ 932977 h 1027260"/>
              <a:gd name="connsiteX133" fmla="*/ 2763509 w 10753706"/>
              <a:gd name="connsiteY133" fmla="*/ 921850 h 1027260"/>
              <a:gd name="connsiteX134" fmla="*/ 2756121 w 10753706"/>
              <a:gd name="connsiteY134" fmla="*/ 921864 h 1027260"/>
              <a:gd name="connsiteX135" fmla="*/ 2755998 w 10753706"/>
              <a:gd name="connsiteY135" fmla="*/ 921739 h 1027260"/>
              <a:gd name="connsiteX136" fmla="*/ 2748255 w 10753706"/>
              <a:gd name="connsiteY136" fmla="*/ 921505 h 1027260"/>
              <a:gd name="connsiteX137" fmla="*/ 2694601 w 10753706"/>
              <a:gd name="connsiteY137" fmla="*/ 915575 h 1027260"/>
              <a:gd name="connsiteX138" fmla="*/ 2635357 w 10753706"/>
              <a:gd name="connsiteY138" fmla="*/ 910976 h 1027260"/>
              <a:gd name="connsiteX139" fmla="*/ 2601047 w 10753706"/>
              <a:gd name="connsiteY139" fmla="*/ 910263 h 1027260"/>
              <a:gd name="connsiteX140" fmla="*/ 2507482 w 10753706"/>
              <a:gd name="connsiteY140" fmla="*/ 906211 h 1027260"/>
              <a:gd name="connsiteX141" fmla="*/ 2413884 w 10753706"/>
              <a:gd name="connsiteY141" fmla="*/ 900545 h 1027260"/>
              <a:gd name="connsiteX142" fmla="*/ 2368912 w 10753706"/>
              <a:gd name="connsiteY142" fmla="*/ 888755 h 1027260"/>
              <a:gd name="connsiteX143" fmla="*/ 2349490 w 10753706"/>
              <a:gd name="connsiteY143" fmla="*/ 889719 h 1027260"/>
              <a:gd name="connsiteX144" fmla="*/ 2344290 w 10753706"/>
              <a:gd name="connsiteY144" fmla="*/ 890584 h 1027260"/>
              <a:gd name="connsiteX145" fmla="*/ 2336488 w 10753706"/>
              <a:gd name="connsiteY145" fmla="*/ 891058 h 1027260"/>
              <a:gd name="connsiteX146" fmla="*/ 2329015 w 10753706"/>
              <a:gd name="connsiteY146" fmla="*/ 891627 h 1027260"/>
              <a:gd name="connsiteX147" fmla="*/ 2293898 w 10753706"/>
              <a:gd name="connsiteY147" fmla="*/ 896431 h 1027260"/>
              <a:gd name="connsiteX148" fmla="*/ 2243927 w 10753706"/>
              <a:gd name="connsiteY148" fmla="*/ 888076 h 1027260"/>
              <a:gd name="connsiteX149" fmla="*/ 2223920 w 10753706"/>
              <a:gd name="connsiteY149" fmla="*/ 887331 h 1027260"/>
              <a:gd name="connsiteX150" fmla="*/ 2213081 w 10753706"/>
              <a:gd name="connsiteY150" fmla="*/ 886302 h 1027260"/>
              <a:gd name="connsiteX151" fmla="*/ 2212307 w 10753706"/>
              <a:gd name="connsiteY151" fmla="*/ 885829 h 1027260"/>
              <a:gd name="connsiteX152" fmla="*/ 2152321 w 10753706"/>
              <a:gd name="connsiteY152" fmla="*/ 894418 h 1027260"/>
              <a:gd name="connsiteX153" fmla="*/ 2140985 w 10753706"/>
              <a:gd name="connsiteY153" fmla="*/ 895968 h 1027260"/>
              <a:gd name="connsiteX154" fmla="*/ 2121210 w 10753706"/>
              <a:gd name="connsiteY154" fmla="*/ 899354 h 1027260"/>
              <a:gd name="connsiteX155" fmla="*/ 2119146 w 10753706"/>
              <a:gd name="connsiteY155" fmla="*/ 899033 h 1027260"/>
              <a:gd name="connsiteX156" fmla="*/ 2105666 w 10753706"/>
              <a:gd name="connsiteY156" fmla="*/ 902240 h 1027260"/>
              <a:gd name="connsiteX157" fmla="*/ 2094924 w 10753706"/>
              <a:gd name="connsiteY157" fmla="*/ 907203 h 1027260"/>
              <a:gd name="connsiteX158" fmla="*/ 1949478 w 10753706"/>
              <a:gd name="connsiteY158" fmla="*/ 913748 h 1027260"/>
              <a:gd name="connsiteX159" fmla="*/ 1749684 w 10753706"/>
              <a:gd name="connsiteY159" fmla="*/ 942223 h 1027260"/>
              <a:gd name="connsiteX160" fmla="*/ 1585576 w 10753706"/>
              <a:gd name="connsiteY160" fmla="*/ 954170 h 1027260"/>
              <a:gd name="connsiteX161" fmla="*/ 1476250 w 10753706"/>
              <a:gd name="connsiteY161" fmla="*/ 950653 h 1027260"/>
              <a:gd name="connsiteX162" fmla="*/ 1433927 w 10753706"/>
              <a:gd name="connsiteY162" fmla="*/ 959926 h 1027260"/>
              <a:gd name="connsiteX163" fmla="*/ 1414893 w 10753706"/>
              <a:gd name="connsiteY163" fmla="*/ 957671 h 1027260"/>
              <a:gd name="connsiteX164" fmla="*/ 1411585 w 10753706"/>
              <a:gd name="connsiteY164" fmla="*/ 957179 h 1027260"/>
              <a:gd name="connsiteX165" fmla="*/ 1398896 w 10753706"/>
              <a:gd name="connsiteY165" fmla="*/ 957460 h 1027260"/>
              <a:gd name="connsiteX166" fmla="*/ 1394632 w 10753706"/>
              <a:gd name="connsiteY166" fmla="*/ 954725 h 1027260"/>
              <a:gd name="connsiteX167" fmla="*/ 1375043 w 10753706"/>
              <a:gd name="connsiteY167" fmla="*/ 953132 h 1027260"/>
              <a:gd name="connsiteX168" fmla="*/ 1351876 w 10753706"/>
              <a:gd name="connsiteY168" fmla="*/ 954436 h 1027260"/>
              <a:gd name="connsiteX169" fmla="*/ 1242676 w 10753706"/>
              <a:gd name="connsiteY169" fmla="*/ 963767 h 1027260"/>
              <a:gd name="connsiteX170" fmla="*/ 1205993 w 10753706"/>
              <a:gd name="connsiteY170" fmla="*/ 974080 h 1027260"/>
              <a:gd name="connsiteX171" fmla="*/ 1052221 w 10753706"/>
              <a:gd name="connsiteY171" fmla="*/ 963954 h 1027260"/>
              <a:gd name="connsiteX172" fmla="*/ 968270 w 10753706"/>
              <a:gd name="connsiteY172" fmla="*/ 964761 h 1027260"/>
              <a:gd name="connsiteX173" fmla="*/ 874493 w 10753706"/>
              <a:gd name="connsiteY173" fmla="*/ 998122 h 1027260"/>
              <a:gd name="connsiteX174" fmla="*/ 814411 w 10753706"/>
              <a:gd name="connsiteY174" fmla="*/ 1007391 h 1027260"/>
              <a:gd name="connsiteX175" fmla="*/ 688604 w 10753706"/>
              <a:gd name="connsiteY175" fmla="*/ 1015631 h 1027260"/>
              <a:gd name="connsiteX176" fmla="*/ 618171 w 10753706"/>
              <a:gd name="connsiteY176" fmla="*/ 1027260 h 1027260"/>
              <a:gd name="connsiteX177" fmla="*/ 570379 w 10753706"/>
              <a:gd name="connsiteY177" fmla="*/ 1023487 h 1027260"/>
              <a:gd name="connsiteX178" fmla="*/ 482519 w 10753706"/>
              <a:gd name="connsiteY178" fmla="*/ 1002108 h 1027260"/>
              <a:gd name="connsiteX179" fmla="*/ 475319 w 10753706"/>
              <a:gd name="connsiteY179" fmla="*/ 1009922 h 1027260"/>
              <a:gd name="connsiteX180" fmla="*/ 431104 w 10753706"/>
              <a:gd name="connsiteY180" fmla="*/ 1009317 h 1027260"/>
              <a:gd name="connsiteX181" fmla="*/ 363782 w 10753706"/>
              <a:gd name="connsiteY181" fmla="*/ 1007585 h 1027260"/>
              <a:gd name="connsiteX182" fmla="*/ 325533 w 10753706"/>
              <a:gd name="connsiteY182" fmla="*/ 1008502 h 1027260"/>
              <a:gd name="connsiteX183" fmla="*/ 220429 w 10753706"/>
              <a:gd name="connsiteY183" fmla="*/ 1008927 h 1027260"/>
              <a:gd name="connsiteX184" fmla="*/ 114676 w 10753706"/>
              <a:gd name="connsiteY184" fmla="*/ 1007765 h 1027260"/>
              <a:gd name="connsiteX185" fmla="*/ 13470 w 10753706"/>
              <a:gd name="connsiteY185" fmla="*/ 998544 h 1027260"/>
              <a:gd name="connsiteX186" fmla="*/ 0 w 10753706"/>
              <a:gd name="connsiteY186" fmla="*/ 997355 h 1027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Lst>
            <a:rect l="l" t="t" r="r" b="b"/>
            <a:pathLst>
              <a:path w="10753706" h="1027260">
                <a:moveTo>
                  <a:pt x="0" y="0"/>
                </a:moveTo>
                <a:lnTo>
                  <a:pt x="10753706" y="0"/>
                </a:lnTo>
                <a:lnTo>
                  <a:pt x="10748809" y="2522"/>
                </a:lnTo>
                <a:cubicBezTo>
                  <a:pt x="10744031" y="4644"/>
                  <a:pt x="10737551" y="7204"/>
                  <a:pt x="10725330" y="11977"/>
                </a:cubicBezTo>
                <a:cubicBezTo>
                  <a:pt x="10700888" y="21523"/>
                  <a:pt x="10652058" y="39304"/>
                  <a:pt x="10615423" y="52967"/>
                </a:cubicBezTo>
                <a:cubicBezTo>
                  <a:pt x="10598524" y="49017"/>
                  <a:pt x="10550674" y="61360"/>
                  <a:pt x="10533936" y="53095"/>
                </a:cubicBezTo>
                <a:cubicBezTo>
                  <a:pt x="10519435" y="55674"/>
                  <a:pt x="10480156" y="49393"/>
                  <a:pt x="10466876" y="45180"/>
                </a:cubicBezTo>
                <a:cubicBezTo>
                  <a:pt x="10443145" y="68059"/>
                  <a:pt x="10382269" y="71294"/>
                  <a:pt x="10355090" y="89741"/>
                </a:cubicBezTo>
                <a:cubicBezTo>
                  <a:pt x="10286222" y="95376"/>
                  <a:pt x="10146285" y="63529"/>
                  <a:pt x="10087145" y="66115"/>
                </a:cubicBezTo>
                <a:cubicBezTo>
                  <a:pt x="10067575" y="79584"/>
                  <a:pt x="10043111" y="68921"/>
                  <a:pt x="10015902" y="76178"/>
                </a:cubicBezTo>
                <a:cubicBezTo>
                  <a:pt x="9952302" y="84628"/>
                  <a:pt x="9893286" y="103337"/>
                  <a:pt x="9806005" y="102435"/>
                </a:cubicBezTo>
                <a:cubicBezTo>
                  <a:pt x="9782247" y="141133"/>
                  <a:pt x="9674787" y="151643"/>
                  <a:pt x="9602583" y="179170"/>
                </a:cubicBezTo>
                <a:cubicBezTo>
                  <a:pt x="9557658" y="187584"/>
                  <a:pt x="9478290" y="154235"/>
                  <a:pt x="9469719" y="174721"/>
                </a:cubicBezTo>
                <a:cubicBezTo>
                  <a:pt x="9443779" y="165070"/>
                  <a:pt x="9431317" y="185692"/>
                  <a:pt x="9408692" y="189513"/>
                </a:cubicBezTo>
                <a:cubicBezTo>
                  <a:pt x="9387154" y="183843"/>
                  <a:pt x="9380475" y="191089"/>
                  <a:pt x="9364151" y="194072"/>
                </a:cubicBezTo>
                <a:cubicBezTo>
                  <a:pt x="9354686" y="190222"/>
                  <a:pt x="9340485" y="191782"/>
                  <a:pt x="9337751" y="197579"/>
                </a:cubicBezTo>
                <a:cubicBezTo>
                  <a:pt x="9349566" y="209270"/>
                  <a:pt x="9297468" y="207714"/>
                  <a:pt x="9297166" y="216558"/>
                </a:cubicBezTo>
                <a:cubicBezTo>
                  <a:pt x="9269057" y="220999"/>
                  <a:pt x="9139630" y="221783"/>
                  <a:pt x="9123859" y="237356"/>
                </a:cubicBezTo>
                <a:cubicBezTo>
                  <a:pt x="9068176" y="249209"/>
                  <a:pt x="8975349" y="235349"/>
                  <a:pt x="8950741" y="238020"/>
                </a:cubicBezTo>
                <a:cubicBezTo>
                  <a:pt x="8916265" y="215428"/>
                  <a:pt x="8822808" y="292026"/>
                  <a:pt x="8718236" y="303148"/>
                </a:cubicBezTo>
                <a:cubicBezTo>
                  <a:pt x="8703111" y="302060"/>
                  <a:pt x="8695551" y="302792"/>
                  <a:pt x="8694011" y="308812"/>
                </a:cubicBezTo>
                <a:cubicBezTo>
                  <a:pt x="8661810" y="312764"/>
                  <a:pt x="8637956" y="329628"/>
                  <a:pt x="8611976" y="324819"/>
                </a:cubicBezTo>
                <a:cubicBezTo>
                  <a:pt x="8621849" y="336388"/>
                  <a:pt x="8562809" y="325917"/>
                  <a:pt x="8562074" y="337971"/>
                </a:cubicBezTo>
                <a:cubicBezTo>
                  <a:pt x="8543699" y="343978"/>
                  <a:pt x="8511321" y="356396"/>
                  <a:pt x="8501724" y="360865"/>
                </a:cubicBezTo>
                <a:lnTo>
                  <a:pt x="8504489" y="364790"/>
                </a:lnTo>
                <a:lnTo>
                  <a:pt x="8492774" y="366181"/>
                </a:lnTo>
                <a:lnTo>
                  <a:pt x="8466405" y="368724"/>
                </a:lnTo>
                <a:cubicBezTo>
                  <a:pt x="8455454" y="372229"/>
                  <a:pt x="8440175" y="385805"/>
                  <a:pt x="8427069" y="387211"/>
                </a:cubicBezTo>
                <a:cubicBezTo>
                  <a:pt x="8400442" y="392215"/>
                  <a:pt x="8397079" y="382989"/>
                  <a:pt x="8387766" y="377161"/>
                </a:cubicBezTo>
                <a:cubicBezTo>
                  <a:pt x="8369233" y="378548"/>
                  <a:pt x="8334756" y="390869"/>
                  <a:pt x="8315874" y="395527"/>
                </a:cubicBezTo>
                <a:cubicBezTo>
                  <a:pt x="8306664" y="400500"/>
                  <a:pt x="8272845" y="393679"/>
                  <a:pt x="8274474" y="405112"/>
                </a:cubicBezTo>
                <a:cubicBezTo>
                  <a:pt x="8255483" y="406194"/>
                  <a:pt x="8244963" y="408376"/>
                  <a:pt x="8234664" y="410219"/>
                </a:cubicBezTo>
                <a:lnTo>
                  <a:pt x="8211268" y="416791"/>
                </a:lnTo>
                <a:cubicBezTo>
                  <a:pt x="8204720" y="419941"/>
                  <a:pt x="8197411" y="422004"/>
                  <a:pt x="8188615" y="421755"/>
                </a:cubicBezTo>
                <a:lnTo>
                  <a:pt x="8179981" y="420402"/>
                </a:lnTo>
                <a:lnTo>
                  <a:pt x="8179307" y="422516"/>
                </a:lnTo>
                <a:cubicBezTo>
                  <a:pt x="8179027" y="425797"/>
                  <a:pt x="8175790" y="448341"/>
                  <a:pt x="8147929" y="450302"/>
                </a:cubicBezTo>
                <a:cubicBezTo>
                  <a:pt x="8130300" y="457967"/>
                  <a:pt x="8114933" y="461015"/>
                  <a:pt x="8089136" y="465283"/>
                </a:cubicBezTo>
                <a:cubicBezTo>
                  <a:pt x="8072810" y="465920"/>
                  <a:pt x="8069376" y="451569"/>
                  <a:pt x="8049973" y="454121"/>
                </a:cubicBezTo>
                <a:cubicBezTo>
                  <a:pt x="7974508" y="471465"/>
                  <a:pt x="8006050" y="447139"/>
                  <a:pt x="7965913" y="464415"/>
                </a:cubicBezTo>
                <a:cubicBezTo>
                  <a:pt x="7958234" y="466025"/>
                  <a:pt x="7951405" y="465800"/>
                  <a:pt x="7945093" y="464798"/>
                </a:cubicBezTo>
                <a:lnTo>
                  <a:pt x="7935335" y="462442"/>
                </a:lnTo>
                <a:lnTo>
                  <a:pt x="7904779" y="471429"/>
                </a:lnTo>
                <a:cubicBezTo>
                  <a:pt x="7889387" y="474999"/>
                  <a:pt x="7872867" y="477951"/>
                  <a:pt x="7855604" y="480199"/>
                </a:cubicBezTo>
                <a:cubicBezTo>
                  <a:pt x="7850005" y="476378"/>
                  <a:pt x="7838628" y="483595"/>
                  <a:pt x="7832630" y="485371"/>
                </a:cubicBezTo>
                <a:cubicBezTo>
                  <a:pt x="7831473" y="482645"/>
                  <a:pt x="7816623" y="482661"/>
                  <a:pt x="7812438" y="485391"/>
                </a:cubicBezTo>
                <a:cubicBezTo>
                  <a:pt x="7709470" y="505049"/>
                  <a:pt x="7759426" y="473956"/>
                  <a:pt x="7701399" y="495197"/>
                </a:cubicBezTo>
                <a:cubicBezTo>
                  <a:pt x="7690986" y="496989"/>
                  <a:pt x="7682397" y="496365"/>
                  <a:pt x="7674778" y="494723"/>
                </a:cubicBezTo>
                <a:lnTo>
                  <a:pt x="7660445" y="490194"/>
                </a:lnTo>
                <a:lnTo>
                  <a:pt x="7651781" y="493084"/>
                </a:lnTo>
                <a:cubicBezTo>
                  <a:pt x="7616113" y="496548"/>
                  <a:pt x="7603273" y="491735"/>
                  <a:pt x="7584807" y="499490"/>
                </a:cubicBezTo>
                <a:cubicBezTo>
                  <a:pt x="7549256" y="490212"/>
                  <a:pt x="7563949" y="500167"/>
                  <a:pt x="7541324" y="504184"/>
                </a:cubicBezTo>
                <a:cubicBezTo>
                  <a:pt x="7523851" y="508307"/>
                  <a:pt x="7559546" y="509825"/>
                  <a:pt x="7541756" y="512184"/>
                </a:cubicBezTo>
                <a:cubicBezTo>
                  <a:pt x="7520963" y="510864"/>
                  <a:pt x="7525755" y="520497"/>
                  <a:pt x="7503906" y="518551"/>
                </a:cubicBezTo>
                <a:cubicBezTo>
                  <a:pt x="7505924" y="510774"/>
                  <a:pt x="7464361" y="523683"/>
                  <a:pt x="7460411" y="517415"/>
                </a:cubicBezTo>
                <a:lnTo>
                  <a:pt x="7460116" y="517548"/>
                </a:lnTo>
                <a:cubicBezTo>
                  <a:pt x="7447785" y="530928"/>
                  <a:pt x="7310141" y="550568"/>
                  <a:pt x="7297810" y="563947"/>
                </a:cubicBezTo>
                <a:cubicBezTo>
                  <a:pt x="7221791" y="605698"/>
                  <a:pt x="7039072" y="646008"/>
                  <a:pt x="6946388" y="665244"/>
                </a:cubicBezTo>
                <a:cubicBezTo>
                  <a:pt x="6853704" y="684480"/>
                  <a:pt x="6804875" y="677485"/>
                  <a:pt x="6741704" y="679365"/>
                </a:cubicBezTo>
                <a:lnTo>
                  <a:pt x="6624680" y="677674"/>
                </a:lnTo>
                <a:lnTo>
                  <a:pt x="6605700" y="683566"/>
                </a:lnTo>
                <a:cubicBezTo>
                  <a:pt x="6603309" y="685184"/>
                  <a:pt x="6599550" y="685647"/>
                  <a:pt x="6576922" y="683030"/>
                </a:cubicBezTo>
                <a:cubicBezTo>
                  <a:pt x="6527275" y="698355"/>
                  <a:pt x="6440981" y="702347"/>
                  <a:pt x="6405123" y="721946"/>
                </a:cubicBezTo>
                <a:cubicBezTo>
                  <a:pt x="6407963" y="715467"/>
                  <a:pt x="6383450" y="712913"/>
                  <a:pt x="6368938" y="717341"/>
                </a:cubicBezTo>
                <a:cubicBezTo>
                  <a:pt x="6377914" y="692119"/>
                  <a:pt x="6315316" y="744281"/>
                  <a:pt x="6295102" y="729508"/>
                </a:cubicBezTo>
                <a:cubicBezTo>
                  <a:pt x="6300358" y="744473"/>
                  <a:pt x="6240070" y="776254"/>
                  <a:pt x="6202084" y="767091"/>
                </a:cubicBezTo>
                <a:cubicBezTo>
                  <a:pt x="6152826" y="774744"/>
                  <a:pt x="6122010" y="790367"/>
                  <a:pt x="6067157" y="790339"/>
                </a:cubicBezTo>
                <a:cubicBezTo>
                  <a:pt x="6066310" y="792484"/>
                  <a:pt x="6064283" y="794403"/>
                  <a:pt x="6061443" y="796151"/>
                </a:cubicBezTo>
                <a:lnTo>
                  <a:pt x="6051406" y="800684"/>
                </a:lnTo>
                <a:lnTo>
                  <a:pt x="6049097" y="800636"/>
                </a:lnTo>
                <a:cubicBezTo>
                  <a:pt x="6040408" y="801393"/>
                  <a:pt x="6036299" y="802645"/>
                  <a:pt x="6034222" y="804110"/>
                </a:cubicBezTo>
                <a:lnTo>
                  <a:pt x="6033121" y="806078"/>
                </a:lnTo>
                <a:lnTo>
                  <a:pt x="6023593" y="808842"/>
                </a:lnTo>
                <a:lnTo>
                  <a:pt x="6006639" y="815304"/>
                </a:lnTo>
                <a:lnTo>
                  <a:pt x="6001762" y="815557"/>
                </a:lnTo>
                <a:lnTo>
                  <a:pt x="5973534" y="823815"/>
                </a:lnTo>
                <a:lnTo>
                  <a:pt x="5972336" y="823476"/>
                </a:lnTo>
                <a:cubicBezTo>
                  <a:pt x="5969004" y="822901"/>
                  <a:pt x="5965329" y="822833"/>
                  <a:pt x="5960841" y="823819"/>
                </a:cubicBezTo>
                <a:cubicBezTo>
                  <a:pt x="5955860" y="815655"/>
                  <a:pt x="5953515" y="821882"/>
                  <a:pt x="5940719" y="825514"/>
                </a:cubicBezTo>
                <a:cubicBezTo>
                  <a:pt x="5930130" y="813644"/>
                  <a:pt x="5900943" y="827979"/>
                  <a:pt x="5884298" y="823806"/>
                </a:cubicBezTo>
                <a:cubicBezTo>
                  <a:pt x="5875133" y="826741"/>
                  <a:pt x="5865250" y="829630"/>
                  <a:pt x="5854779" y="832365"/>
                </a:cubicBezTo>
                <a:lnTo>
                  <a:pt x="5848382" y="833844"/>
                </a:lnTo>
                <a:lnTo>
                  <a:pt x="5848066" y="833772"/>
                </a:lnTo>
                <a:cubicBezTo>
                  <a:pt x="5846273" y="833879"/>
                  <a:pt x="5844018" y="834284"/>
                  <a:pt x="5840944" y="835132"/>
                </a:cubicBezTo>
                <a:lnTo>
                  <a:pt x="5836719" y="836539"/>
                </a:lnTo>
                <a:lnTo>
                  <a:pt x="5824311" y="839408"/>
                </a:lnTo>
                <a:lnTo>
                  <a:pt x="5818788" y="839727"/>
                </a:lnTo>
                <a:cubicBezTo>
                  <a:pt x="5797008" y="838594"/>
                  <a:pt x="5786883" y="822081"/>
                  <a:pt x="5763953" y="834282"/>
                </a:cubicBezTo>
                <a:cubicBezTo>
                  <a:pt x="5726813" y="837521"/>
                  <a:pt x="5699446" y="830949"/>
                  <a:pt x="5667748" y="840211"/>
                </a:cubicBezTo>
                <a:cubicBezTo>
                  <a:pt x="5632959" y="843205"/>
                  <a:pt x="5601436" y="842280"/>
                  <a:pt x="5573108" y="847611"/>
                </a:cubicBezTo>
                <a:cubicBezTo>
                  <a:pt x="5560030" y="845832"/>
                  <a:pt x="5549547" y="851598"/>
                  <a:pt x="5539137" y="851033"/>
                </a:cubicBezTo>
                <a:cubicBezTo>
                  <a:pt x="5528728" y="850467"/>
                  <a:pt x="5529256" y="837509"/>
                  <a:pt x="5510651" y="844215"/>
                </a:cubicBezTo>
                <a:cubicBezTo>
                  <a:pt x="5494241" y="833607"/>
                  <a:pt x="5466101" y="839171"/>
                  <a:pt x="5457331" y="839159"/>
                </a:cubicBezTo>
                <a:lnTo>
                  <a:pt x="5410613" y="834358"/>
                </a:lnTo>
                <a:lnTo>
                  <a:pt x="5370040" y="862127"/>
                </a:lnTo>
                <a:cubicBezTo>
                  <a:pt x="5357863" y="856469"/>
                  <a:pt x="5319115" y="868069"/>
                  <a:pt x="5318778" y="855310"/>
                </a:cubicBezTo>
                <a:cubicBezTo>
                  <a:pt x="5303920" y="857760"/>
                  <a:pt x="5296727" y="863736"/>
                  <a:pt x="5298645" y="855171"/>
                </a:cubicBezTo>
                <a:cubicBezTo>
                  <a:pt x="5287819" y="855897"/>
                  <a:pt x="5267444" y="857825"/>
                  <a:pt x="5253828" y="859670"/>
                </a:cubicBezTo>
                <a:lnTo>
                  <a:pt x="5216955" y="866245"/>
                </a:lnTo>
                <a:lnTo>
                  <a:pt x="5214344" y="868102"/>
                </a:lnTo>
                <a:cubicBezTo>
                  <a:pt x="5210778" y="868719"/>
                  <a:pt x="5200859" y="869042"/>
                  <a:pt x="5195561" y="869949"/>
                </a:cubicBezTo>
                <a:lnTo>
                  <a:pt x="5182555" y="873542"/>
                </a:lnTo>
                <a:cubicBezTo>
                  <a:pt x="5178496" y="875023"/>
                  <a:pt x="5175066" y="876746"/>
                  <a:pt x="5172552" y="878801"/>
                </a:cubicBezTo>
                <a:cubicBezTo>
                  <a:pt x="5121406" y="873797"/>
                  <a:pt x="5080096" y="886529"/>
                  <a:pt x="5027993" y="889666"/>
                </a:cubicBezTo>
                <a:cubicBezTo>
                  <a:pt x="4999924" y="877115"/>
                  <a:pt x="4946973" y="919452"/>
                  <a:pt x="4939844" y="934802"/>
                </a:cubicBezTo>
                <a:cubicBezTo>
                  <a:pt x="4895154" y="940701"/>
                  <a:pt x="4844006" y="928240"/>
                  <a:pt x="4792576" y="934820"/>
                </a:cubicBezTo>
                <a:lnTo>
                  <a:pt x="4602423" y="958063"/>
                </a:lnTo>
                <a:cubicBezTo>
                  <a:pt x="4488530" y="967131"/>
                  <a:pt x="4399004" y="969822"/>
                  <a:pt x="4290656" y="969152"/>
                </a:cubicBezTo>
                <a:cubicBezTo>
                  <a:pt x="4182308" y="968482"/>
                  <a:pt x="4046938" y="971167"/>
                  <a:pt x="3952334" y="954043"/>
                </a:cubicBezTo>
                <a:lnTo>
                  <a:pt x="3858560" y="948781"/>
                </a:lnTo>
                <a:lnTo>
                  <a:pt x="3846597" y="948382"/>
                </a:lnTo>
                <a:cubicBezTo>
                  <a:pt x="3807516" y="956616"/>
                  <a:pt x="3767475" y="941640"/>
                  <a:pt x="3736044" y="947759"/>
                </a:cubicBezTo>
                <a:cubicBezTo>
                  <a:pt x="3727323" y="948128"/>
                  <a:pt x="3719828" y="947771"/>
                  <a:pt x="3713136" y="946963"/>
                </a:cubicBezTo>
                <a:lnTo>
                  <a:pt x="3695939" y="943639"/>
                </a:lnTo>
                <a:lnTo>
                  <a:pt x="3694125" y="940567"/>
                </a:lnTo>
                <a:lnTo>
                  <a:pt x="3681925" y="939706"/>
                </a:lnTo>
                <a:lnTo>
                  <a:pt x="3679204" y="938926"/>
                </a:lnTo>
                <a:cubicBezTo>
                  <a:pt x="3668160" y="939028"/>
                  <a:pt x="3634193" y="940875"/>
                  <a:pt x="3615656" y="940320"/>
                </a:cubicBezTo>
                <a:cubicBezTo>
                  <a:pt x="3582626" y="936974"/>
                  <a:pt x="3593904" y="949140"/>
                  <a:pt x="3567983" y="935596"/>
                </a:cubicBezTo>
                <a:cubicBezTo>
                  <a:pt x="3504185" y="939048"/>
                  <a:pt x="3482818" y="922224"/>
                  <a:pt x="3422423" y="932129"/>
                </a:cubicBezTo>
                <a:cubicBezTo>
                  <a:pt x="3369166" y="933413"/>
                  <a:pt x="3329486" y="910108"/>
                  <a:pt x="3310925" y="911072"/>
                </a:cubicBezTo>
                <a:cubicBezTo>
                  <a:pt x="3261363" y="909787"/>
                  <a:pt x="3198415" y="933574"/>
                  <a:pt x="3139421" y="934151"/>
                </a:cubicBezTo>
                <a:cubicBezTo>
                  <a:pt x="3088799" y="931012"/>
                  <a:pt x="3038941" y="938464"/>
                  <a:pt x="2996922" y="927537"/>
                </a:cubicBezTo>
                <a:cubicBezTo>
                  <a:pt x="2992673" y="929234"/>
                  <a:pt x="2987900" y="930498"/>
                  <a:pt x="2982785" y="931453"/>
                </a:cubicBezTo>
                <a:lnTo>
                  <a:pt x="2967478" y="933397"/>
                </a:lnTo>
                <a:lnTo>
                  <a:pt x="2948552" y="932961"/>
                </a:lnTo>
                <a:lnTo>
                  <a:pt x="2944404" y="934452"/>
                </a:lnTo>
                <a:lnTo>
                  <a:pt x="2908608" y="937205"/>
                </a:lnTo>
                <a:lnTo>
                  <a:pt x="2904443" y="936455"/>
                </a:lnTo>
                <a:lnTo>
                  <a:pt x="2868935" y="938022"/>
                </a:lnTo>
                <a:lnTo>
                  <a:pt x="2868586" y="937487"/>
                </a:lnTo>
                <a:cubicBezTo>
                  <a:pt x="2866994" y="936327"/>
                  <a:pt x="2864292" y="935538"/>
                  <a:pt x="2859191" y="935503"/>
                </a:cubicBezTo>
                <a:cubicBezTo>
                  <a:pt x="2869075" y="927418"/>
                  <a:pt x="2856828" y="932364"/>
                  <a:pt x="2840915" y="932977"/>
                </a:cubicBezTo>
                <a:lnTo>
                  <a:pt x="2763509" y="921850"/>
                </a:lnTo>
                <a:lnTo>
                  <a:pt x="2756121" y="921864"/>
                </a:lnTo>
                <a:cubicBezTo>
                  <a:pt x="2756081" y="921822"/>
                  <a:pt x="2756039" y="921781"/>
                  <a:pt x="2755998" y="921739"/>
                </a:cubicBezTo>
                <a:cubicBezTo>
                  <a:pt x="2754445" y="921476"/>
                  <a:pt x="2752036" y="921380"/>
                  <a:pt x="2748255" y="921505"/>
                </a:cubicBezTo>
                <a:lnTo>
                  <a:pt x="2694601" y="915575"/>
                </a:lnTo>
                <a:cubicBezTo>
                  <a:pt x="2671223" y="919874"/>
                  <a:pt x="2666972" y="913376"/>
                  <a:pt x="2635357" y="910976"/>
                </a:cubicBezTo>
                <a:cubicBezTo>
                  <a:pt x="2621906" y="915051"/>
                  <a:pt x="2611315" y="913542"/>
                  <a:pt x="2601047" y="910263"/>
                </a:cubicBezTo>
                <a:cubicBezTo>
                  <a:pt x="2570084" y="912074"/>
                  <a:pt x="2542135" y="907435"/>
                  <a:pt x="2507482" y="906211"/>
                </a:cubicBezTo>
                <a:cubicBezTo>
                  <a:pt x="2469706" y="911437"/>
                  <a:pt x="2450920" y="901812"/>
                  <a:pt x="2413884" y="900545"/>
                </a:cubicBezTo>
                <a:cubicBezTo>
                  <a:pt x="2381338" y="909664"/>
                  <a:pt x="2387753" y="892438"/>
                  <a:pt x="2368912" y="888755"/>
                </a:cubicBezTo>
                <a:lnTo>
                  <a:pt x="2349490" y="889719"/>
                </a:lnTo>
                <a:lnTo>
                  <a:pt x="2344290" y="890584"/>
                </a:lnTo>
                <a:cubicBezTo>
                  <a:pt x="2340673" y="891041"/>
                  <a:pt x="2338228" y="891167"/>
                  <a:pt x="2336488" y="891058"/>
                </a:cubicBezTo>
                <a:lnTo>
                  <a:pt x="2329015" y="891627"/>
                </a:lnTo>
                <a:cubicBezTo>
                  <a:pt x="2316843" y="893039"/>
                  <a:pt x="2305064" y="894669"/>
                  <a:pt x="2293898" y="896431"/>
                </a:cubicBezTo>
                <a:cubicBezTo>
                  <a:pt x="2282637" y="890404"/>
                  <a:pt x="2242346" y="900851"/>
                  <a:pt x="2243927" y="888076"/>
                </a:cubicBezTo>
                <a:cubicBezTo>
                  <a:pt x="2228778" y="890081"/>
                  <a:pt x="2220725" y="895845"/>
                  <a:pt x="2223920" y="887331"/>
                </a:cubicBezTo>
                <a:cubicBezTo>
                  <a:pt x="2218877" y="887756"/>
                  <a:pt x="2215583" y="887254"/>
                  <a:pt x="2213081" y="886302"/>
                </a:cubicBezTo>
                <a:lnTo>
                  <a:pt x="2212307" y="885829"/>
                </a:lnTo>
                <a:lnTo>
                  <a:pt x="2152321" y="894418"/>
                </a:lnTo>
                <a:lnTo>
                  <a:pt x="2140985" y="895968"/>
                </a:lnTo>
                <a:lnTo>
                  <a:pt x="2121210" y="899354"/>
                </a:lnTo>
                <a:lnTo>
                  <a:pt x="2119146" y="899033"/>
                </a:lnTo>
                <a:lnTo>
                  <a:pt x="2105666" y="902240"/>
                </a:lnTo>
                <a:cubicBezTo>
                  <a:pt x="2101407" y="903601"/>
                  <a:pt x="2097735" y="905221"/>
                  <a:pt x="2094924" y="907203"/>
                </a:cubicBezTo>
                <a:cubicBezTo>
                  <a:pt x="2044793" y="900664"/>
                  <a:pt x="2001785" y="912168"/>
                  <a:pt x="1949478" y="913748"/>
                </a:cubicBezTo>
                <a:cubicBezTo>
                  <a:pt x="1891937" y="919585"/>
                  <a:pt x="1810334" y="935486"/>
                  <a:pt x="1749684" y="942223"/>
                </a:cubicBezTo>
                <a:lnTo>
                  <a:pt x="1585576" y="954170"/>
                </a:lnTo>
                <a:cubicBezTo>
                  <a:pt x="1549165" y="943719"/>
                  <a:pt x="1511425" y="950847"/>
                  <a:pt x="1476250" y="950653"/>
                </a:cubicBezTo>
                <a:cubicBezTo>
                  <a:pt x="1488515" y="961596"/>
                  <a:pt x="1432660" y="946795"/>
                  <a:pt x="1433927" y="959926"/>
                </a:cubicBezTo>
                <a:cubicBezTo>
                  <a:pt x="1427485" y="959475"/>
                  <a:pt x="1421205" y="958623"/>
                  <a:pt x="1414893" y="957671"/>
                </a:cubicBezTo>
                <a:lnTo>
                  <a:pt x="1411585" y="957179"/>
                </a:lnTo>
                <a:lnTo>
                  <a:pt x="1398896" y="957460"/>
                </a:lnTo>
                <a:lnTo>
                  <a:pt x="1394632" y="954725"/>
                </a:lnTo>
                <a:lnTo>
                  <a:pt x="1375043" y="953132"/>
                </a:lnTo>
                <a:cubicBezTo>
                  <a:pt x="1367813" y="952970"/>
                  <a:pt x="1360155" y="953305"/>
                  <a:pt x="1351876" y="954436"/>
                </a:cubicBezTo>
                <a:cubicBezTo>
                  <a:pt x="1325912" y="963028"/>
                  <a:pt x="1274459" y="952492"/>
                  <a:pt x="1242676" y="963767"/>
                </a:cubicBezTo>
                <a:cubicBezTo>
                  <a:pt x="1230276" y="966918"/>
                  <a:pt x="1216715" y="977098"/>
                  <a:pt x="1205993" y="974080"/>
                </a:cubicBezTo>
                <a:cubicBezTo>
                  <a:pt x="1174251" y="974112"/>
                  <a:pt x="1086982" y="964420"/>
                  <a:pt x="1052221" y="963954"/>
                </a:cubicBezTo>
                <a:cubicBezTo>
                  <a:pt x="1038515" y="970622"/>
                  <a:pt x="1009522" y="962342"/>
                  <a:pt x="968270" y="964761"/>
                </a:cubicBezTo>
                <a:cubicBezTo>
                  <a:pt x="943437" y="973698"/>
                  <a:pt x="900136" y="991017"/>
                  <a:pt x="874493" y="998122"/>
                </a:cubicBezTo>
                <a:cubicBezTo>
                  <a:pt x="848849" y="1005226"/>
                  <a:pt x="853424" y="1009427"/>
                  <a:pt x="814411" y="1007391"/>
                </a:cubicBezTo>
                <a:cubicBezTo>
                  <a:pt x="765926" y="1022821"/>
                  <a:pt x="732885" y="1009859"/>
                  <a:pt x="688604" y="1015631"/>
                </a:cubicBezTo>
                <a:cubicBezTo>
                  <a:pt x="638045" y="1020877"/>
                  <a:pt x="677999" y="1011556"/>
                  <a:pt x="618171" y="1027260"/>
                </a:cubicBezTo>
                <a:cubicBezTo>
                  <a:pt x="609680" y="1023165"/>
                  <a:pt x="583253" y="1020277"/>
                  <a:pt x="570379" y="1023487"/>
                </a:cubicBezTo>
                <a:cubicBezTo>
                  <a:pt x="543992" y="1022523"/>
                  <a:pt x="505183" y="1001686"/>
                  <a:pt x="482519" y="1002108"/>
                </a:cubicBezTo>
                <a:cubicBezTo>
                  <a:pt x="464011" y="1002285"/>
                  <a:pt x="495211" y="1007995"/>
                  <a:pt x="475319" y="1009922"/>
                </a:cubicBezTo>
                <a:cubicBezTo>
                  <a:pt x="450818" y="1011135"/>
                  <a:pt x="454804" y="1022539"/>
                  <a:pt x="431104" y="1009317"/>
                </a:cubicBezTo>
                <a:cubicBezTo>
                  <a:pt x="406857" y="1014651"/>
                  <a:pt x="399686" y="1008456"/>
                  <a:pt x="363782" y="1007585"/>
                </a:cubicBezTo>
                <a:cubicBezTo>
                  <a:pt x="350440" y="1012231"/>
                  <a:pt x="338145" y="1011245"/>
                  <a:pt x="325533" y="1008502"/>
                </a:cubicBezTo>
                <a:cubicBezTo>
                  <a:pt x="291944" y="1011745"/>
                  <a:pt x="259251" y="1008497"/>
                  <a:pt x="220429" y="1008927"/>
                </a:cubicBezTo>
                <a:cubicBezTo>
                  <a:pt x="180594" y="1015852"/>
                  <a:pt x="156150" y="1007265"/>
                  <a:pt x="114676" y="1007765"/>
                </a:cubicBezTo>
                <a:cubicBezTo>
                  <a:pt x="85718" y="1006195"/>
                  <a:pt x="43316" y="1001491"/>
                  <a:pt x="13470" y="998544"/>
                </a:cubicBezTo>
                <a:lnTo>
                  <a:pt x="0" y="997355"/>
                </a:lnTo>
                <a:close/>
              </a:path>
            </a:pathLst>
          </a:custGeom>
          <a:solidFill>
            <a:srgbClr val="82766A">
              <a:alpha val="15000"/>
            </a:srgbClr>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Tree>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38922" name="Rectangle 38921">
            <a:extLst>
              <a:ext uri="{FF2B5EF4-FFF2-40B4-BE49-F238E27FC236}">
                <a16:creationId xmlns:a16="http://schemas.microsoft.com/office/drawing/2014/main" id="{7FF47CB7-972F-479F-A36D-9E72D26EC8DA}"/>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w="12700" cap="flat" cmpd="sng" algn="ctr">
            <a:noFill/>
            <a:prstDash val="solid"/>
            <a:miter lim="800000"/>
          </a:ln>
          <a:effectLst/>
          <a:extLs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924" name="Freeform: Shape 38923">
            <a:extLst>
              <a:ext uri="{FF2B5EF4-FFF2-40B4-BE49-F238E27FC236}">
                <a16:creationId xmlns:a16="http://schemas.microsoft.com/office/drawing/2014/main" id="{0D153B68-5844-490D-8E67-F616D6D721CA}"/>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1"/>
            <a:ext cx="11766176" cy="2061837"/>
          </a:xfrm>
          <a:custGeom>
            <a:avLst/>
            <a:gdLst>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9437 w 10768629"/>
              <a:gd name="connsiteY140" fmla="*/ 1636968 h 1978172"/>
              <a:gd name="connsiteX141" fmla="*/ 5440853 w 10768629"/>
              <a:gd name="connsiteY141" fmla="*/ 1657958 h 1978172"/>
              <a:gd name="connsiteX142" fmla="*/ 4945936 w 10768629"/>
              <a:gd name="connsiteY142" fmla="*/ 1713743 h 1978172"/>
              <a:gd name="connsiteX143" fmla="*/ 4818446 w 10768629"/>
              <a:gd name="connsiteY143" fmla="*/ 1726895 h 1978172"/>
              <a:gd name="connsiteX144" fmla="*/ 4813657 w 10768629"/>
              <a:gd name="connsiteY144" fmla="*/ 1730706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38835 w 10768629"/>
              <a:gd name="connsiteY164" fmla="*/ 1920210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32568 w 10768629"/>
              <a:gd name="connsiteY178" fmla="*/ 1793149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9437 w 10768629"/>
              <a:gd name="connsiteY140" fmla="*/ 1636968 h 1978172"/>
              <a:gd name="connsiteX141" fmla="*/ 5440853 w 10768629"/>
              <a:gd name="connsiteY141" fmla="*/ 1657958 h 1978172"/>
              <a:gd name="connsiteX142" fmla="*/ 4945936 w 10768629"/>
              <a:gd name="connsiteY142" fmla="*/ 1713743 h 1978172"/>
              <a:gd name="connsiteX143" fmla="*/ 4818446 w 10768629"/>
              <a:gd name="connsiteY143" fmla="*/ 1726895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38835 w 10768629"/>
              <a:gd name="connsiteY164" fmla="*/ 1920210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32568 w 10768629"/>
              <a:gd name="connsiteY178" fmla="*/ 1793149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9437 w 10768629"/>
              <a:gd name="connsiteY140" fmla="*/ 1636968 h 1978172"/>
              <a:gd name="connsiteX141" fmla="*/ 5440853 w 10768629"/>
              <a:gd name="connsiteY141" fmla="*/ 1657958 h 1978172"/>
              <a:gd name="connsiteX142" fmla="*/ 4945936 w 10768629"/>
              <a:gd name="connsiteY142" fmla="*/ 1713743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38835 w 10768629"/>
              <a:gd name="connsiteY164" fmla="*/ 1920210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32568 w 10768629"/>
              <a:gd name="connsiteY178" fmla="*/ 1793149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9437 w 10768629"/>
              <a:gd name="connsiteY140" fmla="*/ 1636968 h 1978172"/>
              <a:gd name="connsiteX141" fmla="*/ 5440853 w 10768629"/>
              <a:gd name="connsiteY141" fmla="*/ 1657958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38835 w 10768629"/>
              <a:gd name="connsiteY164" fmla="*/ 1920210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32568 w 10768629"/>
              <a:gd name="connsiteY178" fmla="*/ 1793149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40853 w 10768629"/>
              <a:gd name="connsiteY141" fmla="*/ 1657958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38835 w 10768629"/>
              <a:gd name="connsiteY164" fmla="*/ 1920210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32568 w 10768629"/>
              <a:gd name="connsiteY178" fmla="*/ 1793149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38835 w 10768629"/>
              <a:gd name="connsiteY164" fmla="*/ 1920210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32568 w 10768629"/>
              <a:gd name="connsiteY178" fmla="*/ 1793149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32568 w 10768629"/>
              <a:gd name="connsiteY178" fmla="*/ 1793149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32568 w 10768629"/>
              <a:gd name="connsiteY178" fmla="*/ 1793149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57365 w 10768629"/>
              <a:gd name="connsiteY178" fmla="*/ 1832140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57365 w 10768629"/>
              <a:gd name="connsiteY178" fmla="*/ 1832140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57365 w 10768629"/>
              <a:gd name="connsiteY178" fmla="*/ 1832140 h 1978172"/>
              <a:gd name="connsiteX179" fmla="*/ 1232341 w 10768629"/>
              <a:gd name="connsiteY179" fmla="*/ 1785942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57365 w 10768629"/>
              <a:gd name="connsiteY178" fmla="*/ 1832140 h 1978172"/>
              <a:gd name="connsiteX179" fmla="*/ 1232341 w 10768629"/>
              <a:gd name="connsiteY179" fmla="*/ 1785942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9462 w 10768629"/>
              <a:gd name="connsiteY48" fmla="*/ 987106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1228 w 10768629"/>
              <a:gd name="connsiteY152" fmla="*/ 1868717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1228 w 10768629"/>
              <a:gd name="connsiteY152" fmla="*/ 1868717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11935 w 10768629"/>
              <a:gd name="connsiteY151" fmla="*/ 1860177 h 1978172"/>
              <a:gd name="connsiteX152" fmla="*/ 4101228 w 10768629"/>
              <a:gd name="connsiteY152" fmla="*/ 1868717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11935 w 10768629"/>
              <a:gd name="connsiteY151" fmla="*/ 1860177 h 1978172"/>
              <a:gd name="connsiteX152" fmla="*/ 4101228 w 10768629"/>
              <a:gd name="connsiteY152" fmla="*/ 1868717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09389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11935 w 10768629"/>
              <a:gd name="connsiteY151" fmla="*/ 1860177 h 1978172"/>
              <a:gd name="connsiteX152" fmla="*/ 4101228 w 10768629"/>
              <a:gd name="connsiteY152" fmla="*/ 1868717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09389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11935 w 10768629"/>
              <a:gd name="connsiteY151" fmla="*/ 1860177 h 1978172"/>
              <a:gd name="connsiteX152" fmla="*/ 4101228 w 10768629"/>
              <a:gd name="connsiteY152" fmla="*/ 1868717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09389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11935 w 10768629"/>
              <a:gd name="connsiteY151" fmla="*/ 1860177 h 1978172"/>
              <a:gd name="connsiteX152" fmla="*/ 4101228 w 10768629"/>
              <a:gd name="connsiteY152" fmla="*/ 1868717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0257 w 10768629"/>
              <a:gd name="connsiteY182" fmla="*/ 1789615 h 1978172"/>
              <a:gd name="connsiteX183" fmla="*/ 991903 w 10768629"/>
              <a:gd name="connsiteY183" fmla="*/ 1786741 h 1978172"/>
              <a:gd name="connsiteX184" fmla="*/ 883960 w 10768629"/>
              <a:gd name="connsiteY184" fmla="*/ 1809389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11935 w 10768629"/>
              <a:gd name="connsiteY151" fmla="*/ 1860177 h 1978172"/>
              <a:gd name="connsiteX152" fmla="*/ 4101228 w 10768629"/>
              <a:gd name="connsiteY152" fmla="*/ 1868717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84330 h 1978172"/>
              <a:gd name="connsiteX182" fmla="*/ 1120257 w 10768629"/>
              <a:gd name="connsiteY182" fmla="*/ 1789615 h 1978172"/>
              <a:gd name="connsiteX183" fmla="*/ 991903 w 10768629"/>
              <a:gd name="connsiteY183" fmla="*/ 1786741 h 1978172"/>
              <a:gd name="connsiteX184" fmla="*/ 883960 w 10768629"/>
              <a:gd name="connsiteY184" fmla="*/ 1809389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Lst>
            <a:rect l="l" t="t" r="r" b="b"/>
            <a:pathLst>
              <a:path w="10768629" h="1978172">
                <a:moveTo>
                  <a:pt x="0" y="0"/>
                </a:moveTo>
                <a:lnTo>
                  <a:pt x="10768629" y="0"/>
                </a:lnTo>
                <a:lnTo>
                  <a:pt x="10733254" y="31439"/>
                </a:lnTo>
                <a:lnTo>
                  <a:pt x="10727085" y="37910"/>
                </a:lnTo>
                <a:cubicBezTo>
                  <a:pt x="10712973" y="56080"/>
                  <a:pt x="10699457" y="78430"/>
                  <a:pt x="10675953" y="68623"/>
                </a:cubicBezTo>
                <a:cubicBezTo>
                  <a:pt x="10685972" y="89202"/>
                  <a:pt x="10641629" y="69781"/>
                  <a:pt x="10637091" y="90361"/>
                </a:cubicBezTo>
                <a:cubicBezTo>
                  <a:pt x="10635214" y="107005"/>
                  <a:pt x="10621323" y="104993"/>
                  <a:pt x="10610971" y="110764"/>
                </a:cubicBezTo>
                <a:cubicBezTo>
                  <a:pt x="10603980" y="127568"/>
                  <a:pt x="10551417" y="141180"/>
                  <a:pt x="10532872" y="138028"/>
                </a:cubicBezTo>
                <a:cubicBezTo>
                  <a:pt x="10480300" y="119072"/>
                  <a:pt x="10440532" y="186296"/>
                  <a:pt x="10398558" y="172911"/>
                </a:cubicBezTo>
                <a:cubicBezTo>
                  <a:pt x="10387708" y="174114"/>
                  <a:pt x="10378792" y="177646"/>
                  <a:pt x="10371128" y="182609"/>
                </a:cubicBezTo>
                <a:lnTo>
                  <a:pt x="10352178" y="199976"/>
                </a:lnTo>
                <a:lnTo>
                  <a:pt x="10351815" y="211879"/>
                </a:lnTo>
                <a:lnTo>
                  <a:pt x="10337471" y="218661"/>
                </a:lnTo>
                <a:lnTo>
                  <a:pt x="10334625" y="222351"/>
                </a:lnTo>
                <a:cubicBezTo>
                  <a:pt x="10321108" y="225227"/>
                  <a:pt x="10278615" y="228401"/>
                  <a:pt x="10256365" y="235917"/>
                </a:cubicBezTo>
                <a:cubicBezTo>
                  <a:pt x="10218136" y="258033"/>
                  <a:pt x="10224552" y="209685"/>
                  <a:pt x="10201127" y="267448"/>
                </a:cubicBezTo>
                <a:cubicBezTo>
                  <a:pt x="10121320" y="273476"/>
                  <a:pt x="10040763" y="345580"/>
                  <a:pt x="9961218" y="326720"/>
                </a:cubicBezTo>
                <a:cubicBezTo>
                  <a:pt x="9980173" y="341621"/>
                  <a:pt x="9883038" y="318484"/>
                  <a:pt x="9859715" y="355698"/>
                </a:cubicBezTo>
                <a:cubicBezTo>
                  <a:pt x="9812822" y="367758"/>
                  <a:pt x="9752089" y="383830"/>
                  <a:pt x="9679867" y="399081"/>
                </a:cubicBezTo>
                <a:cubicBezTo>
                  <a:pt x="9618357" y="415668"/>
                  <a:pt x="9525492" y="446315"/>
                  <a:pt x="9490654" y="455225"/>
                </a:cubicBezTo>
                <a:lnTo>
                  <a:pt x="9470837" y="452539"/>
                </a:lnTo>
                <a:lnTo>
                  <a:pt x="9469082" y="454891"/>
                </a:lnTo>
                <a:cubicBezTo>
                  <a:pt x="9460057" y="461184"/>
                  <a:pt x="9453495" y="461729"/>
                  <a:pt x="9448038" y="459733"/>
                </a:cubicBezTo>
                <a:lnTo>
                  <a:pt x="9396821" y="455795"/>
                </a:lnTo>
                <a:lnTo>
                  <a:pt x="9392197" y="459796"/>
                </a:lnTo>
                <a:lnTo>
                  <a:pt x="9347994" y="464462"/>
                </a:lnTo>
                <a:cubicBezTo>
                  <a:pt x="9347959" y="465155"/>
                  <a:pt x="9347925" y="465846"/>
                  <a:pt x="9347889" y="466539"/>
                </a:cubicBezTo>
                <a:cubicBezTo>
                  <a:pt x="9346648" y="471307"/>
                  <a:pt x="9343831" y="475025"/>
                  <a:pt x="9337639" y="476654"/>
                </a:cubicBezTo>
                <a:cubicBezTo>
                  <a:pt x="9354547" y="503661"/>
                  <a:pt x="9307720" y="510631"/>
                  <a:pt x="9287964" y="513052"/>
                </a:cubicBezTo>
                <a:cubicBezTo>
                  <a:pt x="9269905" y="526173"/>
                  <a:pt x="9245386" y="544358"/>
                  <a:pt x="9229283" y="555377"/>
                </a:cubicBezTo>
                <a:lnTo>
                  <a:pt x="9220274" y="557502"/>
                </a:lnTo>
                <a:cubicBezTo>
                  <a:pt x="9220250" y="557668"/>
                  <a:pt x="9220226" y="557835"/>
                  <a:pt x="9220202" y="558001"/>
                </a:cubicBezTo>
                <a:cubicBezTo>
                  <a:pt x="9218468" y="559434"/>
                  <a:pt x="9215591" y="560497"/>
                  <a:pt x="9210908" y="561147"/>
                </a:cubicBezTo>
                <a:lnTo>
                  <a:pt x="9186374" y="565502"/>
                </a:lnTo>
                <a:lnTo>
                  <a:pt x="9181058" y="569943"/>
                </a:lnTo>
                <a:lnTo>
                  <a:pt x="9167549" y="584727"/>
                </a:lnTo>
                <a:lnTo>
                  <a:pt x="9149110" y="598906"/>
                </a:lnTo>
                <a:cubicBezTo>
                  <a:pt x="9133575" y="594395"/>
                  <a:pt x="9087390" y="636567"/>
                  <a:pt x="9078556" y="644039"/>
                </a:cubicBezTo>
                <a:lnTo>
                  <a:pt x="8996399" y="690055"/>
                </a:lnTo>
                <a:cubicBezTo>
                  <a:pt x="8913147" y="777045"/>
                  <a:pt x="8867993" y="772591"/>
                  <a:pt x="8803791" y="813860"/>
                </a:cubicBezTo>
                <a:cubicBezTo>
                  <a:pt x="8745270" y="819906"/>
                  <a:pt x="8690049" y="823612"/>
                  <a:pt x="8636202" y="848463"/>
                </a:cubicBezTo>
                <a:cubicBezTo>
                  <a:pt x="8594799" y="860014"/>
                  <a:pt x="8568613" y="864779"/>
                  <a:pt x="8555372" y="883171"/>
                </a:cubicBezTo>
                <a:lnTo>
                  <a:pt x="8507229" y="901665"/>
                </a:lnTo>
                <a:lnTo>
                  <a:pt x="8428473" y="927985"/>
                </a:lnTo>
                <a:cubicBezTo>
                  <a:pt x="8428287" y="929817"/>
                  <a:pt x="8428100" y="931648"/>
                  <a:pt x="8427914" y="933480"/>
                </a:cubicBezTo>
                <a:lnTo>
                  <a:pt x="8420327" y="941984"/>
                </a:lnTo>
                <a:lnTo>
                  <a:pt x="8394729" y="948347"/>
                </a:lnTo>
                <a:lnTo>
                  <a:pt x="8380548" y="987916"/>
                </a:lnTo>
                <a:lnTo>
                  <a:pt x="8375330" y="965444"/>
                </a:lnTo>
                <a:cubicBezTo>
                  <a:pt x="8372375" y="964202"/>
                  <a:pt x="8344433" y="977378"/>
                  <a:pt x="8340796" y="980522"/>
                </a:cubicBezTo>
                <a:cubicBezTo>
                  <a:pt x="8328292" y="982128"/>
                  <a:pt x="8319237" y="991089"/>
                  <a:pt x="8304438" y="996739"/>
                </a:cubicBezTo>
                <a:cubicBezTo>
                  <a:pt x="8297193" y="1005683"/>
                  <a:pt x="8289328" y="1014568"/>
                  <a:pt x="8280929" y="1023089"/>
                </a:cubicBezTo>
                <a:lnTo>
                  <a:pt x="8275760" y="1027772"/>
                </a:lnTo>
                <a:lnTo>
                  <a:pt x="8275478" y="1027605"/>
                </a:lnTo>
                <a:cubicBezTo>
                  <a:pt x="8273970" y="1028076"/>
                  <a:pt x="8251461" y="1029408"/>
                  <a:pt x="8249003" y="1032033"/>
                </a:cubicBezTo>
                <a:lnTo>
                  <a:pt x="8203836" y="1037347"/>
                </a:lnTo>
                <a:cubicBezTo>
                  <a:pt x="8172789" y="1049890"/>
                  <a:pt x="8148166" y="1034625"/>
                  <a:pt x="8122936" y="1063113"/>
                </a:cubicBezTo>
                <a:cubicBezTo>
                  <a:pt x="8093850" y="1074757"/>
                  <a:pt x="8066781" y="1075350"/>
                  <a:pt x="8043658" y="1092746"/>
                </a:cubicBezTo>
                <a:cubicBezTo>
                  <a:pt x="8032157" y="1089174"/>
                  <a:pt x="8022145" y="1089998"/>
                  <a:pt x="8015351" y="1105478"/>
                </a:cubicBezTo>
                <a:cubicBezTo>
                  <a:pt x="7987544" y="1113006"/>
                  <a:pt x="7977708" y="1099152"/>
                  <a:pt x="7963145" y="1119346"/>
                </a:cubicBezTo>
                <a:cubicBezTo>
                  <a:pt x="7942622" y="1098880"/>
                  <a:pt x="7943760" y="1109516"/>
                  <a:pt x="7938145" y="1120225"/>
                </a:cubicBezTo>
                <a:lnTo>
                  <a:pt x="7937238" y="1121204"/>
                </a:lnTo>
                <a:lnTo>
                  <a:pt x="7934398" y="1118240"/>
                </a:lnTo>
                <a:lnTo>
                  <a:pt x="7918248" y="1124371"/>
                </a:lnTo>
                <a:lnTo>
                  <a:pt x="7914119" y="1127653"/>
                </a:lnTo>
                <a:cubicBezTo>
                  <a:pt x="7911201" y="1129547"/>
                  <a:pt x="7909169" y="1130331"/>
                  <a:pt x="7907658" y="1130350"/>
                </a:cubicBezTo>
                <a:lnTo>
                  <a:pt x="7907434" y="1130103"/>
                </a:lnTo>
                <a:lnTo>
                  <a:pt x="7901508" y="1133245"/>
                </a:lnTo>
                <a:cubicBezTo>
                  <a:pt x="7891644" y="1139271"/>
                  <a:pt x="7882185" y="1145815"/>
                  <a:pt x="7873287" y="1152609"/>
                </a:cubicBezTo>
                <a:cubicBezTo>
                  <a:pt x="7864672" y="1141906"/>
                  <a:pt x="7845199" y="1159242"/>
                  <a:pt x="7834833" y="1153868"/>
                </a:cubicBezTo>
                <a:lnTo>
                  <a:pt x="7828661" y="1139994"/>
                </a:lnTo>
                <a:lnTo>
                  <a:pt x="7823966" y="1143178"/>
                </a:lnTo>
                <a:lnTo>
                  <a:pt x="7815078" y="1151776"/>
                </a:lnTo>
                <a:cubicBezTo>
                  <a:pt x="7813692" y="1152943"/>
                  <a:pt x="7812687" y="1153116"/>
                  <a:pt x="7812026" y="1151522"/>
                </a:cubicBezTo>
                <a:cubicBezTo>
                  <a:pt x="7806555" y="1153054"/>
                  <a:pt x="7788673" y="1159989"/>
                  <a:pt x="7782249" y="1160970"/>
                </a:cubicBezTo>
                <a:lnTo>
                  <a:pt x="7773476" y="1157414"/>
                </a:lnTo>
                <a:lnTo>
                  <a:pt x="7769600" y="1157365"/>
                </a:lnTo>
                <a:lnTo>
                  <a:pt x="7752631" y="1172815"/>
                </a:lnTo>
                <a:lnTo>
                  <a:pt x="7739392" y="1192062"/>
                </a:lnTo>
                <a:lnTo>
                  <a:pt x="7677677" y="1216394"/>
                </a:lnTo>
                <a:lnTo>
                  <a:pt x="7586920" y="1261888"/>
                </a:lnTo>
                <a:cubicBezTo>
                  <a:pt x="7556723" y="1298911"/>
                  <a:pt x="7489187" y="1284518"/>
                  <a:pt x="7486100" y="1292563"/>
                </a:cubicBezTo>
                <a:cubicBezTo>
                  <a:pt x="7454875" y="1308356"/>
                  <a:pt x="7453335" y="1326361"/>
                  <a:pt x="7411323" y="1340732"/>
                </a:cubicBezTo>
                <a:cubicBezTo>
                  <a:pt x="7372519" y="1390006"/>
                  <a:pt x="7288617" y="1403664"/>
                  <a:pt x="7240698" y="1438832"/>
                </a:cubicBezTo>
                <a:cubicBezTo>
                  <a:pt x="7206467" y="1417136"/>
                  <a:pt x="7227555" y="1441678"/>
                  <a:pt x="7197675" y="1447530"/>
                </a:cubicBezTo>
                <a:cubicBezTo>
                  <a:pt x="7211601" y="1474927"/>
                  <a:pt x="7159483" y="1444981"/>
                  <a:pt x="7164788" y="1480293"/>
                </a:cubicBezTo>
                <a:cubicBezTo>
                  <a:pt x="7159184" y="1480240"/>
                  <a:pt x="7153584" y="1479075"/>
                  <a:pt x="7147929" y="1477641"/>
                </a:cubicBezTo>
                <a:lnTo>
                  <a:pt x="7144965" y="1476908"/>
                </a:lnTo>
                <a:lnTo>
                  <a:pt x="7134299" y="1479969"/>
                </a:lnTo>
                <a:lnTo>
                  <a:pt x="7129809" y="1473339"/>
                </a:lnTo>
                <a:lnTo>
                  <a:pt x="7112688" y="1472575"/>
                </a:lnTo>
                <a:cubicBezTo>
                  <a:pt x="7106506" y="1473449"/>
                  <a:pt x="7100123" y="1475741"/>
                  <a:pt x="7093470" y="1480300"/>
                </a:cubicBezTo>
                <a:cubicBezTo>
                  <a:pt x="7079039" y="1501274"/>
                  <a:pt x="7048991" y="1495718"/>
                  <a:pt x="7025034" y="1506934"/>
                </a:cubicBezTo>
                <a:lnTo>
                  <a:pt x="7014783" y="1515868"/>
                </a:lnTo>
                <a:lnTo>
                  <a:pt x="6979706" y="1523511"/>
                </a:lnTo>
                <a:lnTo>
                  <a:pt x="6977890" y="1525793"/>
                </a:lnTo>
                <a:cubicBezTo>
                  <a:pt x="6971996" y="1527914"/>
                  <a:pt x="6959488" y="1529941"/>
                  <a:pt x="6944339" y="1536237"/>
                </a:cubicBezTo>
                <a:lnTo>
                  <a:pt x="6886996" y="1563569"/>
                </a:lnTo>
                <a:lnTo>
                  <a:pt x="6874510" y="1558469"/>
                </a:lnTo>
                <a:lnTo>
                  <a:pt x="6871943" y="1554651"/>
                </a:lnTo>
                <a:lnTo>
                  <a:pt x="6856174" y="1562024"/>
                </a:lnTo>
                <a:lnTo>
                  <a:pt x="6842321" y="1560554"/>
                </a:lnTo>
                <a:lnTo>
                  <a:pt x="6832713" y="1569357"/>
                </a:lnTo>
                <a:lnTo>
                  <a:pt x="6816351" y="1571495"/>
                </a:lnTo>
                <a:cubicBezTo>
                  <a:pt x="6810216" y="1571510"/>
                  <a:pt x="6803310" y="1571324"/>
                  <a:pt x="6795800" y="1572010"/>
                </a:cubicBezTo>
                <a:lnTo>
                  <a:pt x="6777546" y="1568661"/>
                </a:lnTo>
                <a:lnTo>
                  <a:pt x="6751528" y="1574143"/>
                </a:lnTo>
                <a:cubicBezTo>
                  <a:pt x="6731455" y="1578562"/>
                  <a:pt x="6712054" y="1582098"/>
                  <a:pt x="6691966" y="1582255"/>
                </a:cubicBezTo>
                <a:cubicBezTo>
                  <a:pt x="6677921" y="1590738"/>
                  <a:pt x="6663787" y="1595441"/>
                  <a:pt x="6646941" y="1588471"/>
                </a:cubicBezTo>
                <a:cubicBezTo>
                  <a:pt x="6605135" y="1597971"/>
                  <a:pt x="6598373" y="1612583"/>
                  <a:pt x="6568576" y="1606488"/>
                </a:cubicBezTo>
                <a:cubicBezTo>
                  <a:pt x="6562510" y="1614734"/>
                  <a:pt x="6558067" y="1619360"/>
                  <a:pt x="6554358" y="1621701"/>
                </a:cubicBezTo>
                <a:cubicBezTo>
                  <a:pt x="6543227" y="1628727"/>
                  <a:pt x="6538724" y="1615196"/>
                  <a:pt x="6516968" y="1617195"/>
                </a:cubicBezTo>
                <a:cubicBezTo>
                  <a:pt x="6493173" y="1617368"/>
                  <a:pt x="6528193" y="1598652"/>
                  <a:pt x="6506479" y="1602227"/>
                </a:cubicBezTo>
                <a:cubicBezTo>
                  <a:pt x="6486674" y="1613929"/>
                  <a:pt x="6478484" y="1593997"/>
                  <a:pt x="6458436" y="1607332"/>
                </a:cubicBezTo>
                <a:cubicBezTo>
                  <a:pt x="6471168" y="1620800"/>
                  <a:pt x="6410323" y="1615478"/>
                  <a:pt x="6414786" y="1628815"/>
                </a:cubicBezTo>
                <a:cubicBezTo>
                  <a:pt x="6385942" y="1615041"/>
                  <a:pt x="6386569" y="1640238"/>
                  <a:pt x="6357085" y="1640846"/>
                </a:cubicBezTo>
                <a:cubicBezTo>
                  <a:pt x="6341163" y="1636809"/>
                  <a:pt x="6331497" y="1637754"/>
                  <a:pt x="6322636" y="1648213"/>
                </a:cubicBezTo>
                <a:cubicBezTo>
                  <a:pt x="6248448" y="1627802"/>
                  <a:pt x="6286748" y="1654976"/>
                  <a:pt x="6226172" y="1654676"/>
                </a:cubicBezTo>
                <a:lnTo>
                  <a:pt x="6221217" y="1654506"/>
                </a:lnTo>
                <a:lnTo>
                  <a:pt x="6204956" y="1664280"/>
                </a:lnTo>
                <a:cubicBezTo>
                  <a:pt x="6204728" y="1665114"/>
                  <a:pt x="6204498" y="1665947"/>
                  <a:pt x="6204270" y="1666782"/>
                </a:cubicBezTo>
                <a:lnTo>
                  <a:pt x="6143810" y="1661963"/>
                </a:lnTo>
                <a:lnTo>
                  <a:pt x="6136560" y="1665728"/>
                </a:lnTo>
                <a:lnTo>
                  <a:pt x="6096155" y="1656951"/>
                </a:lnTo>
                <a:lnTo>
                  <a:pt x="6075812" y="1655422"/>
                </a:lnTo>
                <a:lnTo>
                  <a:pt x="6039495" y="1649680"/>
                </a:lnTo>
                <a:lnTo>
                  <a:pt x="6036523" y="1652121"/>
                </a:lnTo>
                <a:lnTo>
                  <a:pt x="6029328" y="1649904"/>
                </a:lnTo>
                <a:lnTo>
                  <a:pt x="6024075" y="1652779"/>
                </a:lnTo>
                <a:lnTo>
                  <a:pt x="6018085" y="1652030"/>
                </a:lnTo>
                <a:cubicBezTo>
                  <a:pt x="6006658" y="1653831"/>
                  <a:pt x="5968194" y="1662035"/>
                  <a:pt x="5955513" y="1663584"/>
                </a:cubicBezTo>
                <a:lnTo>
                  <a:pt x="5941996" y="1661326"/>
                </a:lnTo>
                <a:lnTo>
                  <a:pt x="5931789" y="1669915"/>
                </a:lnTo>
                <a:lnTo>
                  <a:pt x="5888686" y="1672175"/>
                </a:lnTo>
                <a:lnTo>
                  <a:pt x="5873794" y="1665454"/>
                </a:lnTo>
                <a:lnTo>
                  <a:pt x="5860022" y="1660635"/>
                </a:lnTo>
                <a:lnTo>
                  <a:pt x="5858237" y="1660649"/>
                </a:lnTo>
                <a:lnTo>
                  <a:pt x="5840319" y="1660798"/>
                </a:lnTo>
                <a:lnTo>
                  <a:pt x="5806984" y="1661075"/>
                </a:lnTo>
                <a:cubicBezTo>
                  <a:pt x="5785708" y="1661533"/>
                  <a:pt x="5764126" y="1662974"/>
                  <a:pt x="5742351" y="1667489"/>
                </a:cubicBezTo>
                <a:cubicBezTo>
                  <a:pt x="5659069" y="1645168"/>
                  <a:pt x="5615134" y="1706361"/>
                  <a:pt x="5521171" y="1671626"/>
                </a:cubicBezTo>
                <a:cubicBezTo>
                  <a:pt x="5491803" y="1671296"/>
                  <a:pt x="5498089" y="1662666"/>
                  <a:pt x="5457384" y="1683952"/>
                </a:cubicBezTo>
                <a:cubicBezTo>
                  <a:pt x="5356959" y="1699287"/>
                  <a:pt x="5078905" y="1774579"/>
                  <a:pt x="4950070" y="1748401"/>
                </a:cubicBezTo>
                <a:cubicBezTo>
                  <a:pt x="4918276" y="1752255"/>
                  <a:pt x="4891043" y="1756936"/>
                  <a:pt x="4872172" y="1757222"/>
                </a:cubicBezTo>
                <a:lnTo>
                  <a:pt x="4809524" y="1761033"/>
                </a:lnTo>
                <a:cubicBezTo>
                  <a:pt x="4791324" y="1772975"/>
                  <a:pt x="4777258" y="1754591"/>
                  <a:pt x="4759058" y="1766533"/>
                </a:cubicBezTo>
                <a:cubicBezTo>
                  <a:pt x="4747481" y="1770744"/>
                  <a:pt x="4734604" y="1772921"/>
                  <a:pt x="4719749" y="1771811"/>
                </a:cubicBezTo>
                <a:cubicBezTo>
                  <a:pt x="4671168" y="1780243"/>
                  <a:pt x="4634134" y="1775931"/>
                  <a:pt x="4568686" y="1786141"/>
                </a:cubicBezTo>
                <a:cubicBezTo>
                  <a:pt x="4544667" y="1777910"/>
                  <a:pt x="4432547" y="1778168"/>
                  <a:pt x="4418751" y="1796932"/>
                </a:cubicBezTo>
                <a:cubicBezTo>
                  <a:pt x="4403360" y="1801488"/>
                  <a:pt x="4385278" y="1795746"/>
                  <a:pt x="4378377" y="1815528"/>
                </a:cubicBezTo>
                <a:cubicBezTo>
                  <a:pt x="4366870" y="1839461"/>
                  <a:pt x="4337372" y="1814003"/>
                  <a:pt x="4320575" y="1832722"/>
                </a:cubicBezTo>
                <a:cubicBezTo>
                  <a:pt x="4277898" y="1857053"/>
                  <a:pt x="4243945" y="1846759"/>
                  <a:pt x="4211935" y="1860177"/>
                </a:cubicBezTo>
                <a:cubicBezTo>
                  <a:pt x="4181519" y="1859584"/>
                  <a:pt x="4171342" y="1859762"/>
                  <a:pt x="4101228" y="1868717"/>
                </a:cubicBezTo>
                <a:cubicBezTo>
                  <a:pt x="4080159" y="1876188"/>
                  <a:pt x="4039427" y="1877381"/>
                  <a:pt x="3973223" y="1881015"/>
                </a:cubicBezTo>
                <a:cubicBezTo>
                  <a:pt x="3971330" y="1884974"/>
                  <a:pt x="3952843" y="1879225"/>
                  <a:pt x="3900992" y="1880603"/>
                </a:cubicBezTo>
                <a:cubicBezTo>
                  <a:pt x="3849141" y="1881981"/>
                  <a:pt x="3740060" y="1895686"/>
                  <a:pt x="3662119" y="1889285"/>
                </a:cubicBezTo>
                <a:cubicBezTo>
                  <a:pt x="3565155" y="1881322"/>
                  <a:pt x="3613412" y="1915150"/>
                  <a:pt x="3496919" y="1873180"/>
                </a:cubicBezTo>
                <a:cubicBezTo>
                  <a:pt x="3488062" y="1895719"/>
                  <a:pt x="3474293" y="1876288"/>
                  <a:pt x="3449433" y="1889681"/>
                </a:cubicBezTo>
                <a:cubicBezTo>
                  <a:pt x="3406553" y="1891629"/>
                  <a:pt x="3413217" y="1897797"/>
                  <a:pt x="3369766" y="1916653"/>
                </a:cubicBezTo>
                <a:cubicBezTo>
                  <a:pt x="3338805" y="1929531"/>
                  <a:pt x="3289487" y="1928617"/>
                  <a:pt x="3269672" y="1938036"/>
                </a:cubicBezTo>
                <a:lnTo>
                  <a:pt x="3224897" y="1943733"/>
                </a:lnTo>
                <a:cubicBezTo>
                  <a:pt x="3188693" y="1949271"/>
                  <a:pt x="3178540" y="1909145"/>
                  <a:pt x="3161463" y="1946591"/>
                </a:cubicBezTo>
                <a:lnTo>
                  <a:pt x="3112044" y="1935614"/>
                </a:lnTo>
                <a:lnTo>
                  <a:pt x="3069716" y="1930463"/>
                </a:lnTo>
                <a:cubicBezTo>
                  <a:pt x="3049937" y="1924285"/>
                  <a:pt x="3047816" y="1925644"/>
                  <a:pt x="3005773" y="1915878"/>
                </a:cubicBezTo>
                <a:cubicBezTo>
                  <a:pt x="2978838" y="1921092"/>
                  <a:pt x="2967972" y="1927319"/>
                  <a:pt x="2897201" y="1926772"/>
                </a:cubicBezTo>
                <a:lnTo>
                  <a:pt x="2783891" y="1931749"/>
                </a:lnTo>
                <a:cubicBezTo>
                  <a:pt x="2753098" y="1932794"/>
                  <a:pt x="2731621" y="1915151"/>
                  <a:pt x="2712447" y="1933044"/>
                </a:cubicBezTo>
                <a:cubicBezTo>
                  <a:pt x="2621923" y="1990472"/>
                  <a:pt x="2637976" y="1949546"/>
                  <a:pt x="2560151" y="1963609"/>
                </a:cubicBezTo>
                <a:cubicBezTo>
                  <a:pt x="2472084" y="1973456"/>
                  <a:pt x="2423631" y="1962133"/>
                  <a:pt x="2367221" y="1971884"/>
                </a:cubicBezTo>
                <a:cubicBezTo>
                  <a:pt x="2355331" y="1950582"/>
                  <a:pt x="2295649" y="1950006"/>
                  <a:pt x="2272130" y="1961162"/>
                </a:cubicBezTo>
                <a:cubicBezTo>
                  <a:pt x="2229336" y="1964326"/>
                  <a:pt x="2232627" y="1943953"/>
                  <a:pt x="2189404" y="1978172"/>
                </a:cubicBezTo>
                <a:cubicBezTo>
                  <a:pt x="2153824" y="1968017"/>
                  <a:pt x="2114605" y="1969166"/>
                  <a:pt x="2077704" y="1965002"/>
                </a:cubicBezTo>
                <a:cubicBezTo>
                  <a:pt x="2053064" y="1962036"/>
                  <a:pt x="2051584" y="1971011"/>
                  <a:pt x="2033299" y="1969042"/>
                </a:cubicBezTo>
                <a:cubicBezTo>
                  <a:pt x="2015014" y="1967073"/>
                  <a:pt x="1998956" y="1958903"/>
                  <a:pt x="1967996" y="1953187"/>
                </a:cubicBezTo>
                <a:cubicBezTo>
                  <a:pt x="1924117" y="1970917"/>
                  <a:pt x="1915668" y="1940297"/>
                  <a:pt x="1855805" y="1926082"/>
                </a:cubicBezTo>
                <a:cubicBezTo>
                  <a:pt x="1830663" y="1943732"/>
                  <a:pt x="1810564" y="1935694"/>
                  <a:pt x="1790957" y="1919460"/>
                </a:cubicBezTo>
                <a:cubicBezTo>
                  <a:pt x="1732588" y="1924884"/>
                  <a:pt x="1679506" y="1900619"/>
                  <a:pt x="1613978" y="1891581"/>
                </a:cubicBezTo>
                <a:cubicBezTo>
                  <a:pt x="1542961" y="1912227"/>
                  <a:pt x="1506863" y="1865666"/>
                  <a:pt x="1436831" y="1856201"/>
                </a:cubicBezTo>
                <a:cubicBezTo>
                  <a:pt x="1409149" y="1862955"/>
                  <a:pt x="1416370" y="1829853"/>
                  <a:pt x="1357365" y="1832140"/>
                </a:cubicBezTo>
                <a:cubicBezTo>
                  <a:pt x="1285880" y="1811785"/>
                  <a:pt x="1273193" y="1786872"/>
                  <a:pt x="1232341" y="1785942"/>
                </a:cubicBezTo>
                <a:cubicBezTo>
                  <a:pt x="1223903" y="1792798"/>
                  <a:pt x="1160576" y="1793911"/>
                  <a:pt x="1162595" y="1784330"/>
                </a:cubicBezTo>
                <a:cubicBezTo>
                  <a:pt x="1153167" y="1787110"/>
                  <a:pt x="1122206" y="1805077"/>
                  <a:pt x="1120257" y="1789615"/>
                </a:cubicBezTo>
                <a:cubicBezTo>
                  <a:pt x="1073149" y="1786750"/>
                  <a:pt x="1034361" y="1768718"/>
                  <a:pt x="991903" y="1786741"/>
                </a:cubicBezTo>
                <a:cubicBezTo>
                  <a:pt x="966383" y="1781126"/>
                  <a:pt x="949501" y="1800915"/>
                  <a:pt x="883960" y="1809389"/>
                </a:cubicBezTo>
                <a:cubicBezTo>
                  <a:pt x="836064" y="1808194"/>
                  <a:pt x="826980" y="1826610"/>
                  <a:pt x="766531" y="1805053"/>
                </a:cubicBezTo>
                <a:cubicBezTo>
                  <a:pt x="732778" y="1801141"/>
                  <a:pt x="694055" y="1787044"/>
                  <a:pt x="669779" y="1800537"/>
                </a:cubicBezTo>
                <a:cubicBezTo>
                  <a:pt x="645252" y="1794709"/>
                  <a:pt x="563495" y="1813232"/>
                  <a:pt x="523898" y="1811085"/>
                </a:cubicBezTo>
                <a:cubicBezTo>
                  <a:pt x="457555" y="1798530"/>
                  <a:pt x="395227" y="1824052"/>
                  <a:pt x="360251" y="1830735"/>
                </a:cubicBezTo>
                <a:cubicBezTo>
                  <a:pt x="313564" y="1825583"/>
                  <a:pt x="298281" y="1811622"/>
                  <a:pt x="255207" y="1818275"/>
                </a:cubicBezTo>
                <a:cubicBezTo>
                  <a:pt x="206572" y="1839769"/>
                  <a:pt x="160277" y="1836800"/>
                  <a:pt x="101803" y="1870647"/>
                </a:cubicBezTo>
                <a:cubicBezTo>
                  <a:pt x="85849" y="1910002"/>
                  <a:pt x="27997" y="1845258"/>
                  <a:pt x="25397" y="1888443"/>
                </a:cubicBezTo>
                <a:cubicBezTo>
                  <a:pt x="19096" y="1881154"/>
                  <a:pt x="11260" y="1878398"/>
                  <a:pt x="2370" y="1878311"/>
                </a:cubicBezTo>
                <a:lnTo>
                  <a:pt x="0" y="1878785"/>
                </a:lnTo>
                <a:lnTo>
                  <a:pt x="0" y="0"/>
                </a:lnTo>
                <a:close/>
              </a:path>
            </a:pathLst>
          </a:custGeom>
          <a:solidFill>
            <a:srgbClr val="82766A">
              <a:alpha val="15000"/>
            </a:srgbClr>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4" name="CasellaDiTesto 3">
            <a:extLst>
              <a:ext uri="{FF2B5EF4-FFF2-40B4-BE49-F238E27FC236}">
                <a16:creationId xmlns:a16="http://schemas.microsoft.com/office/drawing/2014/main" id="{86604B58-2F64-9C78-CCE3-40B98E8ABAB4}"/>
              </a:ext>
            </a:extLst>
          </p:cNvPr>
          <p:cNvSpPr txBox="1"/>
          <p:nvPr/>
        </p:nvSpPr>
        <p:spPr>
          <a:xfrm>
            <a:off x="1137034" y="609597"/>
            <a:ext cx="9392421" cy="1330841"/>
          </a:xfrm>
          <a:prstGeom prst="rect">
            <a:avLst/>
          </a:prstGeom>
        </p:spPr>
        <p:txBody>
          <a:bodyPr vert="horz" lIns="91440" tIns="45720" rIns="91440" bIns="45720" rtlCol="0" anchor="ctr">
            <a:normAutofit/>
          </a:bodyPr>
          <a:lstStyle/>
          <a:p>
            <a:pPr>
              <a:lnSpc>
                <a:spcPct val="90000"/>
              </a:lnSpc>
              <a:spcBef>
                <a:spcPct val="0"/>
              </a:spcBef>
              <a:spcAft>
                <a:spcPts val="600"/>
              </a:spcAft>
            </a:pPr>
            <a:r>
              <a:rPr lang="en-US" sz="4400" b="1" kern="1200" dirty="0">
                <a:solidFill>
                  <a:schemeClr val="tx1"/>
                </a:solidFill>
                <a:latin typeface="Bierstadt" panose="020B0004020202020204" pitchFamily="34" charset="0"/>
                <a:ea typeface="+mj-ea"/>
                <a:cs typeface="+mj-cs"/>
              </a:rPr>
              <a:t>ANT SYSTEM</a:t>
            </a:r>
          </a:p>
        </p:txBody>
      </p:sp>
      <p:sp>
        <p:nvSpPr>
          <p:cNvPr id="38926" name="Freeform: Shape 38925">
            <a:extLst>
              <a:ext uri="{FF2B5EF4-FFF2-40B4-BE49-F238E27FC236}">
                <a16:creationId xmlns:a16="http://schemas.microsoft.com/office/drawing/2014/main" id="{9A0D773F-7A7D-4DBB-9DEA-86BB8B8F4BC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10800000">
            <a:off x="5381624" y="6209414"/>
            <a:ext cx="6810375" cy="648586"/>
          </a:xfrm>
          <a:custGeom>
            <a:avLst/>
            <a:gdLst>
              <a:gd name="connsiteX0" fmla="*/ 0 w 10753706"/>
              <a:gd name="connsiteY0" fmla="*/ 0 h 1027260"/>
              <a:gd name="connsiteX1" fmla="*/ 10753706 w 10753706"/>
              <a:gd name="connsiteY1" fmla="*/ 0 h 1027260"/>
              <a:gd name="connsiteX2" fmla="*/ 10748809 w 10753706"/>
              <a:gd name="connsiteY2" fmla="*/ 2522 h 1027260"/>
              <a:gd name="connsiteX3" fmla="*/ 10725330 w 10753706"/>
              <a:gd name="connsiteY3" fmla="*/ 11977 h 1027260"/>
              <a:gd name="connsiteX4" fmla="*/ 10615423 w 10753706"/>
              <a:gd name="connsiteY4" fmla="*/ 52967 h 1027260"/>
              <a:gd name="connsiteX5" fmla="*/ 10533936 w 10753706"/>
              <a:gd name="connsiteY5" fmla="*/ 53095 h 1027260"/>
              <a:gd name="connsiteX6" fmla="*/ 10466876 w 10753706"/>
              <a:gd name="connsiteY6" fmla="*/ 45180 h 1027260"/>
              <a:gd name="connsiteX7" fmla="*/ 10355090 w 10753706"/>
              <a:gd name="connsiteY7" fmla="*/ 89741 h 1027260"/>
              <a:gd name="connsiteX8" fmla="*/ 10087145 w 10753706"/>
              <a:gd name="connsiteY8" fmla="*/ 66115 h 1027260"/>
              <a:gd name="connsiteX9" fmla="*/ 10015902 w 10753706"/>
              <a:gd name="connsiteY9" fmla="*/ 76178 h 1027260"/>
              <a:gd name="connsiteX10" fmla="*/ 9806005 w 10753706"/>
              <a:gd name="connsiteY10" fmla="*/ 102435 h 1027260"/>
              <a:gd name="connsiteX11" fmla="*/ 9602583 w 10753706"/>
              <a:gd name="connsiteY11" fmla="*/ 179170 h 1027260"/>
              <a:gd name="connsiteX12" fmla="*/ 9469719 w 10753706"/>
              <a:gd name="connsiteY12" fmla="*/ 174721 h 1027260"/>
              <a:gd name="connsiteX13" fmla="*/ 9408692 w 10753706"/>
              <a:gd name="connsiteY13" fmla="*/ 189513 h 1027260"/>
              <a:gd name="connsiteX14" fmla="*/ 9364151 w 10753706"/>
              <a:gd name="connsiteY14" fmla="*/ 194072 h 1027260"/>
              <a:gd name="connsiteX15" fmla="*/ 9337751 w 10753706"/>
              <a:gd name="connsiteY15" fmla="*/ 197579 h 1027260"/>
              <a:gd name="connsiteX16" fmla="*/ 9297166 w 10753706"/>
              <a:gd name="connsiteY16" fmla="*/ 216558 h 1027260"/>
              <a:gd name="connsiteX17" fmla="*/ 9123859 w 10753706"/>
              <a:gd name="connsiteY17" fmla="*/ 237356 h 1027260"/>
              <a:gd name="connsiteX18" fmla="*/ 8950741 w 10753706"/>
              <a:gd name="connsiteY18" fmla="*/ 238020 h 1027260"/>
              <a:gd name="connsiteX19" fmla="*/ 8718236 w 10753706"/>
              <a:gd name="connsiteY19" fmla="*/ 303148 h 1027260"/>
              <a:gd name="connsiteX20" fmla="*/ 8694011 w 10753706"/>
              <a:gd name="connsiteY20" fmla="*/ 308812 h 1027260"/>
              <a:gd name="connsiteX21" fmla="*/ 8611976 w 10753706"/>
              <a:gd name="connsiteY21" fmla="*/ 324819 h 1027260"/>
              <a:gd name="connsiteX22" fmla="*/ 8562074 w 10753706"/>
              <a:gd name="connsiteY22" fmla="*/ 337971 h 1027260"/>
              <a:gd name="connsiteX23" fmla="*/ 8501724 w 10753706"/>
              <a:gd name="connsiteY23" fmla="*/ 360865 h 1027260"/>
              <a:gd name="connsiteX24" fmla="*/ 8504489 w 10753706"/>
              <a:gd name="connsiteY24" fmla="*/ 364790 h 1027260"/>
              <a:gd name="connsiteX25" fmla="*/ 8492774 w 10753706"/>
              <a:gd name="connsiteY25" fmla="*/ 366181 h 1027260"/>
              <a:gd name="connsiteX26" fmla="*/ 8466405 w 10753706"/>
              <a:gd name="connsiteY26" fmla="*/ 368724 h 1027260"/>
              <a:gd name="connsiteX27" fmla="*/ 8427069 w 10753706"/>
              <a:gd name="connsiteY27" fmla="*/ 387211 h 1027260"/>
              <a:gd name="connsiteX28" fmla="*/ 8387766 w 10753706"/>
              <a:gd name="connsiteY28" fmla="*/ 377161 h 1027260"/>
              <a:gd name="connsiteX29" fmla="*/ 8315874 w 10753706"/>
              <a:gd name="connsiteY29" fmla="*/ 395527 h 1027260"/>
              <a:gd name="connsiteX30" fmla="*/ 8274474 w 10753706"/>
              <a:gd name="connsiteY30" fmla="*/ 405112 h 1027260"/>
              <a:gd name="connsiteX31" fmla="*/ 8234664 w 10753706"/>
              <a:gd name="connsiteY31" fmla="*/ 410219 h 1027260"/>
              <a:gd name="connsiteX32" fmla="*/ 8211268 w 10753706"/>
              <a:gd name="connsiteY32" fmla="*/ 416791 h 1027260"/>
              <a:gd name="connsiteX33" fmla="*/ 8188615 w 10753706"/>
              <a:gd name="connsiteY33" fmla="*/ 421755 h 1027260"/>
              <a:gd name="connsiteX34" fmla="*/ 8179981 w 10753706"/>
              <a:gd name="connsiteY34" fmla="*/ 420402 h 1027260"/>
              <a:gd name="connsiteX35" fmla="*/ 8179307 w 10753706"/>
              <a:gd name="connsiteY35" fmla="*/ 422516 h 1027260"/>
              <a:gd name="connsiteX36" fmla="*/ 8147929 w 10753706"/>
              <a:gd name="connsiteY36" fmla="*/ 450302 h 1027260"/>
              <a:gd name="connsiteX37" fmla="*/ 8089136 w 10753706"/>
              <a:gd name="connsiteY37" fmla="*/ 465283 h 1027260"/>
              <a:gd name="connsiteX38" fmla="*/ 8049973 w 10753706"/>
              <a:gd name="connsiteY38" fmla="*/ 454121 h 1027260"/>
              <a:gd name="connsiteX39" fmla="*/ 7965913 w 10753706"/>
              <a:gd name="connsiteY39" fmla="*/ 464415 h 1027260"/>
              <a:gd name="connsiteX40" fmla="*/ 7945093 w 10753706"/>
              <a:gd name="connsiteY40" fmla="*/ 464798 h 1027260"/>
              <a:gd name="connsiteX41" fmla="*/ 7935335 w 10753706"/>
              <a:gd name="connsiteY41" fmla="*/ 462442 h 1027260"/>
              <a:gd name="connsiteX42" fmla="*/ 7904779 w 10753706"/>
              <a:gd name="connsiteY42" fmla="*/ 471429 h 1027260"/>
              <a:gd name="connsiteX43" fmla="*/ 7855604 w 10753706"/>
              <a:gd name="connsiteY43" fmla="*/ 480199 h 1027260"/>
              <a:gd name="connsiteX44" fmla="*/ 7832630 w 10753706"/>
              <a:gd name="connsiteY44" fmla="*/ 485371 h 1027260"/>
              <a:gd name="connsiteX45" fmla="*/ 7812438 w 10753706"/>
              <a:gd name="connsiteY45" fmla="*/ 485391 h 1027260"/>
              <a:gd name="connsiteX46" fmla="*/ 7701399 w 10753706"/>
              <a:gd name="connsiteY46" fmla="*/ 495197 h 1027260"/>
              <a:gd name="connsiteX47" fmla="*/ 7674778 w 10753706"/>
              <a:gd name="connsiteY47" fmla="*/ 494723 h 1027260"/>
              <a:gd name="connsiteX48" fmla="*/ 7660445 w 10753706"/>
              <a:gd name="connsiteY48" fmla="*/ 490194 h 1027260"/>
              <a:gd name="connsiteX49" fmla="*/ 7651781 w 10753706"/>
              <a:gd name="connsiteY49" fmla="*/ 493084 h 1027260"/>
              <a:gd name="connsiteX50" fmla="*/ 7584807 w 10753706"/>
              <a:gd name="connsiteY50" fmla="*/ 499490 h 1027260"/>
              <a:gd name="connsiteX51" fmla="*/ 7541324 w 10753706"/>
              <a:gd name="connsiteY51" fmla="*/ 504184 h 1027260"/>
              <a:gd name="connsiteX52" fmla="*/ 7541756 w 10753706"/>
              <a:gd name="connsiteY52" fmla="*/ 512184 h 1027260"/>
              <a:gd name="connsiteX53" fmla="*/ 7503906 w 10753706"/>
              <a:gd name="connsiteY53" fmla="*/ 518551 h 1027260"/>
              <a:gd name="connsiteX54" fmla="*/ 7460411 w 10753706"/>
              <a:gd name="connsiteY54" fmla="*/ 517415 h 1027260"/>
              <a:gd name="connsiteX55" fmla="*/ 7460116 w 10753706"/>
              <a:gd name="connsiteY55" fmla="*/ 517548 h 1027260"/>
              <a:gd name="connsiteX56" fmla="*/ 7297810 w 10753706"/>
              <a:gd name="connsiteY56" fmla="*/ 563947 h 1027260"/>
              <a:gd name="connsiteX57" fmla="*/ 6946388 w 10753706"/>
              <a:gd name="connsiteY57" fmla="*/ 665244 h 1027260"/>
              <a:gd name="connsiteX58" fmla="*/ 6741704 w 10753706"/>
              <a:gd name="connsiteY58" fmla="*/ 679365 h 1027260"/>
              <a:gd name="connsiteX59" fmla="*/ 6624680 w 10753706"/>
              <a:gd name="connsiteY59" fmla="*/ 677674 h 1027260"/>
              <a:gd name="connsiteX60" fmla="*/ 6605700 w 10753706"/>
              <a:gd name="connsiteY60" fmla="*/ 683566 h 1027260"/>
              <a:gd name="connsiteX61" fmla="*/ 6576922 w 10753706"/>
              <a:gd name="connsiteY61" fmla="*/ 683030 h 1027260"/>
              <a:gd name="connsiteX62" fmla="*/ 6405123 w 10753706"/>
              <a:gd name="connsiteY62" fmla="*/ 721946 h 1027260"/>
              <a:gd name="connsiteX63" fmla="*/ 6368938 w 10753706"/>
              <a:gd name="connsiteY63" fmla="*/ 717341 h 1027260"/>
              <a:gd name="connsiteX64" fmla="*/ 6295102 w 10753706"/>
              <a:gd name="connsiteY64" fmla="*/ 729508 h 1027260"/>
              <a:gd name="connsiteX65" fmla="*/ 6202084 w 10753706"/>
              <a:gd name="connsiteY65" fmla="*/ 767091 h 1027260"/>
              <a:gd name="connsiteX66" fmla="*/ 6067157 w 10753706"/>
              <a:gd name="connsiteY66" fmla="*/ 790339 h 1027260"/>
              <a:gd name="connsiteX67" fmla="*/ 6061443 w 10753706"/>
              <a:gd name="connsiteY67" fmla="*/ 796151 h 1027260"/>
              <a:gd name="connsiteX68" fmla="*/ 6051406 w 10753706"/>
              <a:gd name="connsiteY68" fmla="*/ 800684 h 1027260"/>
              <a:gd name="connsiteX69" fmla="*/ 6049097 w 10753706"/>
              <a:gd name="connsiteY69" fmla="*/ 800636 h 1027260"/>
              <a:gd name="connsiteX70" fmla="*/ 6034222 w 10753706"/>
              <a:gd name="connsiteY70" fmla="*/ 804110 h 1027260"/>
              <a:gd name="connsiteX71" fmla="*/ 6033121 w 10753706"/>
              <a:gd name="connsiteY71" fmla="*/ 806078 h 1027260"/>
              <a:gd name="connsiteX72" fmla="*/ 6023593 w 10753706"/>
              <a:gd name="connsiteY72" fmla="*/ 808842 h 1027260"/>
              <a:gd name="connsiteX73" fmla="*/ 6006639 w 10753706"/>
              <a:gd name="connsiteY73" fmla="*/ 815304 h 1027260"/>
              <a:gd name="connsiteX74" fmla="*/ 6001762 w 10753706"/>
              <a:gd name="connsiteY74" fmla="*/ 815557 h 1027260"/>
              <a:gd name="connsiteX75" fmla="*/ 5973534 w 10753706"/>
              <a:gd name="connsiteY75" fmla="*/ 823815 h 1027260"/>
              <a:gd name="connsiteX76" fmla="*/ 5972336 w 10753706"/>
              <a:gd name="connsiteY76" fmla="*/ 823476 h 1027260"/>
              <a:gd name="connsiteX77" fmla="*/ 5960841 w 10753706"/>
              <a:gd name="connsiteY77" fmla="*/ 823819 h 1027260"/>
              <a:gd name="connsiteX78" fmla="*/ 5940719 w 10753706"/>
              <a:gd name="connsiteY78" fmla="*/ 825514 h 1027260"/>
              <a:gd name="connsiteX79" fmla="*/ 5884298 w 10753706"/>
              <a:gd name="connsiteY79" fmla="*/ 823806 h 1027260"/>
              <a:gd name="connsiteX80" fmla="*/ 5854779 w 10753706"/>
              <a:gd name="connsiteY80" fmla="*/ 832365 h 1027260"/>
              <a:gd name="connsiteX81" fmla="*/ 5848382 w 10753706"/>
              <a:gd name="connsiteY81" fmla="*/ 833844 h 1027260"/>
              <a:gd name="connsiteX82" fmla="*/ 5848066 w 10753706"/>
              <a:gd name="connsiteY82" fmla="*/ 833772 h 1027260"/>
              <a:gd name="connsiteX83" fmla="*/ 5840944 w 10753706"/>
              <a:gd name="connsiteY83" fmla="*/ 835132 h 1027260"/>
              <a:gd name="connsiteX84" fmla="*/ 5836719 w 10753706"/>
              <a:gd name="connsiteY84" fmla="*/ 836539 h 1027260"/>
              <a:gd name="connsiteX85" fmla="*/ 5824311 w 10753706"/>
              <a:gd name="connsiteY85" fmla="*/ 839408 h 1027260"/>
              <a:gd name="connsiteX86" fmla="*/ 5818788 w 10753706"/>
              <a:gd name="connsiteY86" fmla="*/ 839727 h 1027260"/>
              <a:gd name="connsiteX87" fmla="*/ 5763953 w 10753706"/>
              <a:gd name="connsiteY87" fmla="*/ 834282 h 1027260"/>
              <a:gd name="connsiteX88" fmla="*/ 5667748 w 10753706"/>
              <a:gd name="connsiteY88" fmla="*/ 840211 h 1027260"/>
              <a:gd name="connsiteX89" fmla="*/ 5573108 w 10753706"/>
              <a:gd name="connsiteY89" fmla="*/ 847611 h 1027260"/>
              <a:gd name="connsiteX90" fmla="*/ 5539137 w 10753706"/>
              <a:gd name="connsiteY90" fmla="*/ 851033 h 1027260"/>
              <a:gd name="connsiteX91" fmla="*/ 5510651 w 10753706"/>
              <a:gd name="connsiteY91" fmla="*/ 844215 h 1027260"/>
              <a:gd name="connsiteX92" fmla="*/ 5457331 w 10753706"/>
              <a:gd name="connsiteY92" fmla="*/ 839159 h 1027260"/>
              <a:gd name="connsiteX93" fmla="*/ 5410613 w 10753706"/>
              <a:gd name="connsiteY93" fmla="*/ 834358 h 1027260"/>
              <a:gd name="connsiteX94" fmla="*/ 5370040 w 10753706"/>
              <a:gd name="connsiteY94" fmla="*/ 862127 h 1027260"/>
              <a:gd name="connsiteX95" fmla="*/ 5318778 w 10753706"/>
              <a:gd name="connsiteY95" fmla="*/ 855310 h 1027260"/>
              <a:gd name="connsiteX96" fmla="*/ 5298645 w 10753706"/>
              <a:gd name="connsiteY96" fmla="*/ 855171 h 1027260"/>
              <a:gd name="connsiteX97" fmla="*/ 5253828 w 10753706"/>
              <a:gd name="connsiteY97" fmla="*/ 859670 h 1027260"/>
              <a:gd name="connsiteX98" fmla="*/ 5216955 w 10753706"/>
              <a:gd name="connsiteY98" fmla="*/ 866245 h 1027260"/>
              <a:gd name="connsiteX99" fmla="*/ 5214344 w 10753706"/>
              <a:gd name="connsiteY99" fmla="*/ 868102 h 1027260"/>
              <a:gd name="connsiteX100" fmla="*/ 5195561 w 10753706"/>
              <a:gd name="connsiteY100" fmla="*/ 869949 h 1027260"/>
              <a:gd name="connsiteX101" fmla="*/ 5182555 w 10753706"/>
              <a:gd name="connsiteY101" fmla="*/ 873542 h 1027260"/>
              <a:gd name="connsiteX102" fmla="*/ 5172552 w 10753706"/>
              <a:gd name="connsiteY102" fmla="*/ 878801 h 1027260"/>
              <a:gd name="connsiteX103" fmla="*/ 5027993 w 10753706"/>
              <a:gd name="connsiteY103" fmla="*/ 889666 h 1027260"/>
              <a:gd name="connsiteX104" fmla="*/ 4939844 w 10753706"/>
              <a:gd name="connsiteY104" fmla="*/ 934802 h 1027260"/>
              <a:gd name="connsiteX105" fmla="*/ 4792576 w 10753706"/>
              <a:gd name="connsiteY105" fmla="*/ 934820 h 1027260"/>
              <a:gd name="connsiteX106" fmla="*/ 4602423 w 10753706"/>
              <a:gd name="connsiteY106" fmla="*/ 958063 h 1027260"/>
              <a:gd name="connsiteX107" fmla="*/ 4290656 w 10753706"/>
              <a:gd name="connsiteY107" fmla="*/ 969152 h 1027260"/>
              <a:gd name="connsiteX108" fmla="*/ 3952334 w 10753706"/>
              <a:gd name="connsiteY108" fmla="*/ 954043 h 1027260"/>
              <a:gd name="connsiteX109" fmla="*/ 3858560 w 10753706"/>
              <a:gd name="connsiteY109" fmla="*/ 948781 h 1027260"/>
              <a:gd name="connsiteX110" fmla="*/ 3846597 w 10753706"/>
              <a:gd name="connsiteY110" fmla="*/ 948382 h 1027260"/>
              <a:gd name="connsiteX111" fmla="*/ 3736044 w 10753706"/>
              <a:gd name="connsiteY111" fmla="*/ 947759 h 1027260"/>
              <a:gd name="connsiteX112" fmla="*/ 3713136 w 10753706"/>
              <a:gd name="connsiteY112" fmla="*/ 946963 h 1027260"/>
              <a:gd name="connsiteX113" fmla="*/ 3695939 w 10753706"/>
              <a:gd name="connsiteY113" fmla="*/ 943639 h 1027260"/>
              <a:gd name="connsiteX114" fmla="*/ 3694125 w 10753706"/>
              <a:gd name="connsiteY114" fmla="*/ 940567 h 1027260"/>
              <a:gd name="connsiteX115" fmla="*/ 3681925 w 10753706"/>
              <a:gd name="connsiteY115" fmla="*/ 939706 h 1027260"/>
              <a:gd name="connsiteX116" fmla="*/ 3679204 w 10753706"/>
              <a:gd name="connsiteY116" fmla="*/ 938926 h 1027260"/>
              <a:gd name="connsiteX117" fmla="*/ 3615656 w 10753706"/>
              <a:gd name="connsiteY117" fmla="*/ 940320 h 1027260"/>
              <a:gd name="connsiteX118" fmla="*/ 3567983 w 10753706"/>
              <a:gd name="connsiteY118" fmla="*/ 935596 h 1027260"/>
              <a:gd name="connsiteX119" fmla="*/ 3422423 w 10753706"/>
              <a:gd name="connsiteY119" fmla="*/ 932129 h 1027260"/>
              <a:gd name="connsiteX120" fmla="*/ 3310925 w 10753706"/>
              <a:gd name="connsiteY120" fmla="*/ 911072 h 1027260"/>
              <a:gd name="connsiteX121" fmla="*/ 3139421 w 10753706"/>
              <a:gd name="connsiteY121" fmla="*/ 934151 h 1027260"/>
              <a:gd name="connsiteX122" fmla="*/ 2996922 w 10753706"/>
              <a:gd name="connsiteY122" fmla="*/ 927537 h 1027260"/>
              <a:gd name="connsiteX123" fmla="*/ 2982785 w 10753706"/>
              <a:gd name="connsiteY123" fmla="*/ 931453 h 1027260"/>
              <a:gd name="connsiteX124" fmla="*/ 2967478 w 10753706"/>
              <a:gd name="connsiteY124" fmla="*/ 933397 h 1027260"/>
              <a:gd name="connsiteX125" fmla="*/ 2948552 w 10753706"/>
              <a:gd name="connsiteY125" fmla="*/ 932961 h 1027260"/>
              <a:gd name="connsiteX126" fmla="*/ 2944404 w 10753706"/>
              <a:gd name="connsiteY126" fmla="*/ 934452 h 1027260"/>
              <a:gd name="connsiteX127" fmla="*/ 2908608 w 10753706"/>
              <a:gd name="connsiteY127" fmla="*/ 937205 h 1027260"/>
              <a:gd name="connsiteX128" fmla="*/ 2904443 w 10753706"/>
              <a:gd name="connsiteY128" fmla="*/ 936455 h 1027260"/>
              <a:gd name="connsiteX129" fmla="*/ 2868935 w 10753706"/>
              <a:gd name="connsiteY129" fmla="*/ 938022 h 1027260"/>
              <a:gd name="connsiteX130" fmla="*/ 2868586 w 10753706"/>
              <a:gd name="connsiteY130" fmla="*/ 937487 h 1027260"/>
              <a:gd name="connsiteX131" fmla="*/ 2859191 w 10753706"/>
              <a:gd name="connsiteY131" fmla="*/ 935503 h 1027260"/>
              <a:gd name="connsiteX132" fmla="*/ 2840915 w 10753706"/>
              <a:gd name="connsiteY132" fmla="*/ 932977 h 1027260"/>
              <a:gd name="connsiteX133" fmla="*/ 2763509 w 10753706"/>
              <a:gd name="connsiteY133" fmla="*/ 921850 h 1027260"/>
              <a:gd name="connsiteX134" fmla="*/ 2756121 w 10753706"/>
              <a:gd name="connsiteY134" fmla="*/ 921864 h 1027260"/>
              <a:gd name="connsiteX135" fmla="*/ 2755998 w 10753706"/>
              <a:gd name="connsiteY135" fmla="*/ 921739 h 1027260"/>
              <a:gd name="connsiteX136" fmla="*/ 2748255 w 10753706"/>
              <a:gd name="connsiteY136" fmla="*/ 921505 h 1027260"/>
              <a:gd name="connsiteX137" fmla="*/ 2694601 w 10753706"/>
              <a:gd name="connsiteY137" fmla="*/ 915575 h 1027260"/>
              <a:gd name="connsiteX138" fmla="*/ 2635357 w 10753706"/>
              <a:gd name="connsiteY138" fmla="*/ 910976 h 1027260"/>
              <a:gd name="connsiteX139" fmla="*/ 2601047 w 10753706"/>
              <a:gd name="connsiteY139" fmla="*/ 910263 h 1027260"/>
              <a:gd name="connsiteX140" fmla="*/ 2507482 w 10753706"/>
              <a:gd name="connsiteY140" fmla="*/ 906211 h 1027260"/>
              <a:gd name="connsiteX141" fmla="*/ 2413884 w 10753706"/>
              <a:gd name="connsiteY141" fmla="*/ 900545 h 1027260"/>
              <a:gd name="connsiteX142" fmla="*/ 2368912 w 10753706"/>
              <a:gd name="connsiteY142" fmla="*/ 888755 h 1027260"/>
              <a:gd name="connsiteX143" fmla="*/ 2349490 w 10753706"/>
              <a:gd name="connsiteY143" fmla="*/ 889719 h 1027260"/>
              <a:gd name="connsiteX144" fmla="*/ 2344290 w 10753706"/>
              <a:gd name="connsiteY144" fmla="*/ 890584 h 1027260"/>
              <a:gd name="connsiteX145" fmla="*/ 2336488 w 10753706"/>
              <a:gd name="connsiteY145" fmla="*/ 891058 h 1027260"/>
              <a:gd name="connsiteX146" fmla="*/ 2329015 w 10753706"/>
              <a:gd name="connsiteY146" fmla="*/ 891627 h 1027260"/>
              <a:gd name="connsiteX147" fmla="*/ 2293898 w 10753706"/>
              <a:gd name="connsiteY147" fmla="*/ 896431 h 1027260"/>
              <a:gd name="connsiteX148" fmla="*/ 2243927 w 10753706"/>
              <a:gd name="connsiteY148" fmla="*/ 888076 h 1027260"/>
              <a:gd name="connsiteX149" fmla="*/ 2223920 w 10753706"/>
              <a:gd name="connsiteY149" fmla="*/ 887331 h 1027260"/>
              <a:gd name="connsiteX150" fmla="*/ 2213081 w 10753706"/>
              <a:gd name="connsiteY150" fmla="*/ 886302 h 1027260"/>
              <a:gd name="connsiteX151" fmla="*/ 2212307 w 10753706"/>
              <a:gd name="connsiteY151" fmla="*/ 885829 h 1027260"/>
              <a:gd name="connsiteX152" fmla="*/ 2152321 w 10753706"/>
              <a:gd name="connsiteY152" fmla="*/ 894418 h 1027260"/>
              <a:gd name="connsiteX153" fmla="*/ 2140985 w 10753706"/>
              <a:gd name="connsiteY153" fmla="*/ 895968 h 1027260"/>
              <a:gd name="connsiteX154" fmla="*/ 2121210 w 10753706"/>
              <a:gd name="connsiteY154" fmla="*/ 899354 h 1027260"/>
              <a:gd name="connsiteX155" fmla="*/ 2119146 w 10753706"/>
              <a:gd name="connsiteY155" fmla="*/ 899033 h 1027260"/>
              <a:gd name="connsiteX156" fmla="*/ 2105666 w 10753706"/>
              <a:gd name="connsiteY156" fmla="*/ 902240 h 1027260"/>
              <a:gd name="connsiteX157" fmla="*/ 2094924 w 10753706"/>
              <a:gd name="connsiteY157" fmla="*/ 907203 h 1027260"/>
              <a:gd name="connsiteX158" fmla="*/ 1949478 w 10753706"/>
              <a:gd name="connsiteY158" fmla="*/ 913748 h 1027260"/>
              <a:gd name="connsiteX159" fmla="*/ 1749684 w 10753706"/>
              <a:gd name="connsiteY159" fmla="*/ 942223 h 1027260"/>
              <a:gd name="connsiteX160" fmla="*/ 1585576 w 10753706"/>
              <a:gd name="connsiteY160" fmla="*/ 954170 h 1027260"/>
              <a:gd name="connsiteX161" fmla="*/ 1476250 w 10753706"/>
              <a:gd name="connsiteY161" fmla="*/ 950653 h 1027260"/>
              <a:gd name="connsiteX162" fmla="*/ 1433927 w 10753706"/>
              <a:gd name="connsiteY162" fmla="*/ 959926 h 1027260"/>
              <a:gd name="connsiteX163" fmla="*/ 1414893 w 10753706"/>
              <a:gd name="connsiteY163" fmla="*/ 957671 h 1027260"/>
              <a:gd name="connsiteX164" fmla="*/ 1411585 w 10753706"/>
              <a:gd name="connsiteY164" fmla="*/ 957179 h 1027260"/>
              <a:gd name="connsiteX165" fmla="*/ 1398896 w 10753706"/>
              <a:gd name="connsiteY165" fmla="*/ 957460 h 1027260"/>
              <a:gd name="connsiteX166" fmla="*/ 1394632 w 10753706"/>
              <a:gd name="connsiteY166" fmla="*/ 954725 h 1027260"/>
              <a:gd name="connsiteX167" fmla="*/ 1375043 w 10753706"/>
              <a:gd name="connsiteY167" fmla="*/ 953132 h 1027260"/>
              <a:gd name="connsiteX168" fmla="*/ 1351876 w 10753706"/>
              <a:gd name="connsiteY168" fmla="*/ 954436 h 1027260"/>
              <a:gd name="connsiteX169" fmla="*/ 1242676 w 10753706"/>
              <a:gd name="connsiteY169" fmla="*/ 963767 h 1027260"/>
              <a:gd name="connsiteX170" fmla="*/ 1205993 w 10753706"/>
              <a:gd name="connsiteY170" fmla="*/ 974080 h 1027260"/>
              <a:gd name="connsiteX171" fmla="*/ 1052221 w 10753706"/>
              <a:gd name="connsiteY171" fmla="*/ 963954 h 1027260"/>
              <a:gd name="connsiteX172" fmla="*/ 968270 w 10753706"/>
              <a:gd name="connsiteY172" fmla="*/ 964761 h 1027260"/>
              <a:gd name="connsiteX173" fmla="*/ 874493 w 10753706"/>
              <a:gd name="connsiteY173" fmla="*/ 998122 h 1027260"/>
              <a:gd name="connsiteX174" fmla="*/ 814411 w 10753706"/>
              <a:gd name="connsiteY174" fmla="*/ 1007391 h 1027260"/>
              <a:gd name="connsiteX175" fmla="*/ 688604 w 10753706"/>
              <a:gd name="connsiteY175" fmla="*/ 1015631 h 1027260"/>
              <a:gd name="connsiteX176" fmla="*/ 618171 w 10753706"/>
              <a:gd name="connsiteY176" fmla="*/ 1027260 h 1027260"/>
              <a:gd name="connsiteX177" fmla="*/ 570379 w 10753706"/>
              <a:gd name="connsiteY177" fmla="*/ 1023487 h 1027260"/>
              <a:gd name="connsiteX178" fmla="*/ 482519 w 10753706"/>
              <a:gd name="connsiteY178" fmla="*/ 1002108 h 1027260"/>
              <a:gd name="connsiteX179" fmla="*/ 475319 w 10753706"/>
              <a:gd name="connsiteY179" fmla="*/ 1009922 h 1027260"/>
              <a:gd name="connsiteX180" fmla="*/ 431104 w 10753706"/>
              <a:gd name="connsiteY180" fmla="*/ 1009317 h 1027260"/>
              <a:gd name="connsiteX181" fmla="*/ 363782 w 10753706"/>
              <a:gd name="connsiteY181" fmla="*/ 1007585 h 1027260"/>
              <a:gd name="connsiteX182" fmla="*/ 325533 w 10753706"/>
              <a:gd name="connsiteY182" fmla="*/ 1008502 h 1027260"/>
              <a:gd name="connsiteX183" fmla="*/ 220429 w 10753706"/>
              <a:gd name="connsiteY183" fmla="*/ 1008927 h 1027260"/>
              <a:gd name="connsiteX184" fmla="*/ 114676 w 10753706"/>
              <a:gd name="connsiteY184" fmla="*/ 1007765 h 1027260"/>
              <a:gd name="connsiteX185" fmla="*/ 13470 w 10753706"/>
              <a:gd name="connsiteY185" fmla="*/ 998544 h 1027260"/>
              <a:gd name="connsiteX186" fmla="*/ 0 w 10753706"/>
              <a:gd name="connsiteY186" fmla="*/ 997355 h 1027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Lst>
            <a:rect l="l" t="t" r="r" b="b"/>
            <a:pathLst>
              <a:path w="10753706" h="1027260">
                <a:moveTo>
                  <a:pt x="0" y="0"/>
                </a:moveTo>
                <a:lnTo>
                  <a:pt x="10753706" y="0"/>
                </a:lnTo>
                <a:lnTo>
                  <a:pt x="10748809" y="2522"/>
                </a:lnTo>
                <a:cubicBezTo>
                  <a:pt x="10744031" y="4644"/>
                  <a:pt x="10737551" y="7204"/>
                  <a:pt x="10725330" y="11977"/>
                </a:cubicBezTo>
                <a:cubicBezTo>
                  <a:pt x="10700888" y="21523"/>
                  <a:pt x="10652058" y="39304"/>
                  <a:pt x="10615423" y="52967"/>
                </a:cubicBezTo>
                <a:cubicBezTo>
                  <a:pt x="10598524" y="49017"/>
                  <a:pt x="10550674" y="61360"/>
                  <a:pt x="10533936" y="53095"/>
                </a:cubicBezTo>
                <a:cubicBezTo>
                  <a:pt x="10519435" y="55674"/>
                  <a:pt x="10480156" y="49393"/>
                  <a:pt x="10466876" y="45180"/>
                </a:cubicBezTo>
                <a:cubicBezTo>
                  <a:pt x="10443145" y="68059"/>
                  <a:pt x="10382269" y="71294"/>
                  <a:pt x="10355090" y="89741"/>
                </a:cubicBezTo>
                <a:cubicBezTo>
                  <a:pt x="10286222" y="95376"/>
                  <a:pt x="10146285" y="63529"/>
                  <a:pt x="10087145" y="66115"/>
                </a:cubicBezTo>
                <a:cubicBezTo>
                  <a:pt x="10067575" y="79584"/>
                  <a:pt x="10043111" y="68921"/>
                  <a:pt x="10015902" y="76178"/>
                </a:cubicBezTo>
                <a:cubicBezTo>
                  <a:pt x="9952302" y="84628"/>
                  <a:pt x="9893286" y="103337"/>
                  <a:pt x="9806005" y="102435"/>
                </a:cubicBezTo>
                <a:cubicBezTo>
                  <a:pt x="9782247" y="141133"/>
                  <a:pt x="9674787" y="151643"/>
                  <a:pt x="9602583" y="179170"/>
                </a:cubicBezTo>
                <a:cubicBezTo>
                  <a:pt x="9557658" y="187584"/>
                  <a:pt x="9478290" y="154235"/>
                  <a:pt x="9469719" y="174721"/>
                </a:cubicBezTo>
                <a:cubicBezTo>
                  <a:pt x="9443779" y="165070"/>
                  <a:pt x="9431317" y="185692"/>
                  <a:pt x="9408692" y="189513"/>
                </a:cubicBezTo>
                <a:cubicBezTo>
                  <a:pt x="9387154" y="183843"/>
                  <a:pt x="9380475" y="191089"/>
                  <a:pt x="9364151" y="194072"/>
                </a:cubicBezTo>
                <a:cubicBezTo>
                  <a:pt x="9354686" y="190222"/>
                  <a:pt x="9340485" y="191782"/>
                  <a:pt x="9337751" y="197579"/>
                </a:cubicBezTo>
                <a:cubicBezTo>
                  <a:pt x="9349566" y="209270"/>
                  <a:pt x="9297468" y="207714"/>
                  <a:pt x="9297166" y="216558"/>
                </a:cubicBezTo>
                <a:cubicBezTo>
                  <a:pt x="9269057" y="220999"/>
                  <a:pt x="9139630" y="221783"/>
                  <a:pt x="9123859" y="237356"/>
                </a:cubicBezTo>
                <a:cubicBezTo>
                  <a:pt x="9068176" y="249209"/>
                  <a:pt x="8975349" y="235349"/>
                  <a:pt x="8950741" y="238020"/>
                </a:cubicBezTo>
                <a:cubicBezTo>
                  <a:pt x="8916265" y="215428"/>
                  <a:pt x="8822808" y="292026"/>
                  <a:pt x="8718236" y="303148"/>
                </a:cubicBezTo>
                <a:cubicBezTo>
                  <a:pt x="8703111" y="302060"/>
                  <a:pt x="8695551" y="302792"/>
                  <a:pt x="8694011" y="308812"/>
                </a:cubicBezTo>
                <a:cubicBezTo>
                  <a:pt x="8661810" y="312764"/>
                  <a:pt x="8637956" y="329628"/>
                  <a:pt x="8611976" y="324819"/>
                </a:cubicBezTo>
                <a:cubicBezTo>
                  <a:pt x="8621849" y="336388"/>
                  <a:pt x="8562809" y="325917"/>
                  <a:pt x="8562074" y="337971"/>
                </a:cubicBezTo>
                <a:cubicBezTo>
                  <a:pt x="8543699" y="343978"/>
                  <a:pt x="8511321" y="356396"/>
                  <a:pt x="8501724" y="360865"/>
                </a:cubicBezTo>
                <a:lnTo>
                  <a:pt x="8504489" y="364790"/>
                </a:lnTo>
                <a:lnTo>
                  <a:pt x="8492774" y="366181"/>
                </a:lnTo>
                <a:lnTo>
                  <a:pt x="8466405" y="368724"/>
                </a:lnTo>
                <a:cubicBezTo>
                  <a:pt x="8455454" y="372229"/>
                  <a:pt x="8440175" y="385805"/>
                  <a:pt x="8427069" y="387211"/>
                </a:cubicBezTo>
                <a:cubicBezTo>
                  <a:pt x="8400442" y="392215"/>
                  <a:pt x="8397079" y="382989"/>
                  <a:pt x="8387766" y="377161"/>
                </a:cubicBezTo>
                <a:cubicBezTo>
                  <a:pt x="8369233" y="378548"/>
                  <a:pt x="8334756" y="390869"/>
                  <a:pt x="8315874" y="395527"/>
                </a:cubicBezTo>
                <a:cubicBezTo>
                  <a:pt x="8306664" y="400500"/>
                  <a:pt x="8272845" y="393679"/>
                  <a:pt x="8274474" y="405112"/>
                </a:cubicBezTo>
                <a:cubicBezTo>
                  <a:pt x="8255483" y="406194"/>
                  <a:pt x="8244963" y="408376"/>
                  <a:pt x="8234664" y="410219"/>
                </a:cubicBezTo>
                <a:lnTo>
                  <a:pt x="8211268" y="416791"/>
                </a:lnTo>
                <a:cubicBezTo>
                  <a:pt x="8204720" y="419941"/>
                  <a:pt x="8197411" y="422004"/>
                  <a:pt x="8188615" y="421755"/>
                </a:cubicBezTo>
                <a:lnTo>
                  <a:pt x="8179981" y="420402"/>
                </a:lnTo>
                <a:lnTo>
                  <a:pt x="8179307" y="422516"/>
                </a:lnTo>
                <a:cubicBezTo>
                  <a:pt x="8179027" y="425797"/>
                  <a:pt x="8175790" y="448341"/>
                  <a:pt x="8147929" y="450302"/>
                </a:cubicBezTo>
                <a:cubicBezTo>
                  <a:pt x="8130300" y="457967"/>
                  <a:pt x="8114933" y="461015"/>
                  <a:pt x="8089136" y="465283"/>
                </a:cubicBezTo>
                <a:cubicBezTo>
                  <a:pt x="8072810" y="465920"/>
                  <a:pt x="8069376" y="451569"/>
                  <a:pt x="8049973" y="454121"/>
                </a:cubicBezTo>
                <a:cubicBezTo>
                  <a:pt x="7974508" y="471465"/>
                  <a:pt x="8006050" y="447139"/>
                  <a:pt x="7965913" y="464415"/>
                </a:cubicBezTo>
                <a:cubicBezTo>
                  <a:pt x="7958234" y="466025"/>
                  <a:pt x="7951405" y="465800"/>
                  <a:pt x="7945093" y="464798"/>
                </a:cubicBezTo>
                <a:lnTo>
                  <a:pt x="7935335" y="462442"/>
                </a:lnTo>
                <a:lnTo>
                  <a:pt x="7904779" y="471429"/>
                </a:lnTo>
                <a:cubicBezTo>
                  <a:pt x="7889387" y="474999"/>
                  <a:pt x="7872867" y="477951"/>
                  <a:pt x="7855604" y="480199"/>
                </a:cubicBezTo>
                <a:cubicBezTo>
                  <a:pt x="7850005" y="476378"/>
                  <a:pt x="7838628" y="483595"/>
                  <a:pt x="7832630" y="485371"/>
                </a:cubicBezTo>
                <a:cubicBezTo>
                  <a:pt x="7831473" y="482645"/>
                  <a:pt x="7816623" y="482661"/>
                  <a:pt x="7812438" y="485391"/>
                </a:cubicBezTo>
                <a:cubicBezTo>
                  <a:pt x="7709470" y="505049"/>
                  <a:pt x="7759426" y="473956"/>
                  <a:pt x="7701399" y="495197"/>
                </a:cubicBezTo>
                <a:cubicBezTo>
                  <a:pt x="7690986" y="496989"/>
                  <a:pt x="7682397" y="496365"/>
                  <a:pt x="7674778" y="494723"/>
                </a:cubicBezTo>
                <a:lnTo>
                  <a:pt x="7660445" y="490194"/>
                </a:lnTo>
                <a:lnTo>
                  <a:pt x="7651781" y="493084"/>
                </a:lnTo>
                <a:cubicBezTo>
                  <a:pt x="7616113" y="496548"/>
                  <a:pt x="7603273" y="491735"/>
                  <a:pt x="7584807" y="499490"/>
                </a:cubicBezTo>
                <a:cubicBezTo>
                  <a:pt x="7549256" y="490212"/>
                  <a:pt x="7563949" y="500167"/>
                  <a:pt x="7541324" y="504184"/>
                </a:cubicBezTo>
                <a:cubicBezTo>
                  <a:pt x="7523851" y="508307"/>
                  <a:pt x="7559546" y="509825"/>
                  <a:pt x="7541756" y="512184"/>
                </a:cubicBezTo>
                <a:cubicBezTo>
                  <a:pt x="7520963" y="510864"/>
                  <a:pt x="7525755" y="520497"/>
                  <a:pt x="7503906" y="518551"/>
                </a:cubicBezTo>
                <a:cubicBezTo>
                  <a:pt x="7505924" y="510774"/>
                  <a:pt x="7464361" y="523683"/>
                  <a:pt x="7460411" y="517415"/>
                </a:cubicBezTo>
                <a:lnTo>
                  <a:pt x="7460116" y="517548"/>
                </a:lnTo>
                <a:cubicBezTo>
                  <a:pt x="7447785" y="530928"/>
                  <a:pt x="7310141" y="550568"/>
                  <a:pt x="7297810" y="563947"/>
                </a:cubicBezTo>
                <a:cubicBezTo>
                  <a:pt x="7221791" y="605698"/>
                  <a:pt x="7039072" y="646008"/>
                  <a:pt x="6946388" y="665244"/>
                </a:cubicBezTo>
                <a:cubicBezTo>
                  <a:pt x="6853704" y="684480"/>
                  <a:pt x="6804875" y="677485"/>
                  <a:pt x="6741704" y="679365"/>
                </a:cubicBezTo>
                <a:lnTo>
                  <a:pt x="6624680" y="677674"/>
                </a:lnTo>
                <a:lnTo>
                  <a:pt x="6605700" y="683566"/>
                </a:lnTo>
                <a:cubicBezTo>
                  <a:pt x="6603309" y="685184"/>
                  <a:pt x="6599550" y="685647"/>
                  <a:pt x="6576922" y="683030"/>
                </a:cubicBezTo>
                <a:cubicBezTo>
                  <a:pt x="6527275" y="698355"/>
                  <a:pt x="6440981" y="702347"/>
                  <a:pt x="6405123" y="721946"/>
                </a:cubicBezTo>
                <a:cubicBezTo>
                  <a:pt x="6407963" y="715467"/>
                  <a:pt x="6383450" y="712913"/>
                  <a:pt x="6368938" y="717341"/>
                </a:cubicBezTo>
                <a:cubicBezTo>
                  <a:pt x="6377914" y="692119"/>
                  <a:pt x="6315316" y="744281"/>
                  <a:pt x="6295102" y="729508"/>
                </a:cubicBezTo>
                <a:cubicBezTo>
                  <a:pt x="6300358" y="744473"/>
                  <a:pt x="6240070" y="776254"/>
                  <a:pt x="6202084" y="767091"/>
                </a:cubicBezTo>
                <a:cubicBezTo>
                  <a:pt x="6152826" y="774744"/>
                  <a:pt x="6122010" y="790367"/>
                  <a:pt x="6067157" y="790339"/>
                </a:cubicBezTo>
                <a:cubicBezTo>
                  <a:pt x="6066310" y="792484"/>
                  <a:pt x="6064283" y="794403"/>
                  <a:pt x="6061443" y="796151"/>
                </a:cubicBezTo>
                <a:lnTo>
                  <a:pt x="6051406" y="800684"/>
                </a:lnTo>
                <a:lnTo>
                  <a:pt x="6049097" y="800636"/>
                </a:lnTo>
                <a:cubicBezTo>
                  <a:pt x="6040408" y="801393"/>
                  <a:pt x="6036299" y="802645"/>
                  <a:pt x="6034222" y="804110"/>
                </a:cubicBezTo>
                <a:lnTo>
                  <a:pt x="6033121" y="806078"/>
                </a:lnTo>
                <a:lnTo>
                  <a:pt x="6023593" y="808842"/>
                </a:lnTo>
                <a:lnTo>
                  <a:pt x="6006639" y="815304"/>
                </a:lnTo>
                <a:lnTo>
                  <a:pt x="6001762" y="815557"/>
                </a:lnTo>
                <a:lnTo>
                  <a:pt x="5973534" y="823815"/>
                </a:lnTo>
                <a:lnTo>
                  <a:pt x="5972336" y="823476"/>
                </a:lnTo>
                <a:cubicBezTo>
                  <a:pt x="5969004" y="822901"/>
                  <a:pt x="5965329" y="822833"/>
                  <a:pt x="5960841" y="823819"/>
                </a:cubicBezTo>
                <a:cubicBezTo>
                  <a:pt x="5955860" y="815655"/>
                  <a:pt x="5953515" y="821882"/>
                  <a:pt x="5940719" y="825514"/>
                </a:cubicBezTo>
                <a:cubicBezTo>
                  <a:pt x="5930130" y="813644"/>
                  <a:pt x="5900943" y="827979"/>
                  <a:pt x="5884298" y="823806"/>
                </a:cubicBezTo>
                <a:cubicBezTo>
                  <a:pt x="5875133" y="826741"/>
                  <a:pt x="5865250" y="829630"/>
                  <a:pt x="5854779" y="832365"/>
                </a:cubicBezTo>
                <a:lnTo>
                  <a:pt x="5848382" y="833844"/>
                </a:lnTo>
                <a:lnTo>
                  <a:pt x="5848066" y="833772"/>
                </a:lnTo>
                <a:cubicBezTo>
                  <a:pt x="5846273" y="833879"/>
                  <a:pt x="5844018" y="834284"/>
                  <a:pt x="5840944" y="835132"/>
                </a:cubicBezTo>
                <a:lnTo>
                  <a:pt x="5836719" y="836539"/>
                </a:lnTo>
                <a:lnTo>
                  <a:pt x="5824311" y="839408"/>
                </a:lnTo>
                <a:lnTo>
                  <a:pt x="5818788" y="839727"/>
                </a:lnTo>
                <a:cubicBezTo>
                  <a:pt x="5797008" y="838594"/>
                  <a:pt x="5786883" y="822081"/>
                  <a:pt x="5763953" y="834282"/>
                </a:cubicBezTo>
                <a:cubicBezTo>
                  <a:pt x="5726813" y="837521"/>
                  <a:pt x="5699446" y="830949"/>
                  <a:pt x="5667748" y="840211"/>
                </a:cubicBezTo>
                <a:cubicBezTo>
                  <a:pt x="5632959" y="843205"/>
                  <a:pt x="5601436" y="842280"/>
                  <a:pt x="5573108" y="847611"/>
                </a:cubicBezTo>
                <a:cubicBezTo>
                  <a:pt x="5560030" y="845832"/>
                  <a:pt x="5549547" y="851598"/>
                  <a:pt x="5539137" y="851033"/>
                </a:cubicBezTo>
                <a:cubicBezTo>
                  <a:pt x="5528728" y="850467"/>
                  <a:pt x="5529256" y="837509"/>
                  <a:pt x="5510651" y="844215"/>
                </a:cubicBezTo>
                <a:cubicBezTo>
                  <a:pt x="5494241" y="833607"/>
                  <a:pt x="5466101" y="839171"/>
                  <a:pt x="5457331" y="839159"/>
                </a:cubicBezTo>
                <a:lnTo>
                  <a:pt x="5410613" y="834358"/>
                </a:lnTo>
                <a:lnTo>
                  <a:pt x="5370040" y="862127"/>
                </a:lnTo>
                <a:cubicBezTo>
                  <a:pt x="5357863" y="856469"/>
                  <a:pt x="5319115" y="868069"/>
                  <a:pt x="5318778" y="855310"/>
                </a:cubicBezTo>
                <a:cubicBezTo>
                  <a:pt x="5303920" y="857760"/>
                  <a:pt x="5296727" y="863736"/>
                  <a:pt x="5298645" y="855171"/>
                </a:cubicBezTo>
                <a:cubicBezTo>
                  <a:pt x="5287819" y="855897"/>
                  <a:pt x="5267444" y="857825"/>
                  <a:pt x="5253828" y="859670"/>
                </a:cubicBezTo>
                <a:lnTo>
                  <a:pt x="5216955" y="866245"/>
                </a:lnTo>
                <a:lnTo>
                  <a:pt x="5214344" y="868102"/>
                </a:lnTo>
                <a:cubicBezTo>
                  <a:pt x="5210778" y="868719"/>
                  <a:pt x="5200859" y="869042"/>
                  <a:pt x="5195561" y="869949"/>
                </a:cubicBezTo>
                <a:lnTo>
                  <a:pt x="5182555" y="873542"/>
                </a:lnTo>
                <a:cubicBezTo>
                  <a:pt x="5178496" y="875023"/>
                  <a:pt x="5175066" y="876746"/>
                  <a:pt x="5172552" y="878801"/>
                </a:cubicBezTo>
                <a:cubicBezTo>
                  <a:pt x="5121406" y="873797"/>
                  <a:pt x="5080096" y="886529"/>
                  <a:pt x="5027993" y="889666"/>
                </a:cubicBezTo>
                <a:cubicBezTo>
                  <a:pt x="4999924" y="877115"/>
                  <a:pt x="4946973" y="919452"/>
                  <a:pt x="4939844" y="934802"/>
                </a:cubicBezTo>
                <a:cubicBezTo>
                  <a:pt x="4895154" y="940701"/>
                  <a:pt x="4844006" y="928240"/>
                  <a:pt x="4792576" y="934820"/>
                </a:cubicBezTo>
                <a:lnTo>
                  <a:pt x="4602423" y="958063"/>
                </a:lnTo>
                <a:cubicBezTo>
                  <a:pt x="4488530" y="967131"/>
                  <a:pt x="4399004" y="969822"/>
                  <a:pt x="4290656" y="969152"/>
                </a:cubicBezTo>
                <a:cubicBezTo>
                  <a:pt x="4182308" y="968482"/>
                  <a:pt x="4046938" y="971167"/>
                  <a:pt x="3952334" y="954043"/>
                </a:cubicBezTo>
                <a:lnTo>
                  <a:pt x="3858560" y="948781"/>
                </a:lnTo>
                <a:lnTo>
                  <a:pt x="3846597" y="948382"/>
                </a:lnTo>
                <a:cubicBezTo>
                  <a:pt x="3807516" y="956616"/>
                  <a:pt x="3767475" y="941640"/>
                  <a:pt x="3736044" y="947759"/>
                </a:cubicBezTo>
                <a:cubicBezTo>
                  <a:pt x="3727323" y="948128"/>
                  <a:pt x="3719828" y="947771"/>
                  <a:pt x="3713136" y="946963"/>
                </a:cubicBezTo>
                <a:lnTo>
                  <a:pt x="3695939" y="943639"/>
                </a:lnTo>
                <a:lnTo>
                  <a:pt x="3694125" y="940567"/>
                </a:lnTo>
                <a:lnTo>
                  <a:pt x="3681925" y="939706"/>
                </a:lnTo>
                <a:lnTo>
                  <a:pt x="3679204" y="938926"/>
                </a:lnTo>
                <a:cubicBezTo>
                  <a:pt x="3668160" y="939028"/>
                  <a:pt x="3634193" y="940875"/>
                  <a:pt x="3615656" y="940320"/>
                </a:cubicBezTo>
                <a:cubicBezTo>
                  <a:pt x="3582626" y="936974"/>
                  <a:pt x="3593904" y="949140"/>
                  <a:pt x="3567983" y="935596"/>
                </a:cubicBezTo>
                <a:cubicBezTo>
                  <a:pt x="3504185" y="939048"/>
                  <a:pt x="3482818" y="922224"/>
                  <a:pt x="3422423" y="932129"/>
                </a:cubicBezTo>
                <a:cubicBezTo>
                  <a:pt x="3369166" y="933413"/>
                  <a:pt x="3329486" y="910108"/>
                  <a:pt x="3310925" y="911072"/>
                </a:cubicBezTo>
                <a:cubicBezTo>
                  <a:pt x="3261363" y="909787"/>
                  <a:pt x="3198415" y="933574"/>
                  <a:pt x="3139421" y="934151"/>
                </a:cubicBezTo>
                <a:cubicBezTo>
                  <a:pt x="3088799" y="931012"/>
                  <a:pt x="3038941" y="938464"/>
                  <a:pt x="2996922" y="927537"/>
                </a:cubicBezTo>
                <a:cubicBezTo>
                  <a:pt x="2992673" y="929234"/>
                  <a:pt x="2987900" y="930498"/>
                  <a:pt x="2982785" y="931453"/>
                </a:cubicBezTo>
                <a:lnTo>
                  <a:pt x="2967478" y="933397"/>
                </a:lnTo>
                <a:lnTo>
                  <a:pt x="2948552" y="932961"/>
                </a:lnTo>
                <a:lnTo>
                  <a:pt x="2944404" y="934452"/>
                </a:lnTo>
                <a:lnTo>
                  <a:pt x="2908608" y="937205"/>
                </a:lnTo>
                <a:lnTo>
                  <a:pt x="2904443" y="936455"/>
                </a:lnTo>
                <a:lnTo>
                  <a:pt x="2868935" y="938022"/>
                </a:lnTo>
                <a:lnTo>
                  <a:pt x="2868586" y="937487"/>
                </a:lnTo>
                <a:cubicBezTo>
                  <a:pt x="2866994" y="936327"/>
                  <a:pt x="2864292" y="935538"/>
                  <a:pt x="2859191" y="935503"/>
                </a:cubicBezTo>
                <a:cubicBezTo>
                  <a:pt x="2869075" y="927418"/>
                  <a:pt x="2856828" y="932364"/>
                  <a:pt x="2840915" y="932977"/>
                </a:cubicBezTo>
                <a:lnTo>
                  <a:pt x="2763509" y="921850"/>
                </a:lnTo>
                <a:lnTo>
                  <a:pt x="2756121" y="921864"/>
                </a:lnTo>
                <a:cubicBezTo>
                  <a:pt x="2756081" y="921822"/>
                  <a:pt x="2756039" y="921781"/>
                  <a:pt x="2755998" y="921739"/>
                </a:cubicBezTo>
                <a:cubicBezTo>
                  <a:pt x="2754445" y="921476"/>
                  <a:pt x="2752036" y="921380"/>
                  <a:pt x="2748255" y="921505"/>
                </a:cubicBezTo>
                <a:lnTo>
                  <a:pt x="2694601" y="915575"/>
                </a:lnTo>
                <a:cubicBezTo>
                  <a:pt x="2671223" y="919874"/>
                  <a:pt x="2666972" y="913376"/>
                  <a:pt x="2635357" y="910976"/>
                </a:cubicBezTo>
                <a:cubicBezTo>
                  <a:pt x="2621906" y="915051"/>
                  <a:pt x="2611315" y="913542"/>
                  <a:pt x="2601047" y="910263"/>
                </a:cubicBezTo>
                <a:cubicBezTo>
                  <a:pt x="2570084" y="912074"/>
                  <a:pt x="2542135" y="907435"/>
                  <a:pt x="2507482" y="906211"/>
                </a:cubicBezTo>
                <a:cubicBezTo>
                  <a:pt x="2469706" y="911437"/>
                  <a:pt x="2450920" y="901812"/>
                  <a:pt x="2413884" y="900545"/>
                </a:cubicBezTo>
                <a:cubicBezTo>
                  <a:pt x="2381338" y="909664"/>
                  <a:pt x="2387753" y="892438"/>
                  <a:pt x="2368912" y="888755"/>
                </a:cubicBezTo>
                <a:lnTo>
                  <a:pt x="2349490" y="889719"/>
                </a:lnTo>
                <a:lnTo>
                  <a:pt x="2344290" y="890584"/>
                </a:lnTo>
                <a:cubicBezTo>
                  <a:pt x="2340673" y="891041"/>
                  <a:pt x="2338228" y="891167"/>
                  <a:pt x="2336488" y="891058"/>
                </a:cubicBezTo>
                <a:lnTo>
                  <a:pt x="2329015" y="891627"/>
                </a:lnTo>
                <a:cubicBezTo>
                  <a:pt x="2316843" y="893039"/>
                  <a:pt x="2305064" y="894669"/>
                  <a:pt x="2293898" y="896431"/>
                </a:cubicBezTo>
                <a:cubicBezTo>
                  <a:pt x="2282637" y="890404"/>
                  <a:pt x="2242346" y="900851"/>
                  <a:pt x="2243927" y="888076"/>
                </a:cubicBezTo>
                <a:cubicBezTo>
                  <a:pt x="2228778" y="890081"/>
                  <a:pt x="2220725" y="895845"/>
                  <a:pt x="2223920" y="887331"/>
                </a:cubicBezTo>
                <a:cubicBezTo>
                  <a:pt x="2218877" y="887756"/>
                  <a:pt x="2215583" y="887254"/>
                  <a:pt x="2213081" y="886302"/>
                </a:cubicBezTo>
                <a:lnTo>
                  <a:pt x="2212307" y="885829"/>
                </a:lnTo>
                <a:lnTo>
                  <a:pt x="2152321" y="894418"/>
                </a:lnTo>
                <a:lnTo>
                  <a:pt x="2140985" y="895968"/>
                </a:lnTo>
                <a:lnTo>
                  <a:pt x="2121210" y="899354"/>
                </a:lnTo>
                <a:lnTo>
                  <a:pt x="2119146" y="899033"/>
                </a:lnTo>
                <a:lnTo>
                  <a:pt x="2105666" y="902240"/>
                </a:lnTo>
                <a:cubicBezTo>
                  <a:pt x="2101407" y="903601"/>
                  <a:pt x="2097735" y="905221"/>
                  <a:pt x="2094924" y="907203"/>
                </a:cubicBezTo>
                <a:cubicBezTo>
                  <a:pt x="2044793" y="900664"/>
                  <a:pt x="2001785" y="912168"/>
                  <a:pt x="1949478" y="913748"/>
                </a:cubicBezTo>
                <a:cubicBezTo>
                  <a:pt x="1891937" y="919585"/>
                  <a:pt x="1810334" y="935486"/>
                  <a:pt x="1749684" y="942223"/>
                </a:cubicBezTo>
                <a:lnTo>
                  <a:pt x="1585576" y="954170"/>
                </a:lnTo>
                <a:cubicBezTo>
                  <a:pt x="1549165" y="943719"/>
                  <a:pt x="1511425" y="950847"/>
                  <a:pt x="1476250" y="950653"/>
                </a:cubicBezTo>
                <a:cubicBezTo>
                  <a:pt x="1488515" y="961596"/>
                  <a:pt x="1432660" y="946795"/>
                  <a:pt x="1433927" y="959926"/>
                </a:cubicBezTo>
                <a:cubicBezTo>
                  <a:pt x="1427485" y="959475"/>
                  <a:pt x="1421205" y="958623"/>
                  <a:pt x="1414893" y="957671"/>
                </a:cubicBezTo>
                <a:lnTo>
                  <a:pt x="1411585" y="957179"/>
                </a:lnTo>
                <a:lnTo>
                  <a:pt x="1398896" y="957460"/>
                </a:lnTo>
                <a:lnTo>
                  <a:pt x="1394632" y="954725"/>
                </a:lnTo>
                <a:lnTo>
                  <a:pt x="1375043" y="953132"/>
                </a:lnTo>
                <a:cubicBezTo>
                  <a:pt x="1367813" y="952970"/>
                  <a:pt x="1360155" y="953305"/>
                  <a:pt x="1351876" y="954436"/>
                </a:cubicBezTo>
                <a:cubicBezTo>
                  <a:pt x="1325912" y="963028"/>
                  <a:pt x="1274459" y="952492"/>
                  <a:pt x="1242676" y="963767"/>
                </a:cubicBezTo>
                <a:cubicBezTo>
                  <a:pt x="1230276" y="966918"/>
                  <a:pt x="1216715" y="977098"/>
                  <a:pt x="1205993" y="974080"/>
                </a:cubicBezTo>
                <a:cubicBezTo>
                  <a:pt x="1174251" y="974112"/>
                  <a:pt x="1086982" y="964420"/>
                  <a:pt x="1052221" y="963954"/>
                </a:cubicBezTo>
                <a:cubicBezTo>
                  <a:pt x="1038515" y="970622"/>
                  <a:pt x="1009522" y="962342"/>
                  <a:pt x="968270" y="964761"/>
                </a:cubicBezTo>
                <a:cubicBezTo>
                  <a:pt x="943437" y="973698"/>
                  <a:pt x="900136" y="991017"/>
                  <a:pt x="874493" y="998122"/>
                </a:cubicBezTo>
                <a:cubicBezTo>
                  <a:pt x="848849" y="1005226"/>
                  <a:pt x="853424" y="1009427"/>
                  <a:pt x="814411" y="1007391"/>
                </a:cubicBezTo>
                <a:cubicBezTo>
                  <a:pt x="765926" y="1022821"/>
                  <a:pt x="732885" y="1009859"/>
                  <a:pt x="688604" y="1015631"/>
                </a:cubicBezTo>
                <a:cubicBezTo>
                  <a:pt x="638045" y="1020877"/>
                  <a:pt x="677999" y="1011556"/>
                  <a:pt x="618171" y="1027260"/>
                </a:cubicBezTo>
                <a:cubicBezTo>
                  <a:pt x="609680" y="1023165"/>
                  <a:pt x="583253" y="1020277"/>
                  <a:pt x="570379" y="1023487"/>
                </a:cubicBezTo>
                <a:cubicBezTo>
                  <a:pt x="543992" y="1022523"/>
                  <a:pt x="505183" y="1001686"/>
                  <a:pt x="482519" y="1002108"/>
                </a:cubicBezTo>
                <a:cubicBezTo>
                  <a:pt x="464011" y="1002285"/>
                  <a:pt x="495211" y="1007995"/>
                  <a:pt x="475319" y="1009922"/>
                </a:cubicBezTo>
                <a:cubicBezTo>
                  <a:pt x="450818" y="1011135"/>
                  <a:pt x="454804" y="1022539"/>
                  <a:pt x="431104" y="1009317"/>
                </a:cubicBezTo>
                <a:cubicBezTo>
                  <a:pt x="406857" y="1014651"/>
                  <a:pt x="399686" y="1008456"/>
                  <a:pt x="363782" y="1007585"/>
                </a:cubicBezTo>
                <a:cubicBezTo>
                  <a:pt x="350440" y="1012231"/>
                  <a:pt x="338145" y="1011245"/>
                  <a:pt x="325533" y="1008502"/>
                </a:cubicBezTo>
                <a:cubicBezTo>
                  <a:pt x="291944" y="1011745"/>
                  <a:pt x="259251" y="1008497"/>
                  <a:pt x="220429" y="1008927"/>
                </a:cubicBezTo>
                <a:cubicBezTo>
                  <a:pt x="180594" y="1015852"/>
                  <a:pt x="156150" y="1007265"/>
                  <a:pt x="114676" y="1007765"/>
                </a:cubicBezTo>
                <a:cubicBezTo>
                  <a:pt x="85718" y="1006195"/>
                  <a:pt x="43316" y="1001491"/>
                  <a:pt x="13470" y="998544"/>
                </a:cubicBezTo>
                <a:lnTo>
                  <a:pt x="0" y="997355"/>
                </a:lnTo>
                <a:close/>
              </a:path>
            </a:pathLst>
          </a:custGeom>
          <a:solidFill>
            <a:srgbClr val="82766A">
              <a:alpha val="15000"/>
            </a:srgbClr>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5" name="Immagine 4" descr="Immagine che contiene sedendo, aria, edificio, aeroplano&#10;&#10;Descrizione generata automaticamente">
            <a:extLst>
              <a:ext uri="{FF2B5EF4-FFF2-40B4-BE49-F238E27FC236}">
                <a16:creationId xmlns:a16="http://schemas.microsoft.com/office/drawing/2014/main" id="{8DEC40BC-D564-FCEB-EABE-0CAADCD7547D}"/>
              </a:ext>
            </a:extLst>
          </p:cNvPr>
          <p:cNvPicPr>
            <a:picLocks noChangeAspect="1"/>
          </p:cNvPicPr>
          <p:nvPr/>
        </p:nvPicPr>
        <p:blipFill>
          <a:blip r:embed="rId2"/>
          <a:stretch>
            <a:fillRect/>
          </a:stretch>
        </p:blipFill>
        <p:spPr>
          <a:xfrm>
            <a:off x="8884428" y="207858"/>
            <a:ext cx="3055540" cy="2298184"/>
          </a:xfrm>
          <a:prstGeom prst="rect">
            <a:avLst/>
          </a:prstGeom>
        </p:spPr>
      </p:pic>
      <mc:AlternateContent xmlns:mc="http://schemas.openxmlformats.org/markup-compatibility/2006" xmlns:a14="http://schemas.microsoft.com/office/drawing/2010/main">
        <mc:Choice Requires="a14">
          <p:sp>
            <p:nvSpPr>
              <p:cNvPr id="6" name="CasellaDiTesto 5">
                <a:extLst>
                  <a:ext uri="{FF2B5EF4-FFF2-40B4-BE49-F238E27FC236}">
                    <a16:creationId xmlns:a16="http://schemas.microsoft.com/office/drawing/2014/main" id="{9B44B0BA-CD58-5038-D504-A8B68CCB49ED}"/>
                  </a:ext>
                </a:extLst>
              </p:cNvPr>
              <p:cNvSpPr txBox="1"/>
              <p:nvPr/>
            </p:nvSpPr>
            <p:spPr>
              <a:xfrm>
                <a:off x="391648" y="2303874"/>
                <a:ext cx="3636429" cy="1212415"/>
              </a:xfrm>
              <a:prstGeom prst="rect">
                <a:avLst/>
              </a:prstGeom>
              <a:noFill/>
            </p:spPr>
            <p:txBody>
              <a:bodyPr wrap="square" rtlCol="0">
                <a:spAutoFit/>
              </a:bodyPr>
              <a:lstStyle/>
              <a:p>
                <a14:m>
                  <m:oMath xmlns:m="http://schemas.openxmlformats.org/officeDocument/2006/math">
                    <m:sSubSup>
                      <m:sSubSupPr>
                        <m:ctrlPr>
                          <a:rPr lang="en-GB" sz="1600" i="1" smtClean="0">
                            <a:solidFill>
                              <a:schemeClr val="tx1"/>
                            </a:solidFill>
                            <a:latin typeface="Cambria Math" panose="02040503050406030204" pitchFamily="18" charset="0"/>
                          </a:rPr>
                        </m:ctrlPr>
                      </m:sSubSupPr>
                      <m:e>
                        <m:r>
                          <a:rPr lang="it-IT" sz="1600" b="0" i="1" smtClean="0">
                            <a:solidFill>
                              <a:schemeClr val="tx1"/>
                            </a:solidFill>
                            <a:latin typeface="Cambria Math" panose="02040503050406030204" pitchFamily="18" charset="0"/>
                          </a:rPr>
                          <m:t>𝑝</m:t>
                        </m:r>
                      </m:e>
                      <m:sub>
                        <m:r>
                          <a:rPr lang="it-IT" sz="1600" b="0" i="1" smtClean="0">
                            <a:solidFill>
                              <a:schemeClr val="tx1"/>
                            </a:solidFill>
                            <a:latin typeface="Cambria Math" panose="02040503050406030204" pitchFamily="18" charset="0"/>
                          </a:rPr>
                          <m:t>𝑖𝑗</m:t>
                        </m:r>
                      </m:sub>
                      <m:sup>
                        <m:r>
                          <a:rPr lang="it-IT" sz="1600" b="0" i="1" smtClean="0">
                            <a:solidFill>
                              <a:schemeClr val="tx1"/>
                            </a:solidFill>
                            <a:latin typeface="Cambria Math" panose="02040503050406030204" pitchFamily="18" charset="0"/>
                          </a:rPr>
                          <m:t>𝑘</m:t>
                        </m:r>
                      </m:sup>
                    </m:sSubSup>
                    <m:d>
                      <m:dPr>
                        <m:ctrlPr>
                          <a:rPr lang="it-IT" sz="1600" b="0" i="1" smtClean="0">
                            <a:solidFill>
                              <a:schemeClr val="tx1"/>
                            </a:solidFill>
                            <a:latin typeface="Cambria Math" panose="02040503050406030204" pitchFamily="18" charset="0"/>
                          </a:rPr>
                        </m:ctrlPr>
                      </m:dPr>
                      <m:e>
                        <m:r>
                          <a:rPr lang="it-IT" sz="1600" b="0" i="1" smtClean="0">
                            <a:solidFill>
                              <a:schemeClr val="tx1"/>
                            </a:solidFill>
                            <a:latin typeface="Cambria Math" panose="02040503050406030204" pitchFamily="18" charset="0"/>
                          </a:rPr>
                          <m:t>𝑡</m:t>
                        </m:r>
                      </m:e>
                    </m:d>
                    <m:r>
                      <a:rPr lang="it-IT" sz="1600" b="0" i="1" smtClean="0">
                        <a:solidFill>
                          <a:schemeClr val="tx1"/>
                        </a:solidFill>
                        <a:latin typeface="Cambria Math" panose="02040503050406030204" pitchFamily="18" charset="0"/>
                      </a:rPr>
                      <m:t>=</m:t>
                    </m:r>
                    <m:d>
                      <m:dPr>
                        <m:begChr m:val="{"/>
                        <m:endChr m:val=""/>
                        <m:ctrlPr>
                          <a:rPr lang="it-IT" sz="1600" b="0" i="1" smtClean="0">
                            <a:solidFill>
                              <a:schemeClr val="tx1"/>
                            </a:solidFill>
                            <a:latin typeface="Cambria Math" panose="02040503050406030204" pitchFamily="18" charset="0"/>
                          </a:rPr>
                        </m:ctrlPr>
                      </m:dPr>
                      <m:e>
                        <m:eqArr>
                          <m:eqArrPr>
                            <m:ctrlPr>
                              <a:rPr lang="it-IT" sz="1600" b="0" i="1" smtClean="0">
                                <a:solidFill>
                                  <a:schemeClr val="tx1"/>
                                </a:solidFill>
                                <a:latin typeface="Cambria Math" panose="02040503050406030204" pitchFamily="18" charset="0"/>
                              </a:rPr>
                            </m:ctrlPr>
                          </m:eqArrPr>
                          <m:e>
                            <m:f>
                              <m:fPr>
                                <m:ctrlPr>
                                  <a:rPr lang="it-IT" sz="1600" b="0" i="1" smtClean="0">
                                    <a:solidFill>
                                      <a:schemeClr val="tx1"/>
                                    </a:solidFill>
                                    <a:latin typeface="Cambria Math" panose="02040503050406030204" pitchFamily="18" charset="0"/>
                                  </a:rPr>
                                </m:ctrlPr>
                              </m:fPr>
                              <m:num>
                                <m:sSub>
                                  <m:sSubPr>
                                    <m:ctrlPr>
                                      <a:rPr lang="it-IT" sz="1600" b="0" i="1" smtClean="0">
                                        <a:solidFill>
                                          <a:schemeClr val="tx1"/>
                                        </a:solidFill>
                                        <a:latin typeface="Cambria Math" panose="02040503050406030204" pitchFamily="18" charset="0"/>
                                      </a:rPr>
                                    </m:ctrlPr>
                                  </m:sSubPr>
                                  <m:e>
                                    <m:r>
                                      <a:rPr lang="it-IT" sz="1600" b="0" i="1" smtClean="0">
                                        <a:solidFill>
                                          <a:schemeClr val="tx1"/>
                                        </a:solidFill>
                                        <a:latin typeface="Cambria Math" panose="02040503050406030204" pitchFamily="18" charset="0"/>
                                        <a:ea typeface="Cambria Math" panose="02040503050406030204" pitchFamily="18" charset="0"/>
                                      </a:rPr>
                                      <m:t>𝜏</m:t>
                                    </m:r>
                                  </m:e>
                                  <m:sub>
                                    <m:r>
                                      <a:rPr lang="it-IT" sz="1600" b="0" i="1" smtClean="0">
                                        <a:solidFill>
                                          <a:schemeClr val="tx1"/>
                                        </a:solidFill>
                                        <a:latin typeface="Cambria Math" panose="02040503050406030204" pitchFamily="18" charset="0"/>
                                      </a:rPr>
                                      <m:t>𝑖𝑗</m:t>
                                    </m:r>
                                  </m:sub>
                                </m:sSub>
                                <m:sSup>
                                  <m:sSupPr>
                                    <m:ctrlPr>
                                      <a:rPr lang="it-IT" sz="1600" b="0" i="1" smtClean="0">
                                        <a:solidFill>
                                          <a:schemeClr val="tx1"/>
                                        </a:solidFill>
                                        <a:latin typeface="Cambria Math" panose="02040503050406030204" pitchFamily="18" charset="0"/>
                                      </a:rPr>
                                    </m:ctrlPr>
                                  </m:sSupPr>
                                  <m:e>
                                    <m:r>
                                      <a:rPr lang="it-IT" sz="1600" b="0" i="1" smtClean="0">
                                        <a:solidFill>
                                          <a:schemeClr val="tx1"/>
                                        </a:solidFill>
                                        <a:latin typeface="Cambria Math" panose="02040503050406030204" pitchFamily="18" charset="0"/>
                                      </a:rPr>
                                      <m:t>(</m:t>
                                    </m:r>
                                    <m:r>
                                      <a:rPr lang="it-IT" sz="1600" b="0" i="1" smtClean="0">
                                        <a:solidFill>
                                          <a:schemeClr val="tx1"/>
                                        </a:solidFill>
                                        <a:latin typeface="Cambria Math" panose="02040503050406030204" pitchFamily="18" charset="0"/>
                                      </a:rPr>
                                      <m:t>𝑡</m:t>
                                    </m:r>
                                    <m:r>
                                      <a:rPr lang="it-IT" sz="1600" b="0" i="1" smtClean="0">
                                        <a:solidFill>
                                          <a:schemeClr val="tx1"/>
                                        </a:solidFill>
                                        <a:latin typeface="Cambria Math" panose="02040503050406030204" pitchFamily="18" charset="0"/>
                                      </a:rPr>
                                      <m:t>)</m:t>
                                    </m:r>
                                  </m:e>
                                  <m:sup>
                                    <m:r>
                                      <a:rPr lang="it-IT" sz="1600" b="0" i="1" smtClean="0">
                                        <a:solidFill>
                                          <a:schemeClr val="tx1"/>
                                        </a:solidFill>
                                        <a:latin typeface="Cambria Math" panose="02040503050406030204" pitchFamily="18" charset="0"/>
                                        <a:ea typeface="Cambria Math" panose="02040503050406030204" pitchFamily="18" charset="0"/>
                                      </a:rPr>
                                      <m:t>𝛼</m:t>
                                    </m:r>
                                  </m:sup>
                                </m:sSup>
                                <m:r>
                                  <a:rPr lang="it-IT" sz="1600" b="0" i="1" smtClean="0">
                                    <a:solidFill>
                                      <a:schemeClr val="tx1"/>
                                    </a:solidFill>
                                    <a:latin typeface="Cambria Math" panose="02040503050406030204" pitchFamily="18" charset="0"/>
                                    <a:ea typeface="Cambria Math" panose="02040503050406030204" pitchFamily="18" charset="0"/>
                                  </a:rPr>
                                  <m:t>∙</m:t>
                                </m:r>
                                <m:sSubSup>
                                  <m:sSubSupPr>
                                    <m:ctrlPr>
                                      <a:rPr lang="it-IT" sz="1600" b="0" i="1" smtClean="0">
                                        <a:solidFill>
                                          <a:schemeClr val="tx1"/>
                                        </a:solidFill>
                                        <a:latin typeface="Cambria Math" panose="02040503050406030204" pitchFamily="18" charset="0"/>
                                        <a:ea typeface="Cambria Math" panose="02040503050406030204" pitchFamily="18" charset="0"/>
                                      </a:rPr>
                                    </m:ctrlPr>
                                  </m:sSubSupPr>
                                  <m:e>
                                    <m:r>
                                      <a:rPr lang="it-IT" sz="1600" b="0" i="1" smtClean="0">
                                        <a:solidFill>
                                          <a:schemeClr val="tx1"/>
                                        </a:solidFill>
                                        <a:latin typeface="Cambria Math" panose="02040503050406030204" pitchFamily="18" charset="0"/>
                                        <a:ea typeface="Cambria Math" panose="02040503050406030204" pitchFamily="18" charset="0"/>
                                      </a:rPr>
                                      <m:t>𝜂</m:t>
                                    </m:r>
                                  </m:e>
                                  <m:sub>
                                    <m:r>
                                      <a:rPr lang="it-IT" sz="1600" b="0" i="1" smtClean="0">
                                        <a:solidFill>
                                          <a:schemeClr val="tx1"/>
                                        </a:solidFill>
                                        <a:latin typeface="Cambria Math" panose="02040503050406030204" pitchFamily="18" charset="0"/>
                                        <a:ea typeface="Cambria Math" panose="02040503050406030204" pitchFamily="18" charset="0"/>
                                      </a:rPr>
                                      <m:t>𝑖𝑗</m:t>
                                    </m:r>
                                  </m:sub>
                                  <m:sup>
                                    <m:r>
                                      <a:rPr lang="it-IT" sz="1600" b="0" i="1" smtClean="0">
                                        <a:solidFill>
                                          <a:schemeClr val="tx1"/>
                                        </a:solidFill>
                                        <a:latin typeface="Cambria Math" panose="02040503050406030204" pitchFamily="18" charset="0"/>
                                        <a:ea typeface="Cambria Math" panose="02040503050406030204" pitchFamily="18" charset="0"/>
                                      </a:rPr>
                                      <m:t>𝛽</m:t>
                                    </m:r>
                                  </m:sup>
                                </m:sSubSup>
                              </m:num>
                              <m:den>
                                <m:nary>
                                  <m:naryPr>
                                    <m:chr m:val="∑"/>
                                    <m:limLoc m:val="subSup"/>
                                    <m:supHide m:val="on"/>
                                    <m:ctrlPr>
                                      <a:rPr lang="it-IT" sz="1600" b="0" i="1" smtClean="0">
                                        <a:solidFill>
                                          <a:schemeClr val="tx1"/>
                                        </a:solidFill>
                                        <a:latin typeface="Cambria Math" panose="02040503050406030204" pitchFamily="18" charset="0"/>
                                      </a:rPr>
                                    </m:ctrlPr>
                                  </m:naryPr>
                                  <m:sub>
                                    <m:r>
                                      <m:rPr>
                                        <m:brk m:alnAt="9"/>
                                      </m:rPr>
                                      <a:rPr lang="it-IT" sz="1600" b="0" i="1" smtClean="0">
                                        <a:solidFill>
                                          <a:schemeClr val="tx1"/>
                                        </a:solidFill>
                                        <a:latin typeface="Cambria Math" panose="02040503050406030204" pitchFamily="18" charset="0"/>
                                      </a:rPr>
                                      <m:t>𝑙</m:t>
                                    </m:r>
                                    <m:r>
                                      <a:rPr lang="it-IT" sz="1600" b="0" i="1" smtClean="0">
                                        <a:solidFill>
                                          <a:schemeClr val="tx1"/>
                                        </a:solidFill>
                                        <a:latin typeface="Cambria Math" panose="02040503050406030204" pitchFamily="18" charset="0"/>
                                        <a:ea typeface="Cambria Math" panose="02040503050406030204" pitchFamily="18" charset="0"/>
                                      </a:rPr>
                                      <m:t>∈</m:t>
                                    </m:r>
                                    <m:sSubSup>
                                      <m:sSubSupPr>
                                        <m:ctrlPr>
                                          <a:rPr lang="it-IT" sz="1600" b="0" i="1" smtClean="0">
                                            <a:solidFill>
                                              <a:schemeClr val="tx1"/>
                                            </a:solidFill>
                                            <a:latin typeface="Cambria Math" panose="02040503050406030204" pitchFamily="18" charset="0"/>
                                            <a:ea typeface="Cambria Math" panose="02040503050406030204" pitchFamily="18" charset="0"/>
                                          </a:rPr>
                                        </m:ctrlPr>
                                      </m:sSubSupPr>
                                      <m:e>
                                        <m:r>
                                          <a:rPr lang="it-IT" sz="1600" b="0" i="1" smtClean="0">
                                            <a:solidFill>
                                              <a:schemeClr val="tx1"/>
                                            </a:solidFill>
                                            <a:latin typeface="Cambria Math" panose="02040503050406030204" pitchFamily="18" charset="0"/>
                                            <a:ea typeface="Cambria Math" panose="02040503050406030204" pitchFamily="18" charset="0"/>
                                          </a:rPr>
                                          <m:t>𝐽</m:t>
                                        </m:r>
                                      </m:e>
                                      <m:sub>
                                        <m:r>
                                          <a:rPr lang="it-IT" sz="1600" b="0" i="1" smtClean="0">
                                            <a:solidFill>
                                              <a:schemeClr val="tx1"/>
                                            </a:solidFill>
                                            <a:latin typeface="Cambria Math" panose="02040503050406030204" pitchFamily="18" charset="0"/>
                                            <a:ea typeface="Cambria Math" panose="02040503050406030204" pitchFamily="18" charset="0"/>
                                          </a:rPr>
                                          <m:t>𝑖</m:t>
                                        </m:r>
                                      </m:sub>
                                      <m:sup>
                                        <m:r>
                                          <a:rPr lang="it-IT" sz="1600" b="0" i="1" smtClean="0">
                                            <a:solidFill>
                                              <a:schemeClr val="tx1"/>
                                            </a:solidFill>
                                            <a:latin typeface="Cambria Math" panose="02040503050406030204" pitchFamily="18" charset="0"/>
                                            <a:ea typeface="Cambria Math" panose="02040503050406030204" pitchFamily="18" charset="0"/>
                                          </a:rPr>
                                          <m:t>𝑘</m:t>
                                        </m:r>
                                      </m:sup>
                                    </m:sSubSup>
                                  </m:sub>
                                  <m:sup/>
                                  <m:e>
                                    <m:sSub>
                                      <m:sSubPr>
                                        <m:ctrlPr>
                                          <a:rPr lang="it-IT" sz="1600" i="1">
                                            <a:solidFill>
                                              <a:schemeClr val="tx1"/>
                                            </a:solidFill>
                                            <a:latin typeface="Cambria Math" panose="02040503050406030204" pitchFamily="18" charset="0"/>
                                          </a:rPr>
                                        </m:ctrlPr>
                                      </m:sSubPr>
                                      <m:e>
                                        <m:r>
                                          <a:rPr lang="it-IT" sz="1600" i="1">
                                            <a:solidFill>
                                              <a:schemeClr val="tx1"/>
                                            </a:solidFill>
                                            <a:latin typeface="Cambria Math" panose="02040503050406030204" pitchFamily="18" charset="0"/>
                                            <a:ea typeface="Cambria Math" panose="02040503050406030204" pitchFamily="18" charset="0"/>
                                          </a:rPr>
                                          <m:t>𝜏</m:t>
                                        </m:r>
                                      </m:e>
                                      <m:sub>
                                        <m:r>
                                          <a:rPr lang="it-IT" sz="1600" i="1">
                                            <a:solidFill>
                                              <a:schemeClr val="tx1"/>
                                            </a:solidFill>
                                            <a:latin typeface="Cambria Math" panose="02040503050406030204" pitchFamily="18" charset="0"/>
                                          </a:rPr>
                                          <m:t>𝑖</m:t>
                                        </m:r>
                                        <m:r>
                                          <a:rPr lang="it-IT" sz="1600" b="0" i="1" smtClean="0">
                                            <a:solidFill>
                                              <a:schemeClr val="tx1"/>
                                            </a:solidFill>
                                            <a:latin typeface="Cambria Math" panose="02040503050406030204" pitchFamily="18" charset="0"/>
                                          </a:rPr>
                                          <m:t>𝑙</m:t>
                                        </m:r>
                                      </m:sub>
                                    </m:sSub>
                                    <m:sSup>
                                      <m:sSupPr>
                                        <m:ctrlPr>
                                          <a:rPr lang="it-IT" sz="1600" i="1">
                                            <a:solidFill>
                                              <a:schemeClr val="tx1"/>
                                            </a:solidFill>
                                            <a:latin typeface="Cambria Math" panose="02040503050406030204" pitchFamily="18" charset="0"/>
                                          </a:rPr>
                                        </m:ctrlPr>
                                      </m:sSupPr>
                                      <m:e>
                                        <m:r>
                                          <a:rPr lang="it-IT" sz="1600" i="1">
                                            <a:solidFill>
                                              <a:schemeClr val="tx1"/>
                                            </a:solidFill>
                                            <a:latin typeface="Cambria Math" panose="02040503050406030204" pitchFamily="18" charset="0"/>
                                          </a:rPr>
                                          <m:t>(</m:t>
                                        </m:r>
                                        <m:r>
                                          <a:rPr lang="it-IT" sz="1600" i="1">
                                            <a:solidFill>
                                              <a:schemeClr val="tx1"/>
                                            </a:solidFill>
                                            <a:latin typeface="Cambria Math" panose="02040503050406030204" pitchFamily="18" charset="0"/>
                                          </a:rPr>
                                          <m:t>𝑡</m:t>
                                        </m:r>
                                        <m:r>
                                          <a:rPr lang="it-IT" sz="1600" i="1">
                                            <a:solidFill>
                                              <a:schemeClr val="tx1"/>
                                            </a:solidFill>
                                            <a:latin typeface="Cambria Math" panose="02040503050406030204" pitchFamily="18" charset="0"/>
                                          </a:rPr>
                                          <m:t>)</m:t>
                                        </m:r>
                                      </m:e>
                                      <m:sup>
                                        <m:r>
                                          <a:rPr lang="it-IT" sz="1600" i="1">
                                            <a:solidFill>
                                              <a:schemeClr val="tx1"/>
                                            </a:solidFill>
                                            <a:latin typeface="Cambria Math" panose="02040503050406030204" pitchFamily="18" charset="0"/>
                                            <a:ea typeface="Cambria Math" panose="02040503050406030204" pitchFamily="18" charset="0"/>
                                          </a:rPr>
                                          <m:t>𝛼</m:t>
                                        </m:r>
                                      </m:sup>
                                    </m:sSup>
                                    <m:r>
                                      <a:rPr lang="it-IT" sz="1600" i="1">
                                        <a:solidFill>
                                          <a:schemeClr val="tx1"/>
                                        </a:solidFill>
                                        <a:latin typeface="Cambria Math" panose="02040503050406030204" pitchFamily="18" charset="0"/>
                                        <a:ea typeface="Cambria Math" panose="02040503050406030204" pitchFamily="18" charset="0"/>
                                      </a:rPr>
                                      <m:t>∙</m:t>
                                    </m:r>
                                    <m:sSubSup>
                                      <m:sSubSupPr>
                                        <m:ctrlPr>
                                          <a:rPr lang="it-IT" sz="1600" i="1">
                                            <a:solidFill>
                                              <a:schemeClr val="tx1"/>
                                            </a:solidFill>
                                            <a:latin typeface="Cambria Math" panose="02040503050406030204" pitchFamily="18" charset="0"/>
                                            <a:ea typeface="Cambria Math" panose="02040503050406030204" pitchFamily="18" charset="0"/>
                                          </a:rPr>
                                        </m:ctrlPr>
                                      </m:sSubSupPr>
                                      <m:e>
                                        <m:r>
                                          <a:rPr lang="it-IT" sz="1600" i="1">
                                            <a:solidFill>
                                              <a:schemeClr val="tx1"/>
                                            </a:solidFill>
                                            <a:latin typeface="Cambria Math" panose="02040503050406030204" pitchFamily="18" charset="0"/>
                                            <a:ea typeface="Cambria Math" panose="02040503050406030204" pitchFamily="18" charset="0"/>
                                          </a:rPr>
                                          <m:t>𝜂</m:t>
                                        </m:r>
                                      </m:e>
                                      <m:sub>
                                        <m:r>
                                          <a:rPr lang="it-IT" sz="1600" i="1">
                                            <a:solidFill>
                                              <a:schemeClr val="tx1"/>
                                            </a:solidFill>
                                            <a:latin typeface="Cambria Math" panose="02040503050406030204" pitchFamily="18" charset="0"/>
                                            <a:ea typeface="Cambria Math" panose="02040503050406030204" pitchFamily="18" charset="0"/>
                                          </a:rPr>
                                          <m:t>𝑖</m:t>
                                        </m:r>
                                        <m:r>
                                          <a:rPr lang="it-IT" sz="1600" b="0" i="1" smtClean="0">
                                            <a:solidFill>
                                              <a:schemeClr val="tx1"/>
                                            </a:solidFill>
                                            <a:latin typeface="Cambria Math" panose="02040503050406030204" pitchFamily="18" charset="0"/>
                                            <a:ea typeface="Cambria Math" panose="02040503050406030204" pitchFamily="18" charset="0"/>
                                          </a:rPr>
                                          <m:t>𝑙</m:t>
                                        </m:r>
                                      </m:sub>
                                      <m:sup>
                                        <m:r>
                                          <a:rPr lang="it-IT" sz="1600" i="1">
                                            <a:solidFill>
                                              <a:schemeClr val="tx1"/>
                                            </a:solidFill>
                                            <a:latin typeface="Cambria Math" panose="02040503050406030204" pitchFamily="18" charset="0"/>
                                            <a:ea typeface="Cambria Math" panose="02040503050406030204" pitchFamily="18" charset="0"/>
                                          </a:rPr>
                                          <m:t>𝛽</m:t>
                                        </m:r>
                                      </m:sup>
                                    </m:sSubSup>
                                  </m:e>
                                </m:nary>
                              </m:den>
                            </m:f>
                            <m:r>
                              <a:rPr lang="it-IT" sz="1600" b="0" i="1" smtClean="0">
                                <a:solidFill>
                                  <a:schemeClr val="tx1"/>
                                </a:solidFill>
                                <a:latin typeface="Cambria Math" panose="02040503050406030204" pitchFamily="18" charset="0"/>
                              </a:rPr>
                              <m:t>   </m:t>
                            </m:r>
                            <m:r>
                              <a:rPr lang="it-IT" sz="1600" b="0" i="1" smtClean="0">
                                <a:solidFill>
                                  <a:schemeClr val="tx1"/>
                                </a:solidFill>
                                <a:latin typeface="Cambria Math" panose="02040503050406030204" pitchFamily="18" charset="0"/>
                              </a:rPr>
                              <m:t>𝑖𝑓</m:t>
                            </m:r>
                            <m:r>
                              <a:rPr lang="it-IT" sz="1600" b="0" i="1" smtClean="0">
                                <a:solidFill>
                                  <a:schemeClr val="tx1"/>
                                </a:solidFill>
                                <a:latin typeface="Cambria Math" panose="02040503050406030204" pitchFamily="18" charset="0"/>
                              </a:rPr>
                              <m:t>   </m:t>
                            </m:r>
                            <m:r>
                              <a:rPr lang="it-IT" sz="1600" b="0" i="1" smtClean="0">
                                <a:solidFill>
                                  <a:schemeClr val="tx1"/>
                                </a:solidFill>
                                <a:latin typeface="Cambria Math" panose="02040503050406030204" pitchFamily="18" charset="0"/>
                              </a:rPr>
                              <m:t>𝑗</m:t>
                            </m:r>
                            <m:r>
                              <a:rPr lang="it-IT" sz="1600" b="0" i="1" smtClean="0">
                                <a:solidFill>
                                  <a:schemeClr val="tx1"/>
                                </a:solidFill>
                                <a:latin typeface="Cambria Math" panose="02040503050406030204" pitchFamily="18" charset="0"/>
                                <a:ea typeface="Cambria Math" panose="02040503050406030204" pitchFamily="18" charset="0"/>
                              </a:rPr>
                              <m:t>∈</m:t>
                            </m:r>
                            <m:sSubSup>
                              <m:sSubSupPr>
                                <m:ctrlPr>
                                  <a:rPr lang="it-IT" sz="1600" b="0" i="1" smtClean="0">
                                    <a:solidFill>
                                      <a:schemeClr val="tx1"/>
                                    </a:solidFill>
                                    <a:latin typeface="Cambria Math" panose="02040503050406030204" pitchFamily="18" charset="0"/>
                                    <a:ea typeface="Cambria Math" panose="02040503050406030204" pitchFamily="18" charset="0"/>
                                  </a:rPr>
                                </m:ctrlPr>
                              </m:sSubSupPr>
                              <m:e>
                                <m:r>
                                  <a:rPr lang="it-IT" sz="1600" b="0" i="1" smtClean="0">
                                    <a:solidFill>
                                      <a:schemeClr val="tx1"/>
                                    </a:solidFill>
                                    <a:latin typeface="Cambria Math" panose="02040503050406030204" pitchFamily="18" charset="0"/>
                                    <a:ea typeface="Cambria Math" panose="02040503050406030204" pitchFamily="18" charset="0"/>
                                  </a:rPr>
                                  <m:t>𝐽</m:t>
                                </m:r>
                              </m:e>
                              <m:sub>
                                <m:r>
                                  <a:rPr lang="it-IT" sz="1600" b="0" i="1" smtClean="0">
                                    <a:solidFill>
                                      <a:schemeClr val="tx1"/>
                                    </a:solidFill>
                                    <a:latin typeface="Cambria Math" panose="02040503050406030204" pitchFamily="18" charset="0"/>
                                    <a:ea typeface="Cambria Math" panose="02040503050406030204" pitchFamily="18" charset="0"/>
                                  </a:rPr>
                                  <m:t>𝑖</m:t>
                                </m:r>
                              </m:sub>
                              <m:sup>
                                <m:r>
                                  <a:rPr lang="it-IT" sz="1600" b="0" i="1" smtClean="0">
                                    <a:solidFill>
                                      <a:schemeClr val="tx1"/>
                                    </a:solidFill>
                                    <a:latin typeface="Cambria Math" panose="02040503050406030204" pitchFamily="18" charset="0"/>
                                    <a:ea typeface="Cambria Math" panose="02040503050406030204" pitchFamily="18" charset="0"/>
                                  </a:rPr>
                                  <m:t>𝑘</m:t>
                                </m:r>
                              </m:sup>
                            </m:sSubSup>
                            <m:r>
                              <a:rPr lang="it-IT" sz="1600" b="0" i="1" smtClean="0">
                                <a:solidFill>
                                  <a:schemeClr val="tx1"/>
                                </a:solidFill>
                                <a:latin typeface="Cambria Math" panose="02040503050406030204" pitchFamily="18" charset="0"/>
                              </a:rPr>
                              <m:t> </m:t>
                            </m:r>
                          </m:e>
                          <m:e>
                            <m:r>
                              <a:rPr lang="it-IT" sz="1600" b="0" i="1" smtClean="0">
                                <a:solidFill>
                                  <a:schemeClr val="tx1"/>
                                </a:solidFill>
                                <a:latin typeface="Cambria Math" panose="02040503050406030204" pitchFamily="18" charset="0"/>
                              </a:rPr>
                              <m:t>0                      </m:t>
                            </m:r>
                            <m:r>
                              <a:rPr lang="it-IT" sz="1600" b="0" i="1" smtClean="0">
                                <a:solidFill>
                                  <a:schemeClr val="tx1"/>
                                </a:solidFill>
                                <a:latin typeface="Cambria Math" panose="02040503050406030204" pitchFamily="18" charset="0"/>
                              </a:rPr>
                              <m:t>𝑖𝑓</m:t>
                            </m:r>
                            <m:r>
                              <a:rPr lang="it-IT" sz="1600" b="0" i="1" smtClean="0">
                                <a:solidFill>
                                  <a:schemeClr val="tx1"/>
                                </a:solidFill>
                                <a:latin typeface="Cambria Math" panose="02040503050406030204" pitchFamily="18" charset="0"/>
                              </a:rPr>
                              <m:t>     </m:t>
                            </m:r>
                            <m:r>
                              <a:rPr lang="it-IT" sz="1600" b="0" i="1" smtClean="0">
                                <a:solidFill>
                                  <a:schemeClr val="tx1"/>
                                </a:solidFill>
                                <a:latin typeface="Cambria Math" panose="02040503050406030204" pitchFamily="18" charset="0"/>
                              </a:rPr>
                              <m:t>𝑗</m:t>
                            </m:r>
                            <m:r>
                              <a:rPr lang="it-IT" sz="1600" b="0" i="1" smtClean="0">
                                <a:solidFill>
                                  <a:schemeClr val="tx1"/>
                                </a:solidFill>
                                <a:latin typeface="Cambria Math" panose="02040503050406030204" pitchFamily="18" charset="0"/>
                                <a:ea typeface="Cambria Math" panose="02040503050406030204" pitchFamily="18" charset="0"/>
                              </a:rPr>
                              <m:t>∉</m:t>
                            </m:r>
                            <m:sSubSup>
                              <m:sSubSupPr>
                                <m:ctrlPr>
                                  <a:rPr lang="it-IT" sz="1600" i="1">
                                    <a:solidFill>
                                      <a:schemeClr val="tx1"/>
                                    </a:solidFill>
                                    <a:latin typeface="Cambria Math" panose="02040503050406030204" pitchFamily="18" charset="0"/>
                                    <a:ea typeface="Cambria Math" panose="02040503050406030204" pitchFamily="18" charset="0"/>
                                  </a:rPr>
                                </m:ctrlPr>
                              </m:sSubSupPr>
                              <m:e>
                                <m:r>
                                  <a:rPr lang="it-IT" sz="1600" i="1">
                                    <a:solidFill>
                                      <a:schemeClr val="tx1"/>
                                    </a:solidFill>
                                    <a:latin typeface="Cambria Math" panose="02040503050406030204" pitchFamily="18" charset="0"/>
                                    <a:ea typeface="Cambria Math" panose="02040503050406030204" pitchFamily="18" charset="0"/>
                                  </a:rPr>
                                  <m:t>𝐽</m:t>
                                </m:r>
                              </m:e>
                              <m:sub>
                                <m:r>
                                  <a:rPr lang="it-IT" sz="1600" i="1">
                                    <a:solidFill>
                                      <a:schemeClr val="tx1"/>
                                    </a:solidFill>
                                    <a:latin typeface="Cambria Math" panose="02040503050406030204" pitchFamily="18" charset="0"/>
                                    <a:ea typeface="Cambria Math" panose="02040503050406030204" pitchFamily="18" charset="0"/>
                                  </a:rPr>
                                  <m:t>𝑖</m:t>
                                </m:r>
                              </m:sub>
                              <m:sup>
                                <m:r>
                                  <a:rPr lang="it-IT" sz="1600" i="1">
                                    <a:solidFill>
                                      <a:schemeClr val="tx1"/>
                                    </a:solidFill>
                                    <a:latin typeface="Cambria Math" panose="02040503050406030204" pitchFamily="18" charset="0"/>
                                    <a:ea typeface="Cambria Math" panose="02040503050406030204" pitchFamily="18" charset="0"/>
                                  </a:rPr>
                                  <m:t>𝑘</m:t>
                                </m:r>
                              </m:sup>
                            </m:sSubSup>
                          </m:e>
                        </m:eqArr>
                      </m:e>
                    </m:d>
                  </m:oMath>
                </a14:m>
                <a:r>
                  <a:rPr lang="en-GB" sz="1600" dirty="0">
                    <a:solidFill>
                      <a:schemeClr val="tx1"/>
                    </a:solidFill>
                    <a:latin typeface="Bierstadt" panose="020B0004020202020204" pitchFamily="34" charset="0"/>
                  </a:rPr>
                  <a:t> </a:t>
                </a:r>
              </a:p>
            </p:txBody>
          </p:sp>
        </mc:Choice>
        <mc:Fallback xmlns="">
          <p:sp>
            <p:nvSpPr>
              <p:cNvPr id="6" name="CasellaDiTesto 5">
                <a:extLst>
                  <a:ext uri="{FF2B5EF4-FFF2-40B4-BE49-F238E27FC236}">
                    <a16:creationId xmlns:a16="http://schemas.microsoft.com/office/drawing/2014/main" id="{9B44B0BA-CD58-5038-D504-A8B68CCB49ED}"/>
                  </a:ext>
                </a:extLst>
              </p:cNvPr>
              <p:cNvSpPr txBox="1">
                <a:spLocks noRot="1" noChangeAspect="1" noMove="1" noResize="1" noEditPoints="1" noAdjustHandles="1" noChangeArrowheads="1" noChangeShapeType="1" noTextEdit="1"/>
              </p:cNvSpPr>
              <p:nvPr/>
            </p:nvSpPr>
            <p:spPr>
              <a:xfrm>
                <a:off x="391648" y="2303874"/>
                <a:ext cx="3636429" cy="1212415"/>
              </a:xfrm>
              <a:prstGeom prst="rect">
                <a:avLst/>
              </a:prstGeom>
              <a:blipFill>
                <a:blip r:embed="rId3"/>
                <a:stretch>
                  <a:fillRect/>
                </a:stretch>
              </a:blipFill>
            </p:spPr>
            <p:txBody>
              <a:bodyPr/>
              <a:lstStyle/>
              <a:p>
                <a:r>
                  <a:rPr lang="it-IT">
                    <a:noFill/>
                  </a:rPr>
                  <a:t> </a:t>
                </a:r>
              </a:p>
            </p:txBody>
          </p:sp>
        </mc:Fallback>
      </mc:AlternateContent>
      <mc:AlternateContent xmlns:mc="http://schemas.openxmlformats.org/markup-compatibility/2006" xmlns:a14="http://schemas.microsoft.com/office/drawing/2010/main">
        <mc:Choice Requires="a14">
          <p:sp>
            <p:nvSpPr>
              <p:cNvPr id="7" name="Rettangolo 6">
                <a:extLst>
                  <a:ext uri="{FF2B5EF4-FFF2-40B4-BE49-F238E27FC236}">
                    <a16:creationId xmlns:a16="http://schemas.microsoft.com/office/drawing/2014/main" id="{1063BA8C-0B1E-60F4-0CBD-D4506ACAB902}"/>
                  </a:ext>
                </a:extLst>
              </p:cNvPr>
              <p:cNvSpPr/>
              <p:nvPr/>
            </p:nvSpPr>
            <p:spPr>
              <a:xfrm>
                <a:off x="4049767" y="2288654"/>
                <a:ext cx="4659678" cy="1434495"/>
              </a:xfrm>
              <a:prstGeom prst="rect">
                <a:avLst/>
              </a:prstGeom>
            </p:spPr>
            <p:txBody>
              <a:bodyPr wrap="square">
                <a:spAutoFit/>
              </a:bodyPr>
              <a:lstStyle/>
              <a:p>
                <a:pPr marL="285750" indent="-285750">
                  <a:buClr>
                    <a:schemeClr val="tx1">
                      <a:lumMod val="65000"/>
                      <a:lumOff val="35000"/>
                    </a:schemeClr>
                  </a:buClr>
                  <a:buFont typeface="Arial" panose="020B0604020202020204" pitchFamily="34" charset="0"/>
                  <a:buChar char="•"/>
                </a:pPr>
                <a14:m>
                  <m:oMath xmlns:m="http://schemas.openxmlformats.org/officeDocument/2006/math">
                    <m:sSub>
                      <m:sSubPr>
                        <m:ctrlPr>
                          <a:rPr lang="it-IT" sz="1600" i="1" smtClean="0">
                            <a:solidFill>
                              <a:schemeClr val="tx1"/>
                            </a:solidFill>
                            <a:latin typeface="Cambria Math" panose="02040503050406030204" pitchFamily="18" charset="0"/>
                          </a:rPr>
                        </m:ctrlPr>
                      </m:sSubPr>
                      <m:e>
                        <m:r>
                          <m:rPr>
                            <m:sty m:val="p"/>
                          </m:rPr>
                          <a:rPr lang="it-IT" sz="1600" b="0" i="0">
                            <a:solidFill>
                              <a:schemeClr val="tx1"/>
                            </a:solidFill>
                            <a:latin typeface="Cambria Math" panose="02040503050406030204" pitchFamily="18" charset="0"/>
                            <a:ea typeface="Cambria Math" panose="02040503050406030204" pitchFamily="18" charset="0"/>
                          </a:rPr>
                          <m:t>τ</m:t>
                        </m:r>
                      </m:e>
                      <m:sub>
                        <m:r>
                          <m:rPr>
                            <m:sty m:val="p"/>
                          </m:rPr>
                          <a:rPr lang="it-IT" sz="1600" b="0" i="0">
                            <a:solidFill>
                              <a:schemeClr val="tx1"/>
                            </a:solidFill>
                            <a:latin typeface="Cambria Math" panose="02040503050406030204" pitchFamily="18" charset="0"/>
                          </a:rPr>
                          <m:t>ij</m:t>
                        </m:r>
                      </m:sub>
                    </m:sSub>
                  </m:oMath>
                </a14:m>
                <a:r>
                  <a:rPr lang="en-US" sz="1600" dirty="0">
                    <a:solidFill>
                      <a:schemeClr val="tx1"/>
                    </a:solidFill>
                    <a:latin typeface="Bierstadt" panose="020B0004020202020204" pitchFamily="34" charset="0"/>
                    <a:cs typeface="Arial" panose="020B0604020202020204" pitchFamily="34" charset="0"/>
                  </a:rPr>
                  <a:t> </a:t>
                </a:r>
                <a:r>
                  <a:rPr lang="en-GB" sz="1600" dirty="0">
                    <a:solidFill>
                      <a:schemeClr val="tx1"/>
                    </a:solidFill>
                    <a:latin typeface="Bierstadt" panose="020B0004020202020204" pitchFamily="34" charset="0"/>
                    <a:cs typeface="Arial" panose="020B0604020202020204" pitchFamily="34" charset="0"/>
                  </a:rPr>
                  <a:t>pheromone intensity the path (</a:t>
                </a:r>
                <a:r>
                  <a:rPr lang="en-GB" sz="1600" dirty="0" err="1">
                    <a:latin typeface="Bierstadt" panose="020B0004020202020204" pitchFamily="34" charset="0"/>
                    <a:cs typeface="Arial" panose="020B0604020202020204" pitchFamily="34" charset="0"/>
                  </a:rPr>
                  <a:t>i</a:t>
                </a:r>
                <a:r>
                  <a:rPr lang="en-GB" sz="1600" dirty="0" err="1">
                    <a:solidFill>
                      <a:schemeClr val="tx1"/>
                    </a:solidFill>
                    <a:latin typeface="Bierstadt" panose="020B0004020202020204" pitchFamily="34" charset="0"/>
                    <a:cs typeface="Arial" panose="020B0604020202020204" pitchFamily="34" charset="0"/>
                  </a:rPr>
                  <a:t>,j</a:t>
                </a:r>
                <a:r>
                  <a:rPr lang="en-GB" sz="1600" dirty="0">
                    <a:solidFill>
                      <a:schemeClr val="tx1"/>
                    </a:solidFill>
                    <a:latin typeface="Bierstadt" panose="020B0004020202020204" pitchFamily="34" charset="0"/>
                    <a:cs typeface="Arial" panose="020B0604020202020204" pitchFamily="34" charset="0"/>
                  </a:rPr>
                  <a:t>),</a:t>
                </a:r>
              </a:p>
              <a:p>
                <a:pPr marL="285750" indent="-285750">
                  <a:buClr>
                    <a:schemeClr val="tx1">
                      <a:lumMod val="65000"/>
                      <a:lumOff val="35000"/>
                    </a:schemeClr>
                  </a:buClr>
                  <a:buFont typeface="Arial" panose="020B0604020202020204" pitchFamily="34" charset="0"/>
                  <a:buChar char="•"/>
                </a:pPr>
                <a14:m>
                  <m:oMath xmlns:m="http://schemas.openxmlformats.org/officeDocument/2006/math">
                    <m:r>
                      <m:rPr>
                        <m:sty m:val="p"/>
                      </m:rPr>
                      <a:rPr lang="it-IT" sz="1600" b="0" i="0">
                        <a:solidFill>
                          <a:schemeClr val="tx1"/>
                        </a:solidFill>
                        <a:latin typeface="Cambria Math" panose="02040503050406030204" pitchFamily="18" charset="0"/>
                        <a:ea typeface="Cambria Math" panose="02040503050406030204" pitchFamily="18" charset="0"/>
                      </a:rPr>
                      <m:t>α</m:t>
                    </m:r>
                  </m:oMath>
                </a14:m>
                <a:r>
                  <a:rPr lang="en-US" sz="1600" dirty="0">
                    <a:solidFill>
                      <a:schemeClr val="tx1"/>
                    </a:solidFill>
                    <a:latin typeface="Bierstadt" panose="020B0004020202020204" pitchFamily="34" charset="0"/>
                    <a:cs typeface="Arial" panose="020B0604020202020204" pitchFamily="34" charset="0"/>
                  </a:rPr>
                  <a:t> </a:t>
                </a:r>
                <a:r>
                  <a:rPr lang="en-GB" sz="1600" dirty="0">
                    <a:solidFill>
                      <a:schemeClr val="tx1"/>
                    </a:solidFill>
                    <a:latin typeface="Bierstadt" panose="020B0004020202020204" pitchFamily="34" charset="0"/>
                    <a:cs typeface="Arial" panose="020B0604020202020204" pitchFamily="34" charset="0"/>
                  </a:rPr>
                  <a:t>parameter that controls the importance of </a:t>
                </a:r>
                <a14:m>
                  <m:oMath xmlns:m="http://schemas.openxmlformats.org/officeDocument/2006/math">
                    <m:sSub>
                      <m:sSubPr>
                        <m:ctrlPr>
                          <a:rPr lang="it-IT" sz="1600" i="1">
                            <a:solidFill>
                              <a:schemeClr val="tx1"/>
                            </a:solidFill>
                            <a:latin typeface="Cambria Math" panose="02040503050406030204" pitchFamily="18" charset="0"/>
                          </a:rPr>
                        </m:ctrlPr>
                      </m:sSubPr>
                      <m:e>
                        <m:r>
                          <m:rPr>
                            <m:sty m:val="p"/>
                          </m:rPr>
                          <a:rPr lang="it-IT" sz="1600" b="0" i="0">
                            <a:solidFill>
                              <a:schemeClr val="tx1"/>
                            </a:solidFill>
                            <a:latin typeface="Cambria Math" panose="02040503050406030204" pitchFamily="18" charset="0"/>
                            <a:ea typeface="Cambria Math" panose="02040503050406030204" pitchFamily="18" charset="0"/>
                          </a:rPr>
                          <m:t>τ</m:t>
                        </m:r>
                      </m:e>
                      <m:sub>
                        <m:r>
                          <m:rPr>
                            <m:sty m:val="p"/>
                          </m:rPr>
                          <a:rPr lang="it-IT" sz="1600" b="0" i="0">
                            <a:solidFill>
                              <a:schemeClr val="tx1"/>
                            </a:solidFill>
                            <a:latin typeface="Cambria Math" panose="02040503050406030204" pitchFamily="18" charset="0"/>
                          </a:rPr>
                          <m:t>ij</m:t>
                        </m:r>
                      </m:sub>
                    </m:sSub>
                  </m:oMath>
                </a14:m>
                <a:r>
                  <a:rPr lang="en-US" sz="1600" dirty="0">
                    <a:solidFill>
                      <a:schemeClr val="tx1"/>
                    </a:solidFill>
                    <a:latin typeface="Bierstadt" panose="020B0004020202020204" pitchFamily="34" charset="0"/>
                    <a:cs typeface="Arial" panose="020B0604020202020204" pitchFamily="34" charset="0"/>
                  </a:rPr>
                  <a:t>,</a:t>
                </a:r>
              </a:p>
              <a:p>
                <a:pPr marL="285750" indent="-285750">
                  <a:buClr>
                    <a:schemeClr val="tx1">
                      <a:lumMod val="65000"/>
                      <a:lumOff val="35000"/>
                    </a:schemeClr>
                  </a:buClr>
                  <a:buFont typeface="Arial" panose="020B0604020202020204" pitchFamily="34" charset="0"/>
                  <a:buChar char="•"/>
                </a:pPr>
                <a14:m>
                  <m:oMath xmlns:m="http://schemas.openxmlformats.org/officeDocument/2006/math">
                    <m:sSub>
                      <m:sSubPr>
                        <m:ctrlPr>
                          <a:rPr lang="en-US" sz="1600" i="1" smtClean="0">
                            <a:solidFill>
                              <a:schemeClr val="tx1"/>
                            </a:solidFill>
                            <a:latin typeface="Cambria Math" panose="02040503050406030204" pitchFamily="18" charset="0"/>
                          </a:rPr>
                        </m:ctrlPr>
                      </m:sSubPr>
                      <m:e>
                        <m:r>
                          <m:rPr>
                            <m:nor/>
                          </m:rPr>
                          <a:rPr lang="el-GR" sz="1600">
                            <a:solidFill>
                              <a:schemeClr val="tx1"/>
                            </a:solidFill>
                            <a:latin typeface="Arial" panose="020B0604020202020204" pitchFamily="34" charset="0"/>
                            <a:cs typeface="Arial" panose="020B0604020202020204" pitchFamily="34" charset="0"/>
                          </a:rPr>
                          <m:t>η</m:t>
                        </m:r>
                      </m:e>
                      <m:sub>
                        <m:r>
                          <m:rPr>
                            <m:sty m:val="p"/>
                          </m:rPr>
                          <a:rPr lang="it-IT" sz="1600" b="0" i="0" smtClean="0">
                            <a:solidFill>
                              <a:schemeClr val="tx1"/>
                            </a:solidFill>
                            <a:latin typeface="Cambria Math" panose="02040503050406030204" pitchFamily="18" charset="0"/>
                          </a:rPr>
                          <m:t>ij</m:t>
                        </m:r>
                      </m:sub>
                    </m:sSub>
                  </m:oMath>
                </a14:m>
                <a:r>
                  <a:rPr lang="en-US" sz="1600" dirty="0">
                    <a:solidFill>
                      <a:schemeClr val="tx1"/>
                    </a:solidFill>
                    <a:latin typeface="Bierstadt" panose="020B0004020202020204" pitchFamily="34" charset="0"/>
                    <a:cs typeface="Arial" panose="020B0604020202020204" pitchFamily="34" charset="0"/>
                  </a:rPr>
                  <a:t> visibility of the node j,</a:t>
                </a:r>
              </a:p>
              <a:p>
                <a:pPr marL="285750" indent="-285750">
                  <a:buClr>
                    <a:schemeClr val="tx1">
                      <a:lumMod val="65000"/>
                      <a:lumOff val="35000"/>
                    </a:schemeClr>
                  </a:buClr>
                  <a:buFont typeface="Arial" panose="020B0604020202020204" pitchFamily="34" charset="0"/>
                  <a:buChar char="•"/>
                </a:pPr>
                <a14:m>
                  <m:oMath xmlns:m="http://schemas.openxmlformats.org/officeDocument/2006/math">
                    <m:r>
                      <m:rPr>
                        <m:sty m:val="p"/>
                      </m:rPr>
                      <a:rPr lang="en-US" sz="1600" b="0" i="0" smtClean="0">
                        <a:solidFill>
                          <a:schemeClr val="tx1"/>
                        </a:solidFill>
                        <a:latin typeface="Cambria Math" panose="02040503050406030204" pitchFamily="18" charset="0"/>
                        <a:ea typeface="Cambria Math" panose="02040503050406030204" pitchFamily="18" charset="0"/>
                      </a:rPr>
                      <m:t>β</m:t>
                    </m:r>
                    <m:r>
                      <a:rPr lang="it-IT" sz="1600" b="0" i="0" smtClean="0">
                        <a:solidFill>
                          <a:schemeClr val="tx1"/>
                        </a:solidFill>
                        <a:latin typeface="Cambria Math" panose="02040503050406030204" pitchFamily="18" charset="0"/>
                        <a:ea typeface="Cambria Math" panose="02040503050406030204" pitchFamily="18" charset="0"/>
                      </a:rPr>
                      <m:t> </m:t>
                    </m:r>
                  </m:oMath>
                </a14:m>
                <a:r>
                  <a:rPr lang="en-GB" sz="1600" dirty="0">
                    <a:latin typeface="Bierstadt" panose="020B0004020202020204" pitchFamily="34" charset="0"/>
                    <a:cs typeface="Arial" panose="020B0604020202020204" pitchFamily="34" charset="0"/>
                  </a:rPr>
                  <a:t>parameter that controls the importance </a:t>
                </a:r>
                <a14:m>
                  <m:oMath xmlns:m="http://schemas.openxmlformats.org/officeDocument/2006/math">
                    <m:sSub>
                      <m:sSubPr>
                        <m:ctrlPr>
                          <a:rPr lang="en-US" sz="1600" i="1">
                            <a:solidFill>
                              <a:schemeClr val="tx1"/>
                            </a:solidFill>
                            <a:latin typeface="Cambria Math" panose="02040503050406030204" pitchFamily="18" charset="0"/>
                          </a:rPr>
                        </m:ctrlPr>
                      </m:sSubPr>
                      <m:e>
                        <m:r>
                          <m:rPr>
                            <m:nor/>
                          </m:rPr>
                          <a:rPr lang="el-GR" sz="1600">
                            <a:solidFill>
                              <a:schemeClr val="tx1"/>
                            </a:solidFill>
                            <a:latin typeface="Arial" panose="020B0604020202020204" pitchFamily="34" charset="0"/>
                            <a:cs typeface="Arial" panose="020B0604020202020204" pitchFamily="34" charset="0"/>
                          </a:rPr>
                          <m:t>η</m:t>
                        </m:r>
                      </m:e>
                      <m:sub>
                        <m:r>
                          <m:rPr>
                            <m:sty m:val="p"/>
                          </m:rPr>
                          <a:rPr lang="it-IT" sz="1600" b="0" i="0">
                            <a:solidFill>
                              <a:schemeClr val="tx1"/>
                            </a:solidFill>
                            <a:latin typeface="Cambria Math" panose="02040503050406030204" pitchFamily="18" charset="0"/>
                          </a:rPr>
                          <m:t>ij</m:t>
                        </m:r>
                      </m:sub>
                    </m:sSub>
                    <m:r>
                      <a:rPr lang="it-IT" sz="1600" b="0" i="0" smtClean="0">
                        <a:solidFill>
                          <a:schemeClr val="tx1"/>
                        </a:solidFill>
                        <a:latin typeface="Cambria Math" panose="02040503050406030204" pitchFamily="18" charset="0"/>
                      </a:rPr>
                      <m:t>,</m:t>
                    </m:r>
                  </m:oMath>
                </a14:m>
                <a:endParaRPr lang="it-IT" sz="1600" dirty="0">
                  <a:solidFill>
                    <a:schemeClr val="tx1"/>
                  </a:solidFill>
                  <a:latin typeface="Bierstadt" panose="020B0004020202020204" pitchFamily="34" charset="0"/>
                  <a:cs typeface="Arial" panose="020B0604020202020204" pitchFamily="34" charset="0"/>
                </a:endParaRPr>
              </a:p>
              <a:p>
                <a:pPr marL="285750" indent="-285750">
                  <a:buClr>
                    <a:schemeClr val="tx1">
                      <a:lumMod val="65000"/>
                      <a:lumOff val="35000"/>
                    </a:schemeClr>
                  </a:buClr>
                  <a:buFont typeface="Arial" panose="020B0604020202020204" pitchFamily="34" charset="0"/>
                  <a:buChar char="•"/>
                </a:pPr>
                <a14:m>
                  <m:oMath xmlns:m="http://schemas.openxmlformats.org/officeDocument/2006/math">
                    <m:sSubSup>
                      <m:sSubSupPr>
                        <m:ctrlPr>
                          <a:rPr lang="it-IT" sz="1600" i="1">
                            <a:solidFill>
                              <a:schemeClr val="tx1"/>
                            </a:solidFill>
                            <a:latin typeface="Cambria Math" panose="02040503050406030204" pitchFamily="18" charset="0"/>
                            <a:ea typeface="Cambria Math" panose="02040503050406030204" pitchFamily="18" charset="0"/>
                          </a:rPr>
                        </m:ctrlPr>
                      </m:sSubSupPr>
                      <m:e>
                        <m:r>
                          <a:rPr lang="it-IT" sz="1600" b="0" i="1">
                            <a:solidFill>
                              <a:schemeClr val="tx1"/>
                            </a:solidFill>
                            <a:latin typeface="Cambria Math" panose="02040503050406030204" pitchFamily="18" charset="0"/>
                            <a:ea typeface="Cambria Math" panose="02040503050406030204" pitchFamily="18" charset="0"/>
                          </a:rPr>
                          <m:t>𝐽</m:t>
                        </m:r>
                      </m:e>
                      <m:sub>
                        <m:r>
                          <a:rPr lang="it-IT" sz="1600" b="0" i="1">
                            <a:solidFill>
                              <a:schemeClr val="tx1"/>
                            </a:solidFill>
                            <a:latin typeface="Cambria Math" panose="02040503050406030204" pitchFamily="18" charset="0"/>
                            <a:ea typeface="Cambria Math" panose="02040503050406030204" pitchFamily="18" charset="0"/>
                          </a:rPr>
                          <m:t>𝑖</m:t>
                        </m:r>
                      </m:sub>
                      <m:sup>
                        <m:r>
                          <a:rPr lang="it-IT" sz="1600" b="0" i="1">
                            <a:solidFill>
                              <a:schemeClr val="tx1"/>
                            </a:solidFill>
                            <a:latin typeface="Cambria Math" panose="02040503050406030204" pitchFamily="18" charset="0"/>
                            <a:ea typeface="Cambria Math" panose="02040503050406030204" pitchFamily="18" charset="0"/>
                          </a:rPr>
                          <m:t>𝑘</m:t>
                        </m:r>
                      </m:sup>
                    </m:sSubSup>
                  </m:oMath>
                </a14:m>
                <a:r>
                  <a:rPr lang="it-IT" sz="1600" dirty="0">
                    <a:solidFill>
                      <a:schemeClr val="tx1"/>
                    </a:solidFill>
                    <a:latin typeface="Bierstadt" panose="020B0004020202020204" pitchFamily="34" charset="0"/>
                    <a:cs typeface="Arial" panose="020B0604020202020204" pitchFamily="34" charset="0"/>
                  </a:rPr>
                  <a:t> </a:t>
                </a:r>
                <a:r>
                  <a:rPr lang="en-GB" sz="1600" dirty="0">
                    <a:solidFill>
                      <a:schemeClr val="tx1"/>
                    </a:solidFill>
                    <a:latin typeface="Bierstadt" panose="020B0004020202020204" pitchFamily="34" charset="0"/>
                    <a:cs typeface="Arial" panose="020B0604020202020204" pitchFamily="34" charset="0"/>
                  </a:rPr>
                  <a:t>set of possible movements of the ant.</a:t>
                </a:r>
                <a:endParaRPr lang="it-IT" sz="1600" dirty="0">
                  <a:solidFill>
                    <a:schemeClr val="tx1"/>
                  </a:solidFill>
                  <a:latin typeface="Bierstadt" panose="020B0004020202020204" pitchFamily="34" charset="0"/>
                  <a:cs typeface="Arial" panose="020B0604020202020204" pitchFamily="34" charset="0"/>
                </a:endParaRPr>
              </a:p>
            </p:txBody>
          </p:sp>
        </mc:Choice>
        <mc:Fallback xmlns="">
          <p:sp>
            <p:nvSpPr>
              <p:cNvPr id="7" name="Rettangolo 6">
                <a:extLst>
                  <a:ext uri="{FF2B5EF4-FFF2-40B4-BE49-F238E27FC236}">
                    <a16:creationId xmlns:a16="http://schemas.microsoft.com/office/drawing/2014/main" id="{1063BA8C-0B1E-60F4-0CBD-D4506ACAB902}"/>
                  </a:ext>
                </a:extLst>
              </p:cNvPr>
              <p:cNvSpPr>
                <a:spLocks noRot="1" noChangeAspect="1" noMove="1" noResize="1" noEditPoints="1" noAdjustHandles="1" noChangeArrowheads="1" noChangeShapeType="1" noTextEdit="1"/>
              </p:cNvSpPr>
              <p:nvPr/>
            </p:nvSpPr>
            <p:spPr>
              <a:xfrm>
                <a:off x="4049767" y="2288654"/>
                <a:ext cx="4659678" cy="1434495"/>
              </a:xfrm>
              <a:prstGeom prst="rect">
                <a:avLst/>
              </a:prstGeom>
              <a:blipFill>
                <a:blip r:embed="rId4"/>
                <a:stretch>
                  <a:fillRect l="-523" t="-847" b="-4237"/>
                </a:stretch>
              </a:blipFill>
            </p:spPr>
            <p:txBody>
              <a:bodyPr/>
              <a:lstStyle/>
              <a:p>
                <a:r>
                  <a:rPr lang="it-IT">
                    <a:noFill/>
                  </a:rPr>
                  <a:t> </a:t>
                </a:r>
              </a:p>
            </p:txBody>
          </p:sp>
        </mc:Fallback>
      </mc:AlternateContent>
      <p:sp>
        <p:nvSpPr>
          <p:cNvPr id="8" name="CasellaDiTesto 7">
            <a:extLst>
              <a:ext uri="{FF2B5EF4-FFF2-40B4-BE49-F238E27FC236}">
                <a16:creationId xmlns:a16="http://schemas.microsoft.com/office/drawing/2014/main" id="{1B7C746B-A037-0D3C-46C6-172FE376984C}"/>
              </a:ext>
            </a:extLst>
          </p:cNvPr>
          <p:cNvSpPr txBox="1"/>
          <p:nvPr/>
        </p:nvSpPr>
        <p:spPr>
          <a:xfrm>
            <a:off x="861861" y="1879359"/>
            <a:ext cx="3767544" cy="338554"/>
          </a:xfrm>
          <a:prstGeom prst="rect">
            <a:avLst/>
          </a:prstGeom>
          <a:noFill/>
        </p:spPr>
        <p:txBody>
          <a:bodyPr wrap="square">
            <a:spAutoFit/>
          </a:bodyPr>
          <a:lstStyle/>
          <a:p>
            <a:r>
              <a:rPr lang="en-GB" sz="1600" b="1" dirty="0">
                <a:latin typeface="Bierstadt" panose="020B0004020202020204" pitchFamily="34" charset="0"/>
                <a:cs typeface="Arial" panose="020B0604020202020204" pitchFamily="34" charset="0"/>
              </a:rPr>
              <a:t>Proportional transition rule</a:t>
            </a:r>
          </a:p>
        </p:txBody>
      </p:sp>
      <p:sp>
        <p:nvSpPr>
          <p:cNvPr id="9" name="CasellaDiTesto 8">
            <a:extLst>
              <a:ext uri="{FF2B5EF4-FFF2-40B4-BE49-F238E27FC236}">
                <a16:creationId xmlns:a16="http://schemas.microsoft.com/office/drawing/2014/main" id="{AE755F18-C153-1BBE-2F22-7DE850EF1F35}"/>
              </a:ext>
            </a:extLst>
          </p:cNvPr>
          <p:cNvSpPr txBox="1"/>
          <p:nvPr/>
        </p:nvSpPr>
        <p:spPr>
          <a:xfrm>
            <a:off x="1237119" y="3783942"/>
            <a:ext cx="2586921" cy="338554"/>
          </a:xfrm>
          <a:prstGeom prst="rect">
            <a:avLst/>
          </a:prstGeom>
          <a:noFill/>
        </p:spPr>
        <p:txBody>
          <a:bodyPr wrap="square">
            <a:spAutoFit/>
          </a:bodyPr>
          <a:lstStyle/>
          <a:p>
            <a:r>
              <a:rPr lang="en-GB" sz="1600" b="1" dirty="0">
                <a:latin typeface="Bierstadt" panose="020B0004020202020204" pitchFamily="34" charset="0"/>
                <a:cs typeface="Arial" panose="020B0604020202020204" pitchFamily="34" charset="0"/>
              </a:rPr>
              <a:t>Reinforcement rule</a:t>
            </a:r>
          </a:p>
        </p:txBody>
      </p:sp>
      <mc:AlternateContent xmlns:mc="http://schemas.openxmlformats.org/markup-compatibility/2006" xmlns:a14="http://schemas.microsoft.com/office/drawing/2010/main">
        <mc:Choice Requires="a14">
          <p:sp>
            <p:nvSpPr>
              <p:cNvPr id="10" name="CasellaDiTesto 9">
                <a:extLst>
                  <a:ext uri="{FF2B5EF4-FFF2-40B4-BE49-F238E27FC236}">
                    <a16:creationId xmlns:a16="http://schemas.microsoft.com/office/drawing/2014/main" id="{046916D5-03E8-DEA5-431A-020E763B05E0}"/>
                  </a:ext>
                </a:extLst>
              </p:cNvPr>
              <p:cNvSpPr txBox="1"/>
              <p:nvPr/>
            </p:nvSpPr>
            <p:spPr>
              <a:xfrm>
                <a:off x="336321" y="4213012"/>
                <a:ext cx="3789178" cy="911724"/>
              </a:xfrm>
              <a:prstGeom prst="rect">
                <a:avLst/>
              </a:prstGeom>
              <a:noFill/>
            </p:spPr>
            <p:txBody>
              <a:bodyPr wrap="square" lIns="0" tIns="0" rIns="0" bIns="0" rtlCol="0">
                <a:spAutoFit/>
              </a:bodyPr>
              <a:lstStyle/>
              <a:p>
                <a:pPr/>
                <a14:m>
                  <m:oMathPara xmlns:m="http://schemas.openxmlformats.org/officeDocument/2006/math">
                    <m:oMathParaPr>
                      <m:jc m:val="centerGroup"/>
                    </m:oMathParaPr>
                    <m:oMath xmlns:m="http://schemas.openxmlformats.org/officeDocument/2006/math">
                      <m:r>
                        <a:rPr lang="it-IT" sz="1600" i="1" smtClean="0">
                          <a:solidFill>
                            <a:schemeClr val="tx1"/>
                          </a:solidFill>
                          <a:latin typeface="Cambria Math" panose="02040503050406030204" pitchFamily="18" charset="0"/>
                          <a:ea typeface="Cambria Math" panose="02040503050406030204" pitchFamily="18" charset="0"/>
                        </a:rPr>
                        <m:t>∆</m:t>
                      </m:r>
                      <m:sSubSup>
                        <m:sSubSupPr>
                          <m:ctrlPr>
                            <a:rPr lang="it-IT" sz="1600" i="1" smtClean="0">
                              <a:solidFill>
                                <a:schemeClr val="tx1"/>
                              </a:solidFill>
                              <a:latin typeface="Cambria Math" panose="02040503050406030204" pitchFamily="18" charset="0"/>
                              <a:ea typeface="Cambria Math" panose="02040503050406030204" pitchFamily="18" charset="0"/>
                            </a:rPr>
                          </m:ctrlPr>
                        </m:sSubSupPr>
                        <m:e>
                          <m:r>
                            <a:rPr lang="it-IT" sz="1600" i="1" smtClean="0">
                              <a:solidFill>
                                <a:schemeClr val="tx1"/>
                              </a:solidFill>
                              <a:latin typeface="Cambria Math" panose="02040503050406030204" pitchFamily="18" charset="0"/>
                              <a:ea typeface="Cambria Math" panose="02040503050406030204" pitchFamily="18" charset="0"/>
                            </a:rPr>
                            <m:t>𝜏</m:t>
                          </m:r>
                        </m:e>
                        <m:sub>
                          <m:r>
                            <a:rPr lang="it-IT" sz="1600" b="0" i="1" smtClean="0">
                              <a:solidFill>
                                <a:schemeClr val="tx1"/>
                              </a:solidFill>
                              <a:latin typeface="Cambria Math" panose="02040503050406030204" pitchFamily="18" charset="0"/>
                              <a:ea typeface="Cambria Math" panose="02040503050406030204" pitchFamily="18" charset="0"/>
                            </a:rPr>
                            <m:t>𝑖𝑗</m:t>
                          </m:r>
                        </m:sub>
                        <m:sup>
                          <m:r>
                            <a:rPr lang="it-IT" sz="1600" b="0" i="1" smtClean="0">
                              <a:solidFill>
                                <a:schemeClr val="tx1"/>
                              </a:solidFill>
                              <a:latin typeface="Cambria Math" panose="02040503050406030204" pitchFamily="18" charset="0"/>
                              <a:ea typeface="Cambria Math" panose="02040503050406030204" pitchFamily="18" charset="0"/>
                            </a:rPr>
                            <m:t>𝑘</m:t>
                          </m:r>
                        </m:sup>
                      </m:sSubSup>
                      <m:d>
                        <m:dPr>
                          <m:ctrlPr>
                            <a:rPr lang="it-IT" sz="1600" i="1" smtClean="0">
                              <a:solidFill>
                                <a:schemeClr val="tx1"/>
                              </a:solidFill>
                              <a:latin typeface="Cambria Math" panose="02040503050406030204" pitchFamily="18" charset="0"/>
                            </a:rPr>
                          </m:ctrlPr>
                        </m:dPr>
                        <m:e>
                          <m:r>
                            <a:rPr lang="it-IT" sz="1600" b="0" i="1" smtClean="0">
                              <a:solidFill>
                                <a:schemeClr val="tx1"/>
                              </a:solidFill>
                              <a:latin typeface="Cambria Math" panose="02040503050406030204" pitchFamily="18" charset="0"/>
                            </a:rPr>
                            <m:t>𝑡</m:t>
                          </m:r>
                        </m:e>
                      </m:d>
                      <m:r>
                        <a:rPr lang="it-IT" sz="1600" i="1" smtClean="0">
                          <a:solidFill>
                            <a:schemeClr val="tx1"/>
                          </a:solidFill>
                          <a:latin typeface="Cambria Math" panose="02040503050406030204" pitchFamily="18" charset="0"/>
                        </a:rPr>
                        <m:t>=</m:t>
                      </m:r>
                      <m:d>
                        <m:dPr>
                          <m:begChr m:val="{"/>
                          <m:endChr m:val=""/>
                          <m:ctrlPr>
                            <a:rPr lang="it-IT" sz="1600" i="1" smtClean="0">
                              <a:solidFill>
                                <a:schemeClr val="tx1"/>
                              </a:solidFill>
                              <a:latin typeface="Cambria Math" panose="02040503050406030204" pitchFamily="18" charset="0"/>
                            </a:rPr>
                          </m:ctrlPr>
                        </m:dPr>
                        <m:e>
                          <m:eqArr>
                            <m:eqArrPr>
                              <m:ctrlPr>
                                <a:rPr lang="it-IT" sz="1600" i="1" smtClean="0">
                                  <a:solidFill>
                                    <a:schemeClr val="tx1"/>
                                  </a:solidFill>
                                  <a:latin typeface="Cambria Math" panose="02040503050406030204" pitchFamily="18" charset="0"/>
                                </a:rPr>
                              </m:ctrlPr>
                            </m:eqArrPr>
                            <m:e>
                              <m:f>
                                <m:fPr>
                                  <m:ctrlPr>
                                    <a:rPr lang="it-IT" sz="1600" i="1" smtClean="0">
                                      <a:solidFill>
                                        <a:schemeClr val="tx1"/>
                                      </a:solidFill>
                                      <a:latin typeface="Cambria Math" panose="02040503050406030204" pitchFamily="18" charset="0"/>
                                    </a:rPr>
                                  </m:ctrlPr>
                                </m:fPr>
                                <m:num>
                                  <m:r>
                                    <a:rPr lang="it-IT" sz="1600" b="0" i="1" smtClean="0">
                                      <a:solidFill>
                                        <a:schemeClr val="tx1"/>
                                      </a:solidFill>
                                      <a:latin typeface="Cambria Math" panose="02040503050406030204" pitchFamily="18" charset="0"/>
                                    </a:rPr>
                                    <m:t>𝑄</m:t>
                                  </m:r>
                                </m:num>
                                <m:den>
                                  <m:sSup>
                                    <m:sSupPr>
                                      <m:ctrlPr>
                                        <a:rPr lang="it-IT" sz="1600" i="1" smtClean="0">
                                          <a:solidFill>
                                            <a:schemeClr val="tx1"/>
                                          </a:solidFill>
                                          <a:latin typeface="Cambria Math" panose="02040503050406030204" pitchFamily="18" charset="0"/>
                                        </a:rPr>
                                      </m:ctrlPr>
                                    </m:sSupPr>
                                    <m:e>
                                      <m:r>
                                        <a:rPr lang="it-IT" sz="1600" b="0" i="1" smtClean="0">
                                          <a:solidFill>
                                            <a:schemeClr val="tx1"/>
                                          </a:solidFill>
                                          <a:latin typeface="Cambria Math" panose="02040503050406030204" pitchFamily="18" charset="0"/>
                                        </a:rPr>
                                        <m:t>𝐿</m:t>
                                      </m:r>
                                    </m:e>
                                    <m:sup>
                                      <m:r>
                                        <a:rPr lang="it-IT" sz="1600" b="0" i="1" smtClean="0">
                                          <a:solidFill>
                                            <a:schemeClr val="tx1"/>
                                          </a:solidFill>
                                          <a:latin typeface="Cambria Math" panose="02040503050406030204" pitchFamily="18" charset="0"/>
                                        </a:rPr>
                                        <m:t>𝑘</m:t>
                                      </m:r>
                                    </m:sup>
                                  </m:sSup>
                                  <m:r>
                                    <a:rPr lang="it-IT" sz="1600" b="0" i="1" smtClean="0">
                                      <a:solidFill>
                                        <a:schemeClr val="tx1"/>
                                      </a:solidFill>
                                      <a:latin typeface="Cambria Math" panose="02040503050406030204" pitchFamily="18" charset="0"/>
                                    </a:rPr>
                                    <m:t>(</m:t>
                                  </m:r>
                                  <m:r>
                                    <a:rPr lang="it-IT" sz="1600" b="0" i="1" smtClean="0">
                                      <a:solidFill>
                                        <a:schemeClr val="tx1"/>
                                      </a:solidFill>
                                      <a:latin typeface="Cambria Math" panose="02040503050406030204" pitchFamily="18" charset="0"/>
                                    </a:rPr>
                                    <m:t>𝑡</m:t>
                                  </m:r>
                                  <m:r>
                                    <a:rPr lang="it-IT" sz="1600" b="0" i="1" smtClean="0">
                                      <a:solidFill>
                                        <a:schemeClr val="tx1"/>
                                      </a:solidFill>
                                      <a:latin typeface="Cambria Math" panose="02040503050406030204" pitchFamily="18" charset="0"/>
                                    </a:rPr>
                                    <m:t>)</m:t>
                                  </m:r>
                                </m:den>
                              </m:f>
                              <m:r>
                                <a:rPr lang="it-IT" sz="1600" b="0" i="1" smtClean="0">
                                  <a:solidFill>
                                    <a:schemeClr val="tx1"/>
                                  </a:solidFill>
                                  <a:latin typeface="Cambria Math" panose="02040503050406030204" pitchFamily="18" charset="0"/>
                                </a:rPr>
                                <m:t>     </m:t>
                              </m:r>
                              <m:r>
                                <a:rPr lang="it-IT" sz="1600" b="0" i="1" smtClean="0">
                                  <a:solidFill>
                                    <a:schemeClr val="tx1"/>
                                  </a:solidFill>
                                  <a:latin typeface="Cambria Math" panose="02040503050406030204" pitchFamily="18" charset="0"/>
                                </a:rPr>
                                <m:t>𝑖𝑓</m:t>
                              </m:r>
                              <m:r>
                                <a:rPr lang="it-IT" sz="1600" b="0" i="1" smtClean="0">
                                  <a:solidFill>
                                    <a:schemeClr val="tx1"/>
                                  </a:solidFill>
                                  <a:latin typeface="Cambria Math" panose="02040503050406030204" pitchFamily="18" charset="0"/>
                                </a:rPr>
                                <m:t>        </m:t>
                              </m:r>
                              <m:d>
                                <m:dPr>
                                  <m:ctrlPr>
                                    <a:rPr lang="it-IT" sz="1600" b="0" i="1" smtClean="0">
                                      <a:solidFill>
                                        <a:schemeClr val="tx1"/>
                                      </a:solidFill>
                                      <a:latin typeface="Cambria Math" panose="02040503050406030204" pitchFamily="18" charset="0"/>
                                    </a:rPr>
                                  </m:ctrlPr>
                                </m:dPr>
                                <m:e>
                                  <m:r>
                                    <a:rPr lang="it-IT" sz="1600" b="0" i="1" smtClean="0">
                                      <a:solidFill>
                                        <a:schemeClr val="tx1"/>
                                      </a:solidFill>
                                      <a:latin typeface="Cambria Math" panose="02040503050406030204" pitchFamily="18" charset="0"/>
                                    </a:rPr>
                                    <m:t>𝑖</m:t>
                                  </m:r>
                                  <m:r>
                                    <a:rPr lang="it-IT" sz="1600" b="0" i="1" smtClean="0">
                                      <a:solidFill>
                                        <a:schemeClr val="tx1"/>
                                      </a:solidFill>
                                      <a:latin typeface="Cambria Math" panose="02040503050406030204" pitchFamily="18" charset="0"/>
                                    </a:rPr>
                                    <m:t>,</m:t>
                                  </m:r>
                                  <m:r>
                                    <a:rPr lang="it-IT" sz="1600" b="0" i="1" smtClean="0">
                                      <a:solidFill>
                                        <a:schemeClr val="tx1"/>
                                      </a:solidFill>
                                      <a:latin typeface="Cambria Math" panose="02040503050406030204" pitchFamily="18" charset="0"/>
                                    </a:rPr>
                                    <m:t>𝑗</m:t>
                                  </m:r>
                                </m:e>
                              </m:d>
                              <m:r>
                                <a:rPr lang="it-IT" sz="1600" b="0" i="1" smtClean="0">
                                  <a:solidFill>
                                    <a:schemeClr val="tx1"/>
                                  </a:solidFill>
                                  <a:latin typeface="Cambria Math" panose="02040503050406030204" pitchFamily="18" charset="0"/>
                                </a:rPr>
                                <m:t> ∈</m:t>
                              </m:r>
                              <m:sSup>
                                <m:sSupPr>
                                  <m:ctrlPr>
                                    <a:rPr lang="it-IT" sz="1600" b="0" i="1" smtClean="0">
                                      <a:solidFill>
                                        <a:schemeClr val="tx1"/>
                                      </a:solidFill>
                                      <a:latin typeface="Cambria Math" panose="02040503050406030204" pitchFamily="18" charset="0"/>
                                      <a:ea typeface="Cambria Math" panose="02040503050406030204" pitchFamily="18" charset="0"/>
                                    </a:rPr>
                                  </m:ctrlPr>
                                </m:sSupPr>
                                <m:e>
                                  <m:r>
                                    <a:rPr lang="it-IT" sz="1600" b="0" i="1" smtClean="0">
                                      <a:solidFill>
                                        <a:schemeClr val="tx1"/>
                                      </a:solidFill>
                                      <a:latin typeface="Cambria Math" panose="02040503050406030204" pitchFamily="18" charset="0"/>
                                      <a:ea typeface="Cambria Math" panose="02040503050406030204" pitchFamily="18" charset="0"/>
                                    </a:rPr>
                                    <m:t>  </m:t>
                                  </m:r>
                                  <m:r>
                                    <a:rPr lang="it-IT" sz="1600" b="0" i="1" smtClean="0">
                                      <a:solidFill>
                                        <a:schemeClr val="tx1"/>
                                      </a:solidFill>
                                      <a:latin typeface="Cambria Math" panose="02040503050406030204" pitchFamily="18" charset="0"/>
                                      <a:ea typeface="Cambria Math" panose="02040503050406030204" pitchFamily="18" charset="0"/>
                                    </a:rPr>
                                    <m:t>𝑇</m:t>
                                  </m:r>
                                </m:e>
                                <m:sup>
                                  <m:r>
                                    <a:rPr lang="it-IT" sz="1600" b="0" i="1" smtClean="0">
                                      <a:solidFill>
                                        <a:schemeClr val="tx1"/>
                                      </a:solidFill>
                                      <a:latin typeface="Cambria Math" panose="02040503050406030204" pitchFamily="18" charset="0"/>
                                      <a:ea typeface="Cambria Math" panose="02040503050406030204" pitchFamily="18" charset="0"/>
                                    </a:rPr>
                                    <m:t>𝑘</m:t>
                                  </m:r>
                                </m:sup>
                              </m:sSup>
                              <m:r>
                                <a:rPr lang="it-IT" sz="1600" b="0" i="1" smtClean="0">
                                  <a:solidFill>
                                    <a:schemeClr val="tx1"/>
                                  </a:solidFill>
                                  <a:latin typeface="Cambria Math" panose="02040503050406030204" pitchFamily="18" charset="0"/>
                                  <a:ea typeface="Cambria Math" panose="02040503050406030204" pitchFamily="18" charset="0"/>
                                </a:rPr>
                                <m:t>(</m:t>
                              </m:r>
                              <m:r>
                                <a:rPr lang="it-IT" sz="1600" b="0" i="1" smtClean="0">
                                  <a:solidFill>
                                    <a:schemeClr val="tx1"/>
                                  </a:solidFill>
                                  <a:latin typeface="Cambria Math" panose="02040503050406030204" pitchFamily="18" charset="0"/>
                                  <a:ea typeface="Cambria Math" panose="02040503050406030204" pitchFamily="18" charset="0"/>
                                </a:rPr>
                                <m:t>𝑡</m:t>
                              </m:r>
                              <m:r>
                                <a:rPr lang="it-IT" sz="1600" b="0" i="1" smtClean="0">
                                  <a:solidFill>
                                    <a:schemeClr val="tx1"/>
                                  </a:solidFill>
                                  <a:latin typeface="Cambria Math" panose="02040503050406030204" pitchFamily="18" charset="0"/>
                                  <a:ea typeface="Cambria Math" panose="02040503050406030204" pitchFamily="18" charset="0"/>
                                </a:rPr>
                                <m:t>) </m:t>
                              </m:r>
                            </m:e>
                            <m:e>
                              <m:r>
                                <a:rPr lang="it-IT" sz="1600" b="0" i="1" smtClean="0">
                                  <a:solidFill>
                                    <a:schemeClr val="tx1"/>
                                  </a:solidFill>
                                  <a:latin typeface="Cambria Math" panose="02040503050406030204" pitchFamily="18" charset="0"/>
                                </a:rPr>
                                <m:t>0        </m:t>
                              </m:r>
                              <m:r>
                                <a:rPr lang="it-IT" sz="1600" b="0" i="1" smtClean="0">
                                  <a:solidFill>
                                    <a:schemeClr val="tx1"/>
                                  </a:solidFill>
                                  <a:latin typeface="Cambria Math" panose="02040503050406030204" pitchFamily="18" charset="0"/>
                                </a:rPr>
                                <m:t>𝑖𝑓</m:t>
                              </m:r>
                              <m:r>
                                <a:rPr lang="it-IT" sz="1600" b="0" i="1" smtClean="0">
                                  <a:solidFill>
                                    <a:schemeClr val="tx1"/>
                                  </a:solidFill>
                                  <a:latin typeface="Cambria Math" panose="02040503050406030204" pitchFamily="18" charset="0"/>
                                </a:rPr>
                                <m:t>           (</m:t>
                              </m:r>
                              <m:r>
                                <a:rPr lang="it-IT" sz="1600" i="1">
                                  <a:solidFill>
                                    <a:schemeClr val="tx1"/>
                                  </a:solidFill>
                                  <a:latin typeface="Cambria Math" panose="02040503050406030204" pitchFamily="18" charset="0"/>
                                </a:rPr>
                                <m:t>𝑖</m:t>
                              </m:r>
                              <m:r>
                                <a:rPr lang="it-IT" sz="1600" i="1">
                                  <a:solidFill>
                                    <a:schemeClr val="tx1"/>
                                  </a:solidFill>
                                  <a:latin typeface="Cambria Math" panose="02040503050406030204" pitchFamily="18" charset="0"/>
                                </a:rPr>
                                <m:t>,</m:t>
                              </m:r>
                              <m:r>
                                <a:rPr lang="it-IT" sz="1600" i="1">
                                  <a:solidFill>
                                    <a:schemeClr val="tx1"/>
                                  </a:solidFill>
                                  <a:latin typeface="Cambria Math" panose="02040503050406030204" pitchFamily="18" charset="0"/>
                                </a:rPr>
                                <m:t>𝑗</m:t>
                              </m:r>
                              <m:r>
                                <a:rPr lang="it-IT" sz="1600" i="1">
                                  <a:solidFill>
                                    <a:schemeClr val="tx1"/>
                                  </a:solidFill>
                                  <a:latin typeface="Cambria Math" panose="02040503050406030204" pitchFamily="18" charset="0"/>
                                </a:rPr>
                                <m:t>)</m:t>
                              </m:r>
                              <m:r>
                                <m:rPr>
                                  <m:nor/>
                                </m:rPr>
                                <a:rPr lang="it-IT" sz="1600" b="0" i="0" smtClean="0">
                                  <a:solidFill>
                                    <a:schemeClr val="tx1"/>
                                  </a:solidFill>
                                  <a:latin typeface="Bierstadt" panose="020B0004020202020204" pitchFamily="34" charset="0"/>
                                </a:rPr>
                                <m:t>  </m:t>
                              </m:r>
                              <m:r>
                                <m:rPr>
                                  <m:nor/>
                                </m:rPr>
                                <a:rPr lang="it-IT" sz="1600">
                                  <a:solidFill>
                                    <a:schemeClr val="tx1"/>
                                  </a:solidFill>
                                  <a:latin typeface="Bierstadt" panose="020B0004020202020204" pitchFamily="34" charset="0"/>
                                </a:rPr>
                                <m:t>∉</m:t>
                              </m:r>
                              <m:sSup>
                                <m:sSupPr>
                                  <m:ctrlPr>
                                    <a:rPr lang="it-IT" sz="1600" i="1">
                                      <a:solidFill>
                                        <a:schemeClr val="tx1"/>
                                      </a:solidFill>
                                      <a:latin typeface="Cambria Math" panose="02040503050406030204" pitchFamily="18" charset="0"/>
                                      <a:ea typeface="Cambria Math" panose="02040503050406030204" pitchFamily="18" charset="0"/>
                                    </a:rPr>
                                  </m:ctrlPr>
                                </m:sSupPr>
                                <m:e>
                                  <m:r>
                                    <a:rPr lang="it-IT" sz="1600" b="0" i="1" smtClean="0">
                                      <a:solidFill>
                                        <a:schemeClr val="tx1"/>
                                      </a:solidFill>
                                      <a:latin typeface="Cambria Math" panose="02040503050406030204" pitchFamily="18" charset="0"/>
                                      <a:ea typeface="Cambria Math" panose="02040503050406030204" pitchFamily="18" charset="0"/>
                                    </a:rPr>
                                    <m:t>   </m:t>
                                  </m:r>
                                  <m:r>
                                    <a:rPr lang="it-IT" sz="1600" i="1">
                                      <a:solidFill>
                                        <a:schemeClr val="tx1"/>
                                      </a:solidFill>
                                      <a:latin typeface="Cambria Math" panose="02040503050406030204" pitchFamily="18" charset="0"/>
                                      <a:ea typeface="Cambria Math" panose="02040503050406030204" pitchFamily="18" charset="0"/>
                                    </a:rPr>
                                    <m:t>𝑇</m:t>
                                  </m:r>
                                </m:e>
                                <m:sup>
                                  <m:r>
                                    <a:rPr lang="it-IT" sz="1600" i="1">
                                      <a:solidFill>
                                        <a:schemeClr val="tx1"/>
                                      </a:solidFill>
                                      <a:latin typeface="Cambria Math" panose="02040503050406030204" pitchFamily="18" charset="0"/>
                                      <a:ea typeface="Cambria Math" panose="02040503050406030204" pitchFamily="18" charset="0"/>
                                    </a:rPr>
                                    <m:t>𝑘</m:t>
                                  </m:r>
                                </m:sup>
                              </m:sSup>
                              <m:r>
                                <a:rPr lang="it-IT" sz="1600" i="1">
                                  <a:solidFill>
                                    <a:schemeClr val="tx1"/>
                                  </a:solidFill>
                                  <a:latin typeface="Cambria Math" panose="02040503050406030204" pitchFamily="18" charset="0"/>
                                  <a:ea typeface="Cambria Math" panose="02040503050406030204" pitchFamily="18" charset="0"/>
                                </a:rPr>
                                <m:t>(</m:t>
                              </m:r>
                              <m:r>
                                <a:rPr lang="it-IT" sz="1600" i="1">
                                  <a:solidFill>
                                    <a:schemeClr val="tx1"/>
                                  </a:solidFill>
                                  <a:latin typeface="Cambria Math" panose="02040503050406030204" pitchFamily="18" charset="0"/>
                                  <a:ea typeface="Cambria Math" panose="02040503050406030204" pitchFamily="18" charset="0"/>
                                </a:rPr>
                                <m:t>𝑡</m:t>
                              </m:r>
                              <m:r>
                                <a:rPr lang="it-IT" sz="1600" i="1">
                                  <a:solidFill>
                                    <a:schemeClr val="tx1"/>
                                  </a:solidFill>
                                  <a:latin typeface="Cambria Math" panose="02040503050406030204" pitchFamily="18" charset="0"/>
                                  <a:ea typeface="Cambria Math" panose="02040503050406030204" pitchFamily="18" charset="0"/>
                                </a:rPr>
                                <m:t>)</m:t>
                              </m:r>
                            </m:e>
                          </m:eqArr>
                        </m:e>
                      </m:d>
                    </m:oMath>
                  </m:oMathPara>
                </a14:m>
                <a:endParaRPr lang="it-IT" sz="1600" dirty="0">
                  <a:solidFill>
                    <a:schemeClr val="tx1"/>
                  </a:solidFill>
                  <a:latin typeface="Bierstadt" panose="020B0004020202020204" pitchFamily="34" charset="0"/>
                </a:endParaRPr>
              </a:p>
            </p:txBody>
          </p:sp>
        </mc:Choice>
        <mc:Fallback xmlns="">
          <p:sp>
            <p:nvSpPr>
              <p:cNvPr id="10" name="CasellaDiTesto 9">
                <a:extLst>
                  <a:ext uri="{FF2B5EF4-FFF2-40B4-BE49-F238E27FC236}">
                    <a16:creationId xmlns:a16="http://schemas.microsoft.com/office/drawing/2014/main" id="{046916D5-03E8-DEA5-431A-020E763B05E0}"/>
                  </a:ext>
                </a:extLst>
              </p:cNvPr>
              <p:cNvSpPr txBox="1">
                <a:spLocks noRot="1" noChangeAspect="1" noMove="1" noResize="1" noEditPoints="1" noAdjustHandles="1" noChangeArrowheads="1" noChangeShapeType="1" noTextEdit="1"/>
              </p:cNvSpPr>
              <p:nvPr/>
            </p:nvSpPr>
            <p:spPr>
              <a:xfrm>
                <a:off x="336321" y="4213012"/>
                <a:ext cx="3789178" cy="911724"/>
              </a:xfrm>
              <a:prstGeom prst="rect">
                <a:avLst/>
              </a:prstGeom>
              <a:blipFill>
                <a:blip r:embed="rId5"/>
                <a:stretch>
                  <a:fillRect/>
                </a:stretch>
              </a:blipFill>
            </p:spPr>
            <p:txBody>
              <a:bodyPr/>
              <a:lstStyle/>
              <a:p>
                <a:r>
                  <a:rPr lang="it-IT">
                    <a:noFill/>
                  </a:rPr>
                  <a:t> </a:t>
                </a:r>
              </a:p>
            </p:txBody>
          </p:sp>
        </mc:Fallback>
      </mc:AlternateContent>
      <mc:AlternateContent xmlns:mc="http://schemas.openxmlformats.org/markup-compatibility/2006" xmlns:a14="http://schemas.microsoft.com/office/drawing/2010/main">
        <mc:Choice Requires="a14">
          <p:sp>
            <p:nvSpPr>
              <p:cNvPr id="11" name="Rettangolo 10">
                <a:extLst>
                  <a:ext uri="{FF2B5EF4-FFF2-40B4-BE49-F238E27FC236}">
                    <a16:creationId xmlns:a16="http://schemas.microsoft.com/office/drawing/2014/main" id="{8D7B65A4-D667-3A39-FBB1-0D2A2D660C80}"/>
                  </a:ext>
                </a:extLst>
              </p:cNvPr>
              <p:cNvSpPr/>
              <p:nvPr/>
            </p:nvSpPr>
            <p:spPr>
              <a:xfrm>
                <a:off x="4455373" y="4301738"/>
                <a:ext cx="3902525" cy="839845"/>
              </a:xfrm>
              <a:prstGeom prst="rect">
                <a:avLst/>
              </a:prstGeom>
            </p:spPr>
            <p:txBody>
              <a:bodyPr wrap="square">
                <a:spAutoFit/>
              </a:bodyPr>
              <a:lstStyle/>
              <a:p>
                <a:pPr marL="285750" indent="-285750">
                  <a:buFont typeface="Arial" panose="020B0604020202020204" pitchFamily="34" charset="0"/>
                  <a:buChar char="•"/>
                </a:pPr>
                <a14:m>
                  <m:oMath xmlns:m="http://schemas.openxmlformats.org/officeDocument/2006/math">
                    <m:sSup>
                      <m:sSupPr>
                        <m:ctrlPr>
                          <a:rPr lang="it-IT" sz="1600" i="1" smtClean="0">
                            <a:solidFill>
                              <a:schemeClr val="tx1"/>
                            </a:solidFill>
                            <a:latin typeface="Cambria Math" panose="02040503050406030204" pitchFamily="18" charset="0"/>
                          </a:rPr>
                        </m:ctrlPr>
                      </m:sSupPr>
                      <m:e>
                        <m:r>
                          <a:rPr lang="it-IT" sz="1600" i="1">
                            <a:solidFill>
                              <a:schemeClr val="tx1"/>
                            </a:solidFill>
                            <a:latin typeface="Cambria Math" panose="02040503050406030204" pitchFamily="18" charset="0"/>
                          </a:rPr>
                          <m:t>𝐿</m:t>
                        </m:r>
                      </m:e>
                      <m:sup>
                        <m:r>
                          <a:rPr lang="it-IT" sz="1600" i="1">
                            <a:solidFill>
                              <a:schemeClr val="tx1"/>
                            </a:solidFill>
                            <a:latin typeface="Cambria Math" panose="02040503050406030204" pitchFamily="18" charset="0"/>
                          </a:rPr>
                          <m:t>𝑘</m:t>
                        </m:r>
                      </m:sup>
                    </m:sSup>
                    <m:r>
                      <a:rPr lang="it-IT" sz="1600" i="1">
                        <a:solidFill>
                          <a:schemeClr val="tx1"/>
                        </a:solidFill>
                        <a:latin typeface="Cambria Math" panose="02040503050406030204" pitchFamily="18" charset="0"/>
                      </a:rPr>
                      <m:t> </m:t>
                    </m:r>
                  </m:oMath>
                </a14:m>
                <a:r>
                  <a:rPr lang="en-GB" sz="1600" dirty="0">
                    <a:latin typeface="Bierstadt" panose="020B0004020202020204" pitchFamily="34" charset="0"/>
                    <a:cs typeface="Arial" panose="020B0604020202020204" pitchFamily="34" charset="0"/>
                  </a:rPr>
                  <a:t>length of the path,</a:t>
                </a:r>
                <a:endParaRPr lang="it-IT" sz="1600" i="1" dirty="0">
                  <a:solidFill>
                    <a:schemeClr val="tx1"/>
                  </a:solidFill>
                  <a:latin typeface="Bierstadt" panose="020B0004020202020204" pitchFamily="34" charset="0"/>
                  <a:ea typeface="Cambria Math" panose="02040503050406030204" pitchFamily="18" charset="0"/>
                </a:endParaRPr>
              </a:p>
              <a:p>
                <a:pPr marL="285750" indent="-285750">
                  <a:buFont typeface="Arial" panose="020B0604020202020204" pitchFamily="34" charset="0"/>
                  <a:buChar char="•"/>
                </a:pPr>
                <a14:m>
                  <m:oMath xmlns:m="http://schemas.openxmlformats.org/officeDocument/2006/math">
                    <m:sSup>
                      <m:sSupPr>
                        <m:ctrlPr>
                          <a:rPr lang="it-IT" sz="1600" i="1">
                            <a:solidFill>
                              <a:schemeClr val="tx1"/>
                            </a:solidFill>
                            <a:latin typeface="Cambria Math" panose="02040503050406030204" pitchFamily="18" charset="0"/>
                            <a:ea typeface="Cambria Math" panose="02040503050406030204" pitchFamily="18" charset="0"/>
                          </a:rPr>
                        </m:ctrlPr>
                      </m:sSupPr>
                      <m:e>
                        <m:r>
                          <a:rPr lang="it-IT" sz="1600" i="1">
                            <a:solidFill>
                              <a:schemeClr val="tx1"/>
                            </a:solidFill>
                            <a:latin typeface="Cambria Math" panose="02040503050406030204" pitchFamily="18" charset="0"/>
                            <a:ea typeface="Cambria Math" panose="02040503050406030204" pitchFamily="18" charset="0"/>
                          </a:rPr>
                          <m:t>𝑇</m:t>
                        </m:r>
                      </m:e>
                      <m:sup>
                        <m:r>
                          <a:rPr lang="it-IT" sz="1600" i="1">
                            <a:solidFill>
                              <a:schemeClr val="tx1"/>
                            </a:solidFill>
                            <a:latin typeface="Cambria Math" panose="02040503050406030204" pitchFamily="18" charset="0"/>
                            <a:ea typeface="Cambria Math" panose="02040503050406030204" pitchFamily="18" charset="0"/>
                          </a:rPr>
                          <m:t>𝑘</m:t>
                        </m:r>
                      </m:sup>
                    </m:sSup>
                    <m:r>
                      <a:rPr lang="it-IT" sz="1600" i="1">
                        <a:solidFill>
                          <a:schemeClr val="tx1"/>
                        </a:solidFill>
                        <a:latin typeface="Cambria Math" panose="02040503050406030204" pitchFamily="18" charset="0"/>
                        <a:ea typeface="Cambria Math" panose="02040503050406030204" pitchFamily="18" charset="0"/>
                      </a:rPr>
                      <m:t> </m:t>
                    </m:r>
                  </m:oMath>
                </a14:m>
                <a:r>
                  <a:rPr lang="en-US" sz="1600" dirty="0">
                    <a:solidFill>
                      <a:schemeClr val="tx1"/>
                    </a:solidFill>
                    <a:latin typeface="Bierstadt" panose="020B0004020202020204" pitchFamily="34" charset="0"/>
                    <a:cs typeface="Arial" panose="020B0604020202020204" pitchFamily="34" charset="0"/>
                  </a:rPr>
                  <a:t>total path made by the ant </a:t>
                </a:r>
              </a:p>
              <a:p>
                <a:pPr marL="285750" indent="-285750">
                  <a:buFont typeface="Arial" panose="020B0604020202020204" pitchFamily="34" charset="0"/>
                  <a:buChar char="•"/>
                </a:pPr>
                <a:r>
                  <a:rPr lang="en-US" sz="1600" dirty="0">
                    <a:solidFill>
                      <a:schemeClr val="tx1"/>
                    </a:solidFill>
                    <a:latin typeface="Bierstadt" panose="020B0004020202020204" pitchFamily="34" charset="0"/>
                    <a:cs typeface="Arial" panose="020B0604020202020204" pitchFamily="34" charset="0"/>
                  </a:rPr>
                  <a:t>Q parameter.</a:t>
                </a:r>
                <a:endParaRPr lang="it-IT" sz="1600" dirty="0">
                  <a:solidFill>
                    <a:schemeClr val="tx1"/>
                  </a:solidFill>
                  <a:latin typeface="Bierstadt" panose="020B0004020202020204" pitchFamily="34" charset="0"/>
                  <a:cs typeface="Arial" panose="020B0604020202020204" pitchFamily="34" charset="0"/>
                </a:endParaRPr>
              </a:p>
            </p:txBody>
          </p:sp>
        </mc:Choice>
        <mc:Fallback xmlns="">
          <p:sp>
            <p:nvSpPr>
              <p:cNvPr id="11" name="Rettangolo 10">
                <a:extLst>
                  <a:ext uri="{FF2B5EF4-FFF2-40B4-BE49-F238E27FC236}">
                    <a16:creationId xmlns:a16="http://schemas.microsoft.com/office/drawing/2014/main" id="{8D7B65A4-D667-3A39-FBB1-0D2A2D660C80}"/>
                  </a:ext>
                </a:extLst>
              </p:cNvPr>
              <p:cNvSpPr>
                <a:spLocks noRot="1" noChangeAspect="1" noMove="1" noResize="1" noEditPoints="1" noAdjustHandles="1" noChangeArrowheads="1" noChangeShapeType="1" noTextEdit="1"/>
              </p:cNvSpPr>
              <p:nvPr/>
            </p:nvSpPr>
            <p:spPr>
              <a:xfrm>
                <a:off x="4455373" y="4301738"/>
                <a:ext cx="3902525" cy="839845"/>
              </a:xfrm>
              <a:prstGeom prst="rect">
                <a:avLst/>
              </a:prstGeom>
              <a:blipFill>
                <a:blip r:embed="rId6"/>
                <a:stretch>
                  <a:fillRect l="-625" t="-1460" b="-9489"/>
                </a:stretch>
              </a:blipFill>
            </p:spPr>
            <p:txBody>
              <a:bodyPr/>
              <a:lstStyle/>
              <a:p>
                <a:r>
                  <a:rPr lang="it-IT">
                    <a:noFill/>
                  </a:rPr>
                  <a:t> </a:t>
                </a:r>
              </a:p>
            </p:txBody>
          </p:sp>
        </mc:Fallback>
      </mc:AlternateContent>
      <p:sp>
        <p:nvSpPr>
          <p:cNvPr id="12" name="CasellaDiTesto 11">
            <a:extLst>
              <a:ext uri="{FF2B5EF4-FFF2-40B4-BE49-F238E27FC236}">
                <a16:creationId xmlns:a16="http://schemas.microsoft.com/office/drawing/2014/main" id="{7FC34BC3-B5F6-54F1-D97B-E27020647D25}"/>
              </a:ext>
            </a:extLst>
          </p:cNvPr>
          <p:cNvSpPr txBox="1"/>
          <p:nvPr/>
        </p:nvSpPr>
        <p:spPr>
          <a:xfrm>
            <a:off x="923606" y="5728019"/>
            <a:ext cx="2900434" cy="338554"/>
          </a:xfrm>
          <a:prstGeom prst="rect">
            <a:avLst/>
          </a:prstGeom>
          <a:noFill/>
        </p:spPr>
        <p:txBody>
          <a:bodyPr wrap="square">
            <a:spAutoFit/>
          </a:bodyPr>
          <a:lstStyle/>
          <a:p>
            <a:r>
              <a:rPr lang="en-GB" sz="1600" b="1" dirty="0">
                <a:latin typeface="Bierstadt" panose="020B0004020202020204" pitchFamily="34" charset="0"/>
                <a:cs typeface="Arial" panose="020B0604020202020204" pitchFamily="34" charset="0"/>
              </a:rPr>
              <a:t>Global updating rule</a:t>
            </a:r>
          </a:p>
        </p:txBody>
      </p:sp>
      <mc:AlternateContent xmlns:mc="http://schemas.openxmlformats.org/markup-compatibility/2006" xmlns:a14="http://schemas.microsoft.com/office/drawing/2010/main">
        <mc:Choice Requires="a14">
          <p:sp>
            <p:nvSpPr>
              <p:cNvPr id="13" name="CasellaDiTesto 12">
                <a:extLst>
                  <a:ext uri="{FF2B5EF4-FFF2-40B4-BE49-F238E27FC236}">
                    <a16:creationId xmlns:a16="http://schemas.microsoft.com/office/drawing/2014/main" id="{5EC03780-2B1B-BB19-7DB8-57138E7D6AC6}"/>
                  </a:ext>
                </a:extLst>
              </p:cNvPr>
              <p:cNvSpPr txBox="1"/>
              <p:nvPr/>
            </p:nvSpPr>
            <p:spPr>
              <a:xfrm>
                <a:off x="452735" y="6150782"/>
                <a:ext cx="3842177" cy="293863"/>
              </a:xfrm>
              <a:prstGeom prst="rect">
                <a:avLst/>
              </a:prstGeom>
              <a:noFill/>
            </p:spPr>
            <p:txBody>
              <a:bodyPr wrap="square" lIns="0" tIns="0" rIns="0" bIns="0" rtlCol="0">
                <a:spAutoFit/>
              </a:bodyPr>
              <a:lstStyle/>
              <a:p>
                <a14:m>
                  <m:oMath xmlns:m="http://schemas.openxmlformats.org/officeDocument/2006/math">
                    <m:sSub>
                      <m:sSubPr>
                        <m:ctrlPr>
                          <a:rPr lang="it-IT" sz="1600" i="1" smtClean="0">
                            <a:solidFill>
                              <a:schemeClr val="tx1"/>
                            </a:solidFill>
                            <a:latin typeface="Cambria Math" panose="02040503050406030204" pitchFamily="18" charset="0"/>
                          </a:rPr>
                        </m:ctrlPr>
                      </m:sSubPr>
                      <m:e>
                        <m:r>
                          <a:rPr lang="it-IT" sz="1600" i="1" smtClean="0">
                            <a:solidFill>
                              <a:schemeClr val="tx1"/>
                            </a:solidFill>
                            <a:latin typeface="Cambria Math" panose="02040503050406030204" pitchFamily="18" charset="0"/>
                            <a:ea typeface="Cambria Math" panose="02040503050406030204" pitchFamily="18" charset="0"/>
                          </a:rPr>
                          <m:t>𝜏</m:t>
                        </m:r>
                      </m:e>
                      <m:sub>
                        <m:r>
                          <a:rPr lang="it-IT" sz="1600" b="0" i="1" smtClean="0">
                            <a:solidFill>
                              <a:schemeClr val="tx1"/>
                            </a:solidFill>
                            <a:latin typeface="Cambria Math" panose="02040503050406030204" pitchFamily="18" charset="0"/>
                          </a:rPr>
                          <m:t>𝑖𝑗</m:t>
                        </m:r>
                      </m:sub>
                    </m:sSub>
                    <m:d>
                      <m:dPr>
                        <m:ctrlPr>
                          <a:rPr lang="it-IT" sz="1600" b="0" i="1" smtClean="0">
                            <a:solidFill>
                              <a:schemeClr val="tx1"/>
                            </a:solidFill>
                            <a:latin typeface="Cambria Math" panose="02040503050406030204" pitchFamily="18" charset="0"/>
                          </a:rPr>
                        </m:ctrlPr>
                      </m:dPr>
                      <m:e>
                        <m:r>
                          <a:rPr lang="it-IT" sz="1600" b="0" i="1" smtClean="0">
                            <a:solidFill>
                              <a:schemeClr val="tx1"/>
                            </a:solidFill>
                            <a:latin typeface="Cambria Math" panose="02040503050406030204" pitchFamily="18" charset="0"/>
                          </a:rPr>
                          <m:t>𝑡</m:t>
                        </m:r>
                        <m:r>
                          <a:rPr lang="it-IT" sz="1600" b="0" i="1" smtClean="0">
                            <a:solidFill>
                              <a:schemeClr val="tx1"/>
                            </a:solidFill>
                            <a:latin typeface="Cambria Math" panose="02040503050406030204" pitchFamily="18" charset="0"/>
                          </a:rPr>
                          <m:t>+1</m:t>
                        </m:r>
                      </m:e>
                    </m:d>
                    <m:r>
                      <a:rPr lang="it-IT" sz="1600" b="0" i="1" smtClean="0">
                        <a:solidFill>
                          <a:schemeClr val="tx1"/>
                        </a:solidFill>
                        <a:latin typeface="Cambria Math" panose="02040503050406030204" pitchFamily="18" charset="0"/>
                      </a:rPr>
                      <m:t>=(1−</m:t>
                    </m:r>
                    <m:r>
                      <a:rPr lang="it-IT" sz="1600" b="0" i="1" smtClean="0">
                        <a:solidFill>
                          <a:schemeClr val="tx1"/>
                        </a:solidFill>
                        <a:latin typeface="Cambria Math" panose="02040503050406030204" pitchFamily="18" charset="0"/>
                        <a:ea typeface="Cambria Math" panose="02040503050406030204" pitchFamily="18" charset="0"/>
                      </a:rPr>
                      <m:t>𝜌</m:t>
                    </m:r>
                    <m:r>
                      <a:rPr lang="it-IT" sz="1600" b="0" i="1" smtClean="0">
                        <a:solidFill>
                          <a:schemeClr val="tx1"/>
                        </a:solidFill>
                        <a:latin typeface="Cambria Math" panose="02040503050406030204" pitchFamily="18" charset="0"/>
                        <a:ea typeface="Cambria Math" panose="02040503050406030204" pitchFamily="18" charset="0"/>
                      </a:rPr>
                      <m:t>)</m:t>
                    </m:r>
                  </m:oMath>
                </a14:m>
                <a:r>
                  <a:rPr lang="it-IT" sz="1600" dirty="0">
                    <a:solidFill>
                      <a:schemeClr val="tx1"/>
                    </a:solidFill>
                    <a:latin typeface="Bierstadt" panose="020B0004020202020204" pitchFamily="34" charset="0"/>
                  </a:rPr>
                  <a:t> </a:t>
                </a:r>
                <a14:m>
                  <m:oMath xmlns:m="http://schemas.openxmlformats.org/officeDocument/2006/math">
                    <m:sSub>
                      <m:sSubPr>
                        <m:ctrlPr>
                          <a:rPr lang="it-IT" sz="1600" i="1">
                            <a:solidFill>
                              <a:schemeClr val="tx1"/>
                            </a:solidFill>
                            <a:latin typeface="Cambria Math" panose="02040503050406030204" pitchFamily="18" charset="0"/>
                          </a:rPr>
                        </m:ctrlPr>
                      </m:sSubPr>
                      <m:e>
                        <m:r>
                          <a:rPr lang="it-IT" sz="1600" i="1">
                            <a:solidFill>
                              <a:schemeClr val="tx1"/>
                            </a:solidFill>
                            <a:latin typeface="Cambria Math" panose="02040503050406030204" pitchFamily="18" charset="0"/>
                            <a:ea typeface="Cambria Math" panose="02040503050406030204" pitchFamily="18" charset="0"/>
                          </a:rPr>
                          <m:t>𝜏</m:t>
                        </m:r>
                      </m:e>
                      <m:sub>
                        <m:r>
                          <a:rPr lang="it-IT" sz="1600" i="1">
                            <a:solidFill>
                              <a:schemeClr val="tx1"/>
                            </a:solidFill>
                            <a:latin typeface="Cambria Math" panose="02040503050406030204" pitchFamily="18" charset="0"/>
                          </a:rPr>
                          <m:t>𝑖𝑗</m:t>
                        </m:r>
                      </m:sub>
                    </m:sSub>
                    <m:d>
                      <m:dPr>
                        <m:ctrlPr>
                          <a:rPr lang="it-IT" sz="1600" i="1">
                            <a:solidFill>
                              <a:schemeClr val="tx1"/>
                            </a:solidFill>
                            <a:latin typeface="Cambria Math" panose="02040503050406030204" pitchFamily="18" charset="0"/>
                          </a:rPr>
                        </m:ctrlPr>
                      </m:dPr>
                      <m:e>
                        <m:r>
                          <a:rPr lang="it-IT" sz="1600" i="1">
                            <a:solidFill>
                              <a:schemeClr val="tx1"/>
                            </a:solidFill>
                            <a:latin typeface="Cambria Math" panose="02040503050406030204" pitchFamily="18" charset="0"/>
                          </a:rPr>
                          <m:t>𝑡</m:t>
                        </m:r>
                      </m:e>
                    </m:d>
                  </m:oMath>
                </a14:m>
                <a:r>
                  <a:rPr lang="it-IT" sz="1600" dirty="0">
                    <a:solidFill>
                      <a:schemeClr val="tx1"/>
                    </a:solidFill>
                    <a:latin typeface="Bierstadt" panose="020B0004020202020204" pitchFamily="34" charset="0"/>
                  </a:rPr>
                  <a:t> + </a:t>
                </a:r>
                <a14:m>
                  <m:oMath xmlns:m="http://schemas.openxmlformats.org/officeDocument/2006/math">
                    <m:nary>
                      <m:naryPr>
                        <m:chr m:val="∑"/>
                        <m:ctrlPr>
                          <a:rPr lang="it-IT" sz="1600" i="1" smtClean="0">
                            <a:solidFill>
                              <a:schemeClr val="tx1"/>
                            </a:solidFill>
                            <a:latin typeface="Cambria Math" panose="02040503050406030204" pitchFamily="18" charset="0"/>
                          </a:rPr>
                        </m:ctrlPr>
                      </m:naryPr>
                      <m:sub>
                        <m:r>
                          <m:rPr>
                            <m:brk m:alnAt="23"/>
                          </m:rPr>
                          <a:rPr lang="it-IT" sz="1600" b="0" i="1" smtClean="0">
                            <a:solidFill>
                              <a:schemeClr val="tx1"/>
                            </a:solidFill>
                            <a:latin typeface="Cambria Math" panose="02040503050406030204" pitchFamily="18" charset="0"/>
                          </a:rPr>
                          <m:t>𝑘</m:t>
                        </m:r>
                        <m:r>
                          <a:rPr lang="it-IT" sz="1600" b="0" i="1" smtClean="0">
                            <a:solidFill>
                              <a:schemeClr val="tx1"/>
                            </a:solidFill>
                            <a:latin typeface="Cambria Math" panose="02040503050406030204" pitchFamily="18" charset="0"/>
                          </a:rPr>
                          <m:t>=1</m:t>
                        </m:r>
                      </m:sub>
                      <m:sup>
                        <m:r>
                          <a:rPr lang="it-IT" sz="1600" b="0" i="1" smtClean="0">
                            <a:solidFill>
                              <a:schemeClr val="tx1"/>
                            </a:solidFill>
                            <a:latin typeface="Cambria Math" panose="02040503050406030204" pitchFamily="18" charset="0"/>
                          </a:rPr>
                          <m:t>𝑚</m:t>
                        </m:r>
                      </m:sup>
                      <m:e>
                        <m:r>
                          <a:rPr lang="it-IT" sz="1600" i="1">
                            <a:solidFill>
                              <a:schemeClr val="tx1"/>
                            </a:solidFill>
                            <a:latin typeface="Cambria Math" panose="02040503050406030204" pitchFamily="18" charset="0"/>
                            <a:ea typeface="Cambria Math" panose="02040503050406030204" pitchFamily="18" charset="0"/>
                          </a:rPr>
                          <m:t>∆</m:t>
                        </m:r>
                        <m:sSubSup>
                          <m:sSubSupPr>
                            <m:ctrlPr>
                              <a:rPr lang="it-IT" sz="1600" i="1">
                                <a:solidFill>
                                  <a:schemeClr val="tx1"/>
                                </a:solidFill>
                                <a:latin typeface="Cambria Math" panose="02040503050406030204" pitchFamily="18" charset="0"/>
                                <a:ea typeface="Cambria Math" panose="02040503050406030204" pitchFamily="18" charset="0"/>
                              </a:rPr>
                            </m:ctrlPr>
                          </m:sSubSupPr>
                          <m:e>
                            <m:r>
                              <a:rPr lang="it-IT" sz="1600" i="1">
                                <a:solidFill>
                                  <a:schemeClr val="tx1"/>
                                </a:solidFill>
                                <a:latin typeface="Cambria Math" panose="02040503050406030204" pitchFamily="18" charset="0"/>
                                <a:ea typeface="Cambria Math" panose="02040503050406030204" pitchFamily="18" charset="0"/>
                              </a:rPr>
                              <m:t>𝜏</m:t>
                            </m:r>
                          </m:e>
                          <m:sub>
                            <m:r>
                              <a:rPr lang="it-IT" sz="1600" i="1">
                                <a:solidFill>
                                  <a:schemeClr val="tx1"/>
                                </a:solidFill>
                                <a:latin typeface="Cambria Math" panose="02040503050406030204" pitchFamily="18" charset="0"/>
                                <a:ea typeface="Cambria Math" panose="02040503050406030204" pitchFamily="18" charset="0"/>
                              </a:rPr>
                              <m:t>𝑖𝑗</m:t>
                            </m:r>
                          </m:sub>
                          <m:sup>
                            <m:r>
                              <a:rPr lang="it-IT" sz="1600" i="1">
                                <a:solidFill>
                                  <a:schemeClr val="tx1"/>
                                </a:solidFill>
                                <a:latin typeface="Cambria Math" panose="02040503050406030204" pitchFamily="18" charset="0"/>
                                <a:ea typeface="Cambria Math" panose="02040503050406030204" pitchFamily="18" charset="0"/>
                              </a:rPr>
                              <m:t>𝑘</m:t>
                            </m:r>
                          </m:sup>
                        </m:sSubSup>
                        <m:d>
                          <m:dPr>
                            <m:ctrlPr>
                              <a:rPr lang="it-IT" sz="1600" i="1">
                                <a:solidFill>
                                  <a:schemeClr val="tx1"/>
                                </a:solidFill>
                                <a:latin typeface="Cambria Math" panose="02040503050406030204" pitchFamily="18" charset="0"/>
                              </a:rPr>
                            </m:ctrlPr>
                          </m:dPr>
                          <m:e>
                            <m:r>
                              <a:rPr lang="it-IT" sz="1600" i="1">
                                <a:solidFill>
                                  <a:schemeClr val="tx1"/>
                                </a:solidFill>
                                <a:latin typeface="Cambria Math" panose="02040503050406030204" pitchFamily="18" charset="0"/>
                              </a:rPr>
                              <m:t>𝑡</m:t>
                            </m:r>
                          </m:e>
                        </m:d>
                      </m:e>
                    </m:nary>
                  </m:oMath>
                </a14:m>
                <a:endParaRPr lang="it-IT" sz="1600" dirty="0">
                  <a:solidFill>
                    <a:schemeClr val="tx1"/>
                  </a:solidFill>
                  <a:latin typeface="Bierstadt" panose="020B0004020202020204" pitchFamily="34" charset="0"/>
                </a:endParaRPr>
              </a:p>
            </p:txBody>
          </p:sp>
        </mc:Choice>
        <mc:Fallback xmlns="">
          <p:sp>
            <p:nvSpPr>
              <p:cNvPr id="13" name="CasellaDiTesto 12">
                <a:extLst>
                  <a:ext uri="{FF2B5EF4-FFF2-40B4-BE49-F238E27FC236}">
                    <a16:creationId xmlns:a16="http://schemas.microsoft.com/office/drawing/2014/main" id="{5EC03780-2B1B-BB19-7DB8-57138E7D6AC6}"/>
                  </a:ext>
                </a:extLst>
              </p:cNvPr>
              <p:cNvSpPr txBox="1">
                <a:spLocks noRot="1" noChangeAspect="1" noMove="1" noResize="1" noEditPoints="1" noAdjustHandles="1" noChangeArrowheads="1" noChangeShapeType="1" noTextEdit="1"/>
              </p:cNvSpPr>
              <p:nvPr/>
            </p:nvSpPr>
            <p:spPr>
              <a:xfrm>
                <a:off x="452735" y="6150782"/>
                <a:ext cx="3842177" cy="293863"/>
              </a:xfrm>
              <a:prstGeom prst="rect">
                <a:avLst/>
              </a:prstGeom>
              <a:blipFill>
                <a:blip r:embed="rId7"/>
                <a:stretch>
                  <a:fillRect l="-1268" t="-135417" b="-204167"/>
                </a:stretch>
              </a:blipFill>
            </p:spPr>
            <p:txBody>
              <a:bodyPr/>
              <a:lstStyle/>
              <a:p>
                <a:r>
                  <a:rPr lang="it-IT">
                    <a:noFill/>
                  </a:rPr>
                  <a:t> </a:t>
                </a:r>
              </a:p>
            </p:txBody>
          </p:sp>
        </mc:Fallback>
      </mc:AlternateContent>
      <mc:AlternateContent xmlns:mc="http://schemas.openxmlformats.org/markup-compatibility/2006" xmlns:a14="http://schemas.microsoft.com/office/drawing/2010/main">
        <mc:Choice Requires="a14">
          <p:sp>
            <p:nvSpPr>
              <p:cNvPr id="14" name="Rettangolo 13">
                <a:extLst>
                  <a:ext uri="{FF2B5EF4-FFF2-40B4-BE49-F238E27FC236}">
                    <a16:creationId xmlns:a16="http://schemas.microsoft.com/office/drawing/2014/main" id="{41CA06A0-A2EE-327A-D111-A39F4D957C18}"/>
                  </a:ext>
                </a:extLst>
              </p:cNvPr>
              <p:cNvSpPr/>
              <p:nvPr/>
            </p:nvSpPr>
            <p:spPr>
              <a:xfrm>
                <a:off x="4294912" y="5576939"/>
                <a:ext cx="5638798" cy="1147686"/>
              </a:xfrm>
              <a:prstGeom prst="rect">
                <a:avLst/>
              </a:prstGeom>
            </p:spPr>
            <p:txBody>
              <a:bodyPr wrap="square">
                <a:spAutoFit/>
              </a:bodyPr>
              <a:lstStyle/>
              <a:p>
                <a:pPr marL="285750" indent="-285750">
                  <a:buClr>
                    <a:schemeClr val="tx1">
                      <a:lumMod val="65000"/>
                      <a:lumOff val="35000"/>
                    </a:schemeClr>
                  </a:buClr>
                  <a:buFont typeface="Arial" panose="020B0604020202020204" pitchFamily="34" charset="0"/>
                  <a:buChar char="•"/>
                </a:pPr>
                <a14:m>
                  <m:oMath xmlns:m="http://schemas.openxmlformats.org/officeDocument/2006/math">
                    <m:sSub>
                      <m:sSubPr>
                        <m:ctrlPr>
                          <a:rPr lang="it-IT" sz="1600" i="1" smtClean="0">
                            <a:solidFill>
                              <a:schemeClr val="tx1"/>
                            </a:solidFill>
                            <a:latin typeface="Cambria Math" panose="02040503050406030204" pitchFamily="18" charset="0"/>
                          </a:rPr>
                        </m:ctrlPr>
                      </m:sSubPr>
                      <m:e>
                        <m:r>
                          <m:rPr>
                            <m:sty m:val="p"/>
                          </m:rPr>
                          <a:rPr lang="it-IT" sz="1600" b="0" i="0">
                            <a:solidFill>
                              <a:schemeClr val="tx1"/>
                            </a:solidFill>
                            <a:latin typeface="Cambria Math" panose="02040503050406030204" pitchFamily="18" charset="0"/>
                            <a:ea typeface="Cambria Math" panose="02040503050406030204" pitchFamily="18" charset="0"/>
                          </a:rPr>
                          <m:t>τ</m:t>
                        </m:r>
                      </m:e>
                      <m:sub>
                        <m:r>
                          <m:rPr>
                            <m:sty m:val="p"/>
                          </m:rPr>
                          <a:rPr lang="it-IT" sz="1600" b="0" i="0">
                            <a:solidFill>
                              <a:schemeClr val="tx1"/>
                            </a:solidFill>
                            <a:latin typeface="Cambria Math" panose="02040503050406030204" pitchFamily="18" charset="0"/>
                          </a:rPr>
                          <m:t>ij</m:t>
                        </m:r>
                      </m:sub>
                    </m:sSub>
                  </m:oMath>
                </a14:m>
                <a:r>
                  <a:rPr lang="en-US" sz="1600" dirty="0">
                    <a:solidFill>
                      <a:schemeClr val="tx1"/>
                    </a:solidFill>
                    <a:latin typeface="Bierstadt" panose="020B0004020202020204" pitchFamily="34" charset="0"/>
                    <a:cs typeface="Arial" panose="020B0604020202020204" pitchFamily="34" charset="0"/>
                  </a:rPr>
                  <a:t> </a:t>
                </a:r>
                <a:r>
                  <a:rPr lang="en-GB" sz="1600" dirty="0">
                    <a:solidFill>
                      <a:schemeClr val="tx1"/>
                    </a:solidFill>
                    <a:latin typeface="Bierstadt" panose="020B0004020202020204" pitchFamily="34" charset="0"/>
                    <a:cs typeface="Arial" panose="020B0604020202020204" pitchFamily="34" charset="0"/>
                  </a:rPr>
                  <a:t>pheromone intensity the path (</a:t>
                </a:r>
                <a:r>
                  <a:rPr lang="en-GB" sz="1600" dirty="0" err="1">
                    <a:solidFill>
                      <a:schemeClr val="tx1"/>
                    </a:solidFill>
                    <a:latin typeface="Bierstadt" panose="020B0004020202020204" pitchFamily="34" charset="0"/>
                    <a:cs typeface="Arial" panose="020B0604020202020204" pitchFamily="34" charset="0"/>
                  </a:rPr>
                  <a:t>i,j</a:t>
                </a:r>
                <a:r>
                  <a:rPr lang="en-GB" sz="1600" dirty="0">
                    <a:solidFill>
                      <a:schemeClr val="tx1"/>
                    </a:solidFill>
                    <a:latin typeface="Bierstadt" panose="020B0004020202020204" pitchFamily="34" charset="0"/>
                    <a:cs typeface="Arial" panose="020B0604020202020204" pitchFamily="34" charset="0"/>
                  </a:rPr>
                  <a:t>),</a:t>
                </a:r>
              </a:p>
              <a:p>
                <a:pPr marL="285750" indent="-285750">
                  <a:buClr>
                    <a:schemeClr val="tx1">
                      <a:lumMod val="65000"/>
                      <a:lumOff val="35000"/>
                    </a:schemeClr>
                  </a:buClr>
                  <a:buFont typeface="Arial" panose="020B0604020202020204" pitchFamily="34" charset="0"/>
                  <a:buChar char="•"/>
                </a:pPr>
                <a14:m>
                  <m:oMath xmlns:m="http://schemas.openxmlformats.org/officeDocument/2006/math">
                    <m:r>
                      <a:rPr lang="it-IT" sz="1600" i="1">
                        <a:solidFill>
                          <a:schemeClr val="tx1"/>
                        </a:solidFill>
                        <a:latin typeface="Cambria Math" panose="02040503050406030204" pitchFamily="18" charset="0"/>
                        <a:ea typeface="Cambria Math" panose="02040503050406030204" pitchFamily="18" charset="0"/>
                      </a:rPr>
                      <m:t>0&lt;</m:t>
                    </m:r>
                    <m:r>
                      <a:rPr lang="it-IT" sz="1600" i="1">
                        <a:solidFill>
                          <a:schemeClr val="tx1"/>
                        </a:solidFill>
                        <a:latin typeface="Cambria Math" panose="02040503050406030204" pitchFamily="18" charset="0"/>
                        <a:ea typeface="Cambria Math" panose="02040503050406030204" pitchFamily="18" charset="0"/>
                      </a:rPr>
                      <m:t>𝜌</m:t>
                    </m:r>
                    <m:r>
                      <a:rPr lang="it-IT" sz="1600" i="1">
                        <a:solidFill>
                          <a:schemeClr val="tx1"/>
                        </a:solidFill>
                        <a:latin typeface="Cambria Math" panose="02040503050406030204" pitchFamily="18" charset="0"/>
                        <a:ea typeface="Cambria Math" panose="02040503050406030204" pitchFamily="18" charset="0"/>
                      </a:rPr>
                      <m:t>&lt;1</m:t>
                    </m:r>
                  </m:oMath>
                </a14:m>
                <a:r>
                  <a:rPr lang="en-GB" sz="1600" dirty="0">
                    <a:solidFill>
                      <a:schemeClr val="tx1"/>
                    </a:solidFill>
                    <a:latin typeface="Bierstadt" panose="020B0004020202020204" pitchFamily="34" charset="0"/>
                    <a:cs typeface="Arial" panose="020B0604020202020204" pitchFamily="34" charset="0"/>
                  </a:rPr>
                  <a:t> pheromone evaporation rate,</a:t>
                </a:r>
                <a:endParaRPr lang="en-US" sz="1600" dirty="0">
                  <a:solidFill>
                    <a:schemeClr val="tx1"/>
                  </a:solidFill>
                  <a:latin typeface="Bierstadt" panose="020B0004020202020204" pitchFamily="34" charset="0"/>
                  <a:cs typeface="Arial" panose="020B0604020202020204" pitchFamily="34" charset="0"/>
                </a:endParaRPr>
              </a:p>
              <a:p>
                <a:pPr marL="285750" indent="-285750">
                  <a:buClr>
                    <a:schemeClr val="tx1">
                      <a:lumMod val="65000"/>
                      <a:lumOff val="35000"/>
                    </a:schemeClr>
                  </a:buClr>
                  <a:buFont typeface="Arial" panose="020B0604020202020204" pitchFamily="34" charset="0"/>
                  <a:buChar char="•"/>
                </a:pPr>
                <a14:m>
                  <m:oMath xmlns:m="http://schemas.openxmlformats.org/officeDocument/2006/math">
                    <m:r>
                      <a:rPr lang="it-IT" sz="1600" i="1">
                        <a:solidFill>
                          <a:schemeClr val="tx1"/>
                        </a:solidFill>
                        <a:latin typeface="Cambria Math" panose="02040503050406030204" pitchFamily="18" charset="0"/>
                        <a:ea typeface="Cambria Math" panose="02040503050406030204" pitchFamily="18" charset="0"/>
                      </a:rPr>
                      <m:t>∆</m:t>
                    </m:r>
                    <m:sSubSup>
                      <m:sSubSupPr>
                        <m:ctrlPr>
                          <a:rPr lang="it-IT" sz="1600" i="1">
                            <a:solidFill>
                              <a:schemeClr val="tx1"/>
                            </a:solidFill>
                            <a:latin typeface="Cambria Math" panose="02040503050406030204" pitchFamily="18" charset="0"/>
                            <a:ea typeface="Cambria Math" panose="02040503050406030204" pitchFamily="18" charset="0"/>
                          </a:rPr>
                        </m:ctrlPr>
                      </m:sSubSupPr>
                      <m:e>
                        <m:r>
                          <a:rPr lang="it-IT" sz="1600" i="1">
                            <a:solidFill>
                              <a:schemeClr val="tx1"/>
                            </a:solidFill>
                            <a:latin typeface="Cambria Math" panose="02040503050406030204" pitchFamily="18" charset="0"/>
                            <a:ea typeface="Cambria Math" panose="02040503050406030204" pitchFamily="18" charset="0"/>
                          </a:rPr>
                          <m:t>𝜏</m:t>
                        </m:r>
                      </m:e>
                      <m:sub>
                        <m:r>
                          <a:rPr lang="it-IT" sz="1600" i="1">
                            <a:solidFill>
                              <a:schemeClr val="tx1"/>
                            </a:solidFill>
                            <a:latin typeface="Cambria Math" panose="02040503050406030204" pitchFamily="18" charset="0"/>
                            <a:ea typeface="Cambria Math" panose="02040503050406030204" pitchFamily="18" charset="0"/>
                          </a:rPr>
                          <m:t>𝑖𝑗</m:t>
                        </m:r>
                      </m:sub>
                      <m:sup>
                        <m:r>
                          <a:rPr lang="it-IT" sz="1600" i="1">
                            <a:solidFill>
                              <a:schemeClr val="tx1"/>
                            </a:solidFill>
                            <a:latin typeface="Cambria Math" panose="02040503050406030204" pitchFamily="18" charset="0"/>
                            <a:ea typeface="Cambria Math" panose="02040503050406030204" pitchFamily="18" charset="0"/>
                          </a:rPr>
                          <m:t>𝑘</m:t>
                        </m:r>
                      </m:sup>
                    </m:sSubSup>
                    <m:r>
                      <a:rPr lang="it-IT" sz="1600" i="1">
                        <a:solidFill>
                          <a:schemeClr val="tx1"/>
                        </a:solidFill>
                        <a:latin typeface="Cambria Math" panose="02040503050406030204" pitchFamily="18" charset="0"/>
                        <a:ea typeface="Cambria Math" panose="02040503050406030204" pitchFamily="18" charset="0"/>
                      </a:rPr>
                      <m:t> </m:t>
                    </m:r>
                  </m:oMath>
                </a14:m>
                <a:r>
                  <a:rPr lang="en-US" sz="1600" dirty="0">
                    <a:solidFill>
                      <a:schemeClr val="tx1"/>
                    </a:solidFill>
                    <a:latin typeface="Bierstadt" panose="020B0004020202020204" pitchFamily="34" charset="0"/>
                    <a:cs typeface="Arial" panose="020B0604020202020204" pitchFamily="34" charset="0"/>
                  </a:rPr>
                  <a:t>deposited pheromone,</a:t>
                </a:r>
              </a:p>
              <a:p>
                <a:pPr marL="285750" indent="-285750">
                  <a:buClr>
                    <a:schemeClr val="tx1">
                      <a:lumMod val="65000"/>
                      <a:lumOff val="35000"/>
                    </a:schemeClr>
                  </a:buClr>
                  <a:buFont typeface="Arial" panose="020B0604020202020204" pitchFamily="34" charset="0"/>
                  <a:buChar char="•"/>
                </a:pPr>
                <a14:m>
                  <m:oMath xmlns:m="http://schemas.openxmlformats.org/officeDocument/2006/math">
                    <m:r>
                      <a:rPr lang="it-IT" sz="1600" b="0" i="1" smtClean="0">
                        <a:solidFill>
                          <a:schemeClr val="tx1"/>
                        </a:solidFill>
                        <a:latin typeface="Cambria Math" panose="02040503050406030204" pitchFamily="18" charset="0"/>
                        <a:ea typeface="Cambria Math" panose="02040503050406030204" pitchFamily="18" charset="0"/>
                      </a:rPr>
                      <m:t>𝑚</m:t>
                    </m:r>
                    <m:r>
                      <a:rPr lang="it-IT" sz="1600" b="0" i="1" smtClean="0">
                        <a:solidFill>
                          <a:schemeClr val="tx1"/>
                        </a:solidFill>
                        <a:latin typeface="Cambria Math" panose="02040503050406030204" pitchFamily="18" charset="0"/>
                        <a:ea typeface="Cambria Math" panose="02040503050406030204" pitchFamily="18" charset="0"/>
                      </a:rPr>
                      <m:t> </m:t>
                    </m:r>
                  </m:oMath>
                </a14:m>
                <a:r>
                  <a:rPr lang="it-IT" sz="1600" dirty="0" err="1">
                    <a:solidFill>
                      <a:schemeClr val="tx1"/>
                    </a:solidFill>
                    <a:latin typeface="Bierstadt" panose="020B0004020202020204" pitchFamily="34" charset="0"/>
                    <a:cs typeface="Arial" panose="020B0604020202020204" pitchFamily="34" charset="0"/>
                  </a:rPr>
                  <a:t>number</a:t>
                </a:r>
                <a:r>
                  <a:rPr lang="it-IT" sz="1600" dirty="0">
                    <a:solidFill>
                      <a:schemeClr val="tx1"/>
                    </a:solidFill>
                    <a:latin typeface="Bierstadt" panose="020B0004020202020204" pitchFamily="34" charset="0"/>
                    <a:cs typeface="Arial" panose="020B0604020202020204" pitchFamily="34" charset="0"/>
                  </a:rPr>
                  <a:t> of </a:t>
                </a:r>
                <a:r>
                  <a:rPr lang="it-IT" sz="1600" dirty="0" err="1">
                    <a:solidFill>
                      <a:schemeClr val="tx1"/>
                    </a:solidFill>
                    <a:latin typeface="Bierstadt" panose="020B0004020202020204" pitchFamily="34" charset="0"/>
                    <a:cs typeface="Arial" panose="020B0604020202020204" pitchFamily="34" charset="0"/>
                  </a:rPr>
                  <a:t>ants</a:t>
                </a:r>
                <a:r>
                  <a:rPr lang="it-IT" sz="1600" dirty="0">
                    <a:solidFill>
                      <a:schemeClr val="tx1"/>
                    </a:solidFill>
                    <a:latin typeface="Bierstadt" panose="020B0004020202020204" pitchFamily="34" charset="0"/>
                    <a:cs typeface="Arial" panose="020B0604020202020204" pitchFamily="34" charset="0"/>
                  </a:rPr>
                  <a:t>.</a:t>
                </a:r>
              </a:p>
            </p:txBody>
          </p:sp>
        </mc:Choice>
        <mc:Fallback xmlns="">
          <p:sp>
            <p:nvSpPr>
              <p:cNvPr id="14" name="Rettangolo 13">
                <a:extLst>
                  <a:ext uri="{FF2B5EF4-FFF2-40B4-BE49-F238E27FC236}">
                    <a16:creationId xmlns:a16="http://schemas.microsoft.com/office/drawing/2014/main" id="{41CA06A0-A2EE-327A-D111-A39F4D957C18}"/>
                  </a:ext>
                </a:extLst>
              </p:cNvPr>
              <p:cNvSpPr>
                <a:spLocks noRot="1" noChangeAspect="1" noMove="1" noResize="1" noEditPoints="1" noAdjustHandles="1" noChangeArrowheads="1" noChangeShapeType="1" noTextEdit="1"/>
              </p:cNvSpPr>
              <p:nvPr/>
            </p:nvSpPr>
            <p:spPr>
              <a:xfrm>
                <a:off x="4294912" y="5576939"/>
                <a:ext cx="5638798" cy="1147686"/>
              </a:xfrm>
              <a:prstGeom prst="rect">
                <a:avLst/>
              </a:prstGeom>
              <a:blipFill>
                <a:blip r:embed="rId8"/>
                <a:stretch>
                  <a:fillRect l="-432" t="-1064" b="-6383"/>
                </a:stretch>
              </a:blipFill>
            </p:spPr>
            <p:txBody>
              <a:bodyPr/>
              <a:lstStyle/>
              <a:p>
                <a:r>
                  <a:rPr lang="it-IT">
                    <a:noFill/>
                  </a:rPr>
                  <a:t> </a:t>
                </a:r>
              </a:p>
            </p:txBody>
          </p:sp>
        </mc:Fallback>
      </mc:AlternateContent>
    </p:spTree>
    <p:extLst>
      <p:ext uri="{BB962C8B-B14F-4D97-AF65-F5344CB8AC3E}">
        <p14:creationId xmlns:p14="http://schemas.microsoft.com/office/powerpoint/2010/main" val="3614485278"/>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38922" name="Rectangle 38921">
            <a:extLst>
              <a:ext uri="{FF2B5EF4-FFF2-40B4-BE49-F238E27FC236}">
                <a16:creationId xmlns:a16="http://schemas.microsoft.com/office/drawing/2014/main" id="{7FF47CB7-972F-479F-A36D-9E72D26EC8DA}"/>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w="12700" cap="flat" cmpd="sng" algn="ctr">
            <a:noFill/>
            <a:prstDash val="solid"/>
            <a:miter lim="800000"/>
          </a:ln>
          <a:effectLst/>
          <a:extLs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924" name="Freeform: Shape 38923">
            <a:extLst>
              <a:ext uri="{FF2B5EF4-FFF2-40B4-BE49-F238E27FC236}">
                <a16:creationId xmlns:a16="http://schemas.microsoft.com/office/drawing/2014/main" id="{0D153B68-5844-490D-8E67-F616D6D721CA}"/>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1"/>
            <a:ext cx="11766176" cy="2061837"/>
          </a:xfrm>
          <a:custGeom>
            <a:avLst/>
            <a:gdLst>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9437 w 10768629"/>
              <a:gd name="connsiteY140" fmla="*/ 1636968 h 1978172"/>
              <a:gd name="connsiteX141" fmla="*/ 5440853 w 10768629"/>
              <a:gd name="connsiteY141" fmla="*/ 1657958 h 1978172"/>
              <a:gd name="connsiteX142" fmla="*/ 4945936 w 10768629"/>
              <a:gd name="connsiteY142" fmla="*/ 1713743 h 1978172"/>
              <a:gd name="connsiteX143" fmla="*/ 4818446 w 10768629"/>
              <a:gd name="connsiteY143" fmla="*/ 1726895 h 1978172"/>
              <a:gd name="connsiteX144" fmla="*/ 4813657 w 10768629"/>
              <a:gd name="connsiteY144" fmla="*/ 1730706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38835 w 10768629"/>
              <a:gd name="connsiteY164" fmla="*/ 1920210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32568 w 10768629"/>
              <a:gd name="connsiteY178" fmla="*/ 1793149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9437 w 10768629"/>
              <a:gd name="connsiteY140" fmla="*/ 1636968 h 1978172"/>
              <a:gd name="connsiteX141" fmla="*/ 5440853 w 10768629"/>
              <a:gd name="connsiteY141" fmla="*/ 1657958 h 1978172"/>
              <a:gd name="connsiteX142" fmla="*/ 4945936 w 10768629"/>
              <a:gd name="connsiteY142" fmla="*/ 1713743 h 1978172"/>
              <a:gd name="connsiteX143" fmla="*/ 4818446 w 10768629"/>
              <a:gd name="connsiteY143" fmla="*/ 1726895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38835 w 10768629"/>
              <a:gd name="connsiteY164" fmla="*/ 1920210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32568 w 10768629"/>
              <a:gd name="connsiteY178" fmla="*/ 1793149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9437 w 10768629"/>
              <a:gd name="connsiteY140" fmla="*/ 1636968 h 1978172"/>
              <a:gd name="connsiteX141" fmla="*/ 5440853 w 10768629"/>
              <a:gd name="connsiteY141" fmla="*/ 1657958 h 1978172"/>
              <a:gd name="connsiteX142" fmla="*/ 4945936 w 10768629"/>
              <a:gd name="connsiteY142" fmla="*/ 1713743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38835 w 10768629"/>
              <a:gd name="connsiteY164" fmla="*/ 1920210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32568 w 10768629"/>
              <a:gd name="connsiteY178" fmla="*/ 1793149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9437 w 10768629"/>
              <a:gd name="connsiteY140" fmla="*/ 1636968 h 1978172"/>
              <a:gd name="connsiteX141" fmla="*/ 5440853 w 10768629"/>
              <a:gd name="connsiteY141" fmla="*/ 1657958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38835 w 10768629"/>
              <a:gd name="connsiteY164" fmla="*/ 1920210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32568 w 10768629"/>
              <a:gd name="connsiteY178" fmla="*/ 1793149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40853 w 10768629"/>
              <a:gd name="connsiteY141" fmla="*/ 1657958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38835 w 10768629"/>
              <a:gd name="connsiteY164" fmla="*/ 1920210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32568 w 10768629"/>
              <a:gd name="connsiteY178" fmla="*/ 1793149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38835 w 10768629"/>
              <a:gd name="connsiteY164" fmla="*/ 1920210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32568 w 10768629"/>
              <a:gd name="connsiteY178" fmla="*/ 1793149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32568 w 10768629"/>
              <a:gd name="connsiteY178" fmla="*/ 1793149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32568 w 10768629"/>
              <a:gd name="connsiteY178" fmla="*/ 1793149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57365 w 10768629"/>
              <a:gd name="connsiteY178" fmla="*/ 1832140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57365 w 10768629"/>
              <a:gd name="connsiteY178" fmla="*/ 1832140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57365 w 10768629"/>
              <a:gd name="connsiteY178" fmla="*/ 1832140 h 1978172"/>
              <a:gd name="connsiteX179" fmla="*/ 1232341 w 10768629"/>
              <a:gd name="connsiteY179" fmla="*/ 1785942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57365 w 10768629"/>
              <a:gd name="connsiteY178" fmla="*/ 1832140 h 1978172"/>
              <a:gd name="connsiteX179" fmla="*/ 1232341 w 10768629"/>
              <a:gd name="connsiteY179" fmla="*/ 1785942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9462 w 10768629"/>
              <a:gd name="connsiteY48" fmla="*/ 987106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1228 w 10768629"/>
              <a:gd name="connsiteY152" fmla="*/ 1868717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1228 w 10768629"/>
              <a:gd name="connsiteY152" fmla="*/ 1868717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11935 w 10768629"/>
              <a:gd name="connsiteY151" fmla="*/ 1860177 h 1978172"/>
              <a:gd name="connsiteX152" fmla="*/ 4101228 w 10768629"/>
              <a:gd name="connsiteY152" fmla="*/ 1868717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11935 w 10768629"/>
              <a:gd name="connsiteY151" fmla="*/ 1860177 h 1978172"/>
              <a:gd name="connsiteX152" fmla="*/ 4101228 w 10768629"/>
              <a:gd name="connsiteY152" fmla="*/ 1868717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09389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11935 w 10768629"/>
              <a:gd name="connsiteY151" fmla="*/ 1860177 h 1978172"/>
              <a:gd name="connsiteX152" fmla="*/ 4101228 w 10768629"/>
              <a:gd name="connsiteY152" fmla="*/ 1868717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09389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11935 w 10768629"/>
              <a:gd name="connsiteY151" fmla="*/ 1860177 h 1978172"/>
              <a:gd name="connsiteX152" fmla="*/ 4101228 w 10768629"/>
              <a:gd name="connsiteY152" fmla="*/ 1868717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09389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11935 w 10768629"/>
              <a:gd name="connsiteY151" fmla="*/ 1860177 h 1978172"/>
              <a:gd name="connsiteX152" fmla="*/ 4101228 w 10768629"/>
              <a:gd name="connsiteY152" fmla="*/ 1868717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0257 w 10768629"/>
              <a:gd name="connsiteY182" fmla="*/ 1789615 h 1978172"/>
              <a:gd name="connsiteX183" fmla="*/ 991903 w 10768629"/>
              <a:gd name="connsiteY183" fmla="*/ 1786741 h 1978172"/>
              <a:gd name="connsiteX184" fmla="*/ 883960 w 10768629"/>
              <a:gd name="connsiteY184" fmla="*/ 1809389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11935 w 10768629"/>
              <a:gd name="connsiteY151" fmla="*/ 1860177 h 1978172"/>
              <a:gd name="connsiteX152" fmla="*/ 4101228 w 10768629"/>
              <a:gd name="connsiteY152" fmla="*/ 1868717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84330 h 1978172"/>
              <a:gd name="connsiteX182" fmla="*/ 1120257 w 10768629"/>
              <a:gd name="connsiteY182" fmla="*/ 1789615 h 1978172"/>
              <a:gd name="connsiteX183" fmla="*/ 991903 w 10768629"/>
              <a:gd name="connsiteY183" fmla="*/ 1786741 h 1978172"/>
              <a:gd name="connsiteX184" fmla="*/ 883960 w 10768629"/>
              <a:gd name="connsiteY184" fmla="*/ 1809389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Lst>
            <a:rect l="l" t="t" r="r" b="b"/>
            <a:pathLst>
              <a:path w="10768629" h="1978172">
                <a:moveTo>
                  <a:pt x="0" y="0"/>
                </a:moveTo>
                <a:lnTo>
                  <a:pt x="10768629" y="0"/>
                </a:lnTo>
                <a:lnTo>
                  <a:pt x="10733254" y="31439"/>
                </a:lnTo>
                <a:lnTo>
                  <a:pt x="10727085" y="37910"/>
                </a:lnTo>
                <a:cubicBezTo>
                  <a:pt x="10712973" y="56080"/>
                  <a:pt x="10699457" y="78430"/>
                  <a:pt x="10675953" y="68623"/>
                </a:cubicBezTo>
                <a:cubicBezTo>
                  <a:pt x="10685972" y="89202"/>
                  <a:pt x="10641629" y="69781"/>
                  <a:pt x="10637091" y="90361"/>
                </a:cubicBezTo>
                <a:cubicBezTo>
                  <a:pt x="10635214" y="107005"/>
                  <a:pt x="10621323" y="104993"/>
                  <a:pt x="10610971" y="110764"/>
                </a:cubicBezTo>
                <a:cubicBezTo>
                  <a:pt x="10603980" y="127568"/>
                  <a:pt x="10551417" y="141180"/>
                  <a:pt x="10532872" y="138028"/>
                </a:cubicBezTo>
                <a:cubicBezTo>
                  <a:pt x="10480300" y="119072"/>
                  <a:pt x="10440532" y="186296"/>
                  <a:pt x="10398558" y="172911"/>
                </a:cubicBezTo>
                <a:cubicBezTo>
                  <a:pt x="10387708" y="174114"/>
                  <a:pt x="10378792" y="177646"/>
                  <a:pt x="10371128" y="182609"/>
                </a:cubicBezTo>
                <a:lnTo>
                  <a:pt x="10352178" y="199976"/>
                </a:lnTo>
                <a:lnTo>
                  <a:pt x="10351815" y="211879"/>
                </a:lnTo>
                <a:lnTo>
                  <a:pt x="10337471" y="218661"/>
                </a:lnTo>
                <a:lnTo>
                  <a:pt x="10334625" y="222351"/>
                </a:lnTo>
                <a:cubicBezTo>
                  <a:pt x="10321108" y="225227"/>
                  <a:pt x="10278615" y="228401"/>
                  <a:pt x="10256365" y="235917"/>
                </a:cubicBezTo>
                <a:cubicBezTo>
                  <a:pt x="10218136" y="258033"/>
                  <a:pt x="10224552" y="209685"/>
                  <a:pt x="10201127" y="267448"/>
                </a:cubicBezTo>
                <a:cubicBezTo>
                  <a:pt x="10121320" y="273476"/>
                  <a:pt x="10040763" y="345580"/>
                  <a:pt x="9961218" y="326720"/>
                </a:cubicBezTo>
                <a:cubicBezTo>
                  <a:pt x="9980173" y="341621"/>
                  <a:pt x="9883038" y="318484"/>
                  <a:pt x="9859715" y="355698"/>
                </a:cubicBezTo>
                <a:cubicBezTo>
                  <a:pt x="9812822" y="367758"/>
                  <a:pt x="9752089" y="383830"/>
                  <a:pt x="9679867" y="399081"/>
                </a:cubicBezTo>
                <a:cubicBezTo>
                  <a:pt x="9618357" y="415668"/>
                  <a:pt x="9525492" y="446315"/>
                  <a:pt x="9490654" y="455225"/>
                </a:cubicBezTo>
                <a:lnTo>
                  <a:pt x="9470837" y="452539"/>
                </a:lnTo>
                <a:lnTo>
                  <a:pt x="9469082" y="454891"/>
                </a:lnTo>
                <a:cubicBezTo>
                  <a:pt x="9460057" y="461184"/>
                  <a:pt x="9453495" y="461729"/>
                  <a:pt x="9448038" y="459733"/>
                </a:cubicBezTo>
                <a:lnTo>
                  <a:pt x="9396821" y="455795"/>
                </a:lnTo>
                <a:lnTo>
                  <a:pt x="9392197" y="459796"/>
                </a:lnTo>
                <a:lnTo>
                  <a:pt x="9347994" y="464462"/>
                </a:lnTo>
                <a:cubicBezTo>
                  <a:pt x="9347959" y="465155"/>
                  <a:pt x="9347925" y="465846"/>
                  <a:pt x="9347889" y="466539"/>
                </a:cubicBezTo>
                <a:cubicBezTo>
                  <a:pt x="9346648" y="471307"/>
                  <a:pt x="9343831" y="475025"/>
                  <a:pt x="9337639" y="476654"/>
                </a:cubicBezTo>
                <a:cubicBezTo>
                  <a:pt x="9354547" y="503661"/>
                  <a:pt x="9307720" y="510631"/>
                  <a:pt x="9287964" y="513052"/>
                </a:cubicBezTo>
                <a:cubicBezTo>
                  <a:pt x="9269905" y="526173"/>
                  <a:pt x="9245386" y="544358"/>
                  <a:pt x="9229283" y="555377"/>
                </a:cubicBezTo>
                <a:lnTo>
                  <a:pt x="9220274" y="557502"/>
                </a:lnTo>
                <a:cubicBezTo>
                  <a:pt x="9220250" y="557668"/>
                  <a:pt x="9220226" y="557835"/>
                  <a:pt x="9220202" y="558001"/>
                </a:cubicBezTo>
                <a:cubicBezTo>
                  <a:pt x="9218468" y="559434"/>
                  <a:pt x="9215591" y="560497"/>
                  <a:pt x="9210908" y="561147"/>
                </a:cubicBezTo>
                <a:lnTo>
                  <a:pt x="9186374" y="565502"/>
                </a:lnTo>
                <a:lnTo>
                  <a:pt x="9181058" y="569943"/>
                </a:lnTo>
                <a:lnTo>
                  <a:pt x="9167549" y="584727"/>
                </a:lnTo>
                <a:lnTo>
                  <a:pt x="9149110" y="598906"/>
                </a:lnTo>
                <a:cubicBezTo>
                  <a:pt x="9133575" y="594395"/>
                  <a:pt x="9087390" y="636567"/>
                  <a:pt x="9078556" y="644039"/>
                </a:cubicBezTo>
                <a:lnTo>
                  <a:pt x="8996399" y="690055"/>
                </a:lnTo>
                <a:cubicBezTo>
                  <a:pt x="8913147" y="777045"/>
                  <a:pt x="8867993" y="772591"/>
                  <a:pt x="8803791" y="813860"/>
                </a:cubicBezTo>
                <a:cubicBezTo>
                  <a:pt x="8745270" y="819906"/>
                  <a:pt x="8690049" y="823612"/>
                  <a:pt x="8636202" y="848463"/>
                </a:cubicBezTo>
                <a:cubicBezTo>
                  <a:pt x="8594799" y="860014"/>
                  <a:pt x="8568613" y="864779"/>
                  <a:pt x="8555372" y="883171"/>
                </a:cubicBezTo>
                <a:lnTo>
                  <a:pt x="8507229" y="901665"/>
                </a:lnTo>
                <a:lnTo>
                  <a:pt x="8428473" y="927985"/>
                </a:lnTo>
                <a:cubicBezTo>
                  <a:pt x="8428287" y="929817"/>
                  <a:pt x="8428100" y="931648"/>
                  <a:pt x="8427914" y="933480"/>
                </a:cubicBezTo>
                <a:lnTo>
                  <a:pt x="8420327" y="941984"/>
                </a:lnTo>
                <a:lnTo>
                  <a:pt x="8394729" y="948347"/>
                </a:lnTo>
                <a:lnTo>
                  <a:pt x="8380548" y="987916"/>
                </a:lnTo>
                <a:lnTo>
                  <a:pt x="8375330" y="965444"/>
                </a:lnTo>
                <a:cubicBezTo>
                  <a:pt x="8372375" y="964202"/>
                  <a:pt x="8344433" y="977378"/>
                  <a:pt x="8340796" y="980522"/>
                </a:cubicBezTo>
                <a:cubicBezTo>
                  <a:pt x="8328292" y="982128"/>
                  <a:pt x="8319237" y="991089"/>
                  <a:pt x="8304438" y="996739"/>
                </a:cubicBezTo>
                <a:cubicBezTo>
                  <a:pt x="8297193" y="1005683"/>
                  <a:pt x="8289328" y="1014568"/>
                  <a:pt x="8280929" y="1023089"/>
                </a:cubicBezTo>
                <a:lnTo>
                  <a:pt x="8275760" y="1027772"/>
                </a:lnTo>
                <a:lnTo>
                  <a:pt x="8275478" y="1027605"/>
                </a:lnTo>
                <a:cubicBezTo>
                  <a:pt x="8273970" y="1028076"/>
                  <a:pt x="8251461" y="1029408"/>
                  <a:pt x="8249003" y="1032033"/>
                </a:cubicBezTo>
                <a:lnTo>
                  <a:pt x="8203836" y="1037347"/>
                </a:lnTo>
                <a:cubicBezTo>
                  <a:pt x="8172789" y="1049890"/>
                  <a:pt x="8148166" y="1034625"/>
                  <a:pt x="8122936" y="1063113"/>
                </a:cubicBezTo>
                <a:cubicBezTo>
                  <a:pt x="8093850" y="1074757"/>
                  <a:pt x="8066781" y="1075350"/>
                  <a:pt x="8043658" y="1092746"/>
                </a:cubicBezTo>
                <a:cubicBezTo>
                  <a:pt x="8032157" y="1089174"/>
                  <a:pt x="8022145" y="1089998"/>
                  <a:pt x="8015351" y="1105478"/>
                </a:cubicBezTo>
                <a:cubicBezTo>
                  <a:pt x="7987544" y="1113006"/>
                  <a:pt x="7977708" y="1099152"/>
                  <a:pt x="7963145" y="1119346"/>
                </a:cubicBezTo>
                <a:cubicBezTo>
                  <a:pt x="7942622" y="1098880"/>
                  <a:pt x="7943760" y="1109516"/>
                  <a:pt x="7938145" y="1120225"/>
                </a:cubicBezTo>
                <a:lnTo>
                  <a:pt x="7937238" y="1121204"/>
                </a:lnTo>
                <a:lnTo>
                  <a:pt x="7934398" y="1118240"/>
                </a:lnTo>
                <a:lnTo>
                  <a:pt x="7918248" y="1124371"/>
                </a:lnTo>
                <a:lnTo>
                  <a:pt x="7914119" y="1127653"/>
                </a:lnTo>
                <a:cubicBezTo>
                  <a:pt x="7911201" y="1129547"/>
                  <a:pt x="7909169" y="1130331"/>
                  <a:pt x="7907658" y="1130350"/>
                </a:cubicBezTo>
                <a:lnTo>
                  <a:pt x="7907434" y="1130103"/>
                </a:lnTo>
                <a:lnTo>
                  <a:pt x="7901508" y="1133245"/>
                </a:lnTo>
                <a:cubicBezTo>
                  <a:pt x="7891644" y="1139271"/>
                  <a:pt x="7882185" y="1145815"/>
                  <a:pt x="7873287" y="1152609"/>
                </a:cubicBezTo>
                <a:cubicBezTo>
                  <a:pt x="7864672" y="1141906"/>
                  <a:pt x="7845199" y="1159242"/>
                  <a:pt x="7834833" y="1153868"/>
                </a:cubicBezTo>
                <a:lnTo>
                  <a:pt x="7828661" y="1139994"/>
                </a:lnTo>
                <a:lnTo>
                  <a:pt x="7823966" y="1143178"/>
                </a:lnTo>
                <a:lnTo>
                  <a:pt x="7815078" y="1151776"/>
                </a:lnTo>
                <a:cubicBezTo>
                  <a:pt x="7813692" y="1152943"/>
                  <a:pt x="7812687" y="1153116"/>
                  <a:pt x="7812026" y="1151522"/>
                </a:cubicBezTo>
                <a:cubicBezTo>
                  <a:pt x="7806555" y="1153054"/>
                  <a:pt x="7788673" y="1159989"/>
                  <a:pt x="7782249" y="1160970"/>
                </a:cubicBezTo>
                <a:lnTo>
                  <a:pt x="7773476" y="1157414"/>
                </a:lnTo>
                <a:lnTo>
                  <a:pt x="7769600" y="1157365"/>
                </a:lnTo>
                <a:lnTo>
                  <a:pt x="7752631" y="1172815"/>
                </a:lnTo>
                <a:lnTo>
                  <a:pt x="7739392" y="1192062"/>
                </a:lnTo>
                <a:lnTo>
                  <a:pt x="7677677" y="1216394"/>
                </a:lnTo>
                <a:lnTo>
                  <a:pt x="7586920" y="1261888"/>
                </a:lnTo>
                <a:cubicBezTo>
                  <a:pt x="7556723" y="1298911"/>
                  <a:pt x="7489187" y="1284518"/>
                  <a:pt x="7486100" y="1292563"/>
                </a:cubicBezTo>
                <a:cubicBezTo>
                  <a:pt x="7454875" y="1308356"/>
                  <a:pt x="7453335" y="1326361"/>
                  <a:pt x="7411323" y="1340732"/>
                </a:cubicBezTo>
                <a:cubicBezTo>
                  <a:pt x="7372519" y="1390006"/>
                  <a:pt x="7288617" y="1403664"/>
                  <a:pt x="7240698" y="1438832"/>
                </a:cubicBezTo>
                <a:cubicBezTo>
                  <a:pt x="7206467" y="1417136"/>
                  <a:pt x="7227555" y="1441678"/>
                  <a:pt x="7197675" y="1447530"/>
                </a:cubicBezTo>
                <a:cubicBezTo>
                  <a:pt x="7211601" y="1474927"/>
                  <a:pt x="7159483" y="1444981"/>
                  <a:pt x="7164788" y="1480293"/>
                </a:cubicBezTo>
                <a:cubicBezTo>
                  <a:pt x="7159184" y="1480240"/>
                  <a:pt x="7153584" y="1479075"/>
                  <a:pt x="7147929" y="1477641"/>
                </a:cubicBezTo>
                <a:lnTo>
                  <a:pt x="7144965" y="1476908"/>
                </a:lnTo>
                <a:lnTo>
                  <a:pt x="7134299" y="1479969"/>
                </a:lnTo>
                <a:lnTo>
                  <a:pt x="7129809" y="1473339"/>
                </a:lnTo>
                <a:lnTo>
                  <a:pt x="7112688" y="1472575"/>
                </a:lnTo>
                <a:cubicBezTo>
                  <a:pt x="7106506" y="1473449"/>
                  <a:pt x="7100123" y="1475741"/>
                  <a:pt x="7093470" y="1480300"/>
                </a:cubicBezTo>
                <a:cubicBezTo>
                  <a:pt x="7079039" y="1501274"/>
                  <a:pt x="7048991" y="1495718"/>
                  <a:pt x="7025034" y="1506934"/>
                </a:cubicBezTo>
                <a:lnTo>
                  <a:pt x="7014783" y="1515868"/>
                </a:lnTo>
                <a:lnTo>
                  <a:pt x="6979706" y="1523511"/>
                </a:lnTo>
                <a:lnTo>
                  <a:pt x="6977890" y="1525793"/>
                </a:lnTo>
                <a:cubicBezTo>
                  <a:pt x="6971996" y="1527914"/>
                  <a:pt x="6959488" y="1529941"/>
                  <a:pt x="6944339" y="1536237"/>
                </a:cubicBezTo>
                <a:lnTo>
                  <a:pt x="6886996" y="1563569"/>
                </a:lnTo>
                <a:lnTo>
                  <a:pt x="6874510" y="1558469"/>
                </a:lnTo>
                <a:lnTo>
                  <a:pt x="6871943" y="1554651"/>
                </a:lnTo>
                <a:lnTo>
                  <a:pt x="6856174" y="1562024"/>
                </a:lnTo>
                <a:lnTo>
                  <a:pt x="6842321" y="1560554"/>
                </a:lnTo>
                <a:lnTo>
                  <a:pt x="6832713" y="1569357"/>
                </a:lnTo>
                <a:lnTo>
                  <a:pt x="6816351" y="1571495"/>
                </a:lnTo>
                <a:cubicBezTo>
                  <a:pt x="6810216" y="1571510"/>
                  <a:pt x="6803310" y="1571324"/>
                  <a:pt x="6795800" y="1572010"/>
                </a:cubicBezTo>
                <a:lnTo>
                  <a:pt x="6777546" y="1568661"/>
                </a:lnTo>
                <a:lnTo>
                  <a:pt x="6751528" y="1574143"/>
                </a:lnTo>
                <a:cubicBezTo>
                  <a:pt x="6731455" y="1578562"/>
                  <a:pt x="6712054" y="1582098"/>
                  <a:pt x="6691966" y="1582255"/>
                </a:cubicBezTo>
                <a:cubicBezTo>
                  <a:pt x="6677921" y="1590738"/>
                  <a:pt x="6663787" y="1595441"/>
                  <a:pt x="6646941" y="1588471"/>
                </a:cubicBezTo>
                <a:cubicBezTo>
                  <a:pt x="6605135" y="1597971"/>
                  <a:pt x="6598373" y="1612583"/>
                  <a:pt x="6568576" y="1606488"/>
                </a:cubicBezTo>
                <a:cubicBezTo>
                  <a:pt x="6562510" y="1614734"/>
                  <a:pt x="6558067" y="1619360"/>
                  <a:pt x="6554358" y="1621701"/>
                </a:cubicBezTo>
                <a:cubicBezTo>
                  <a:pt x="6543227" y="1628727"/>
                  <a:pt x="6538724" y="1615196"/>
                  <a:pt x="6516968" y="1617195"/>
                </a:cubicBezTo>
                <a:cubicBezTo>
                  <a:pt x="6493173" y="1617368"/>
                  <a:pt x="6528193" y="1598652"/>
                  <a:pt x="6506479" y="1602227"/>
                </a:cubicBezTo>
                <a:cubicBezTo>
                  <a:pt x="6486674" y="1613929"/>
                  <a:pt x="6478484" y="1593997"/>
                  <a:pt x="6458436" y="1607332"/>
                </a:cubicBezTo>
                <a:cubicBezTo>
                  <a:pt x="6471168" y="1620800"/>
                  <a:pt x="6410323" y="1615478"/>
                  <a:pt x="6414786" y="1628815"/>
                </a:cubicBezTo>
                <a:cubicBezTo>
                  <a:pt x="6385942" y="1615041"/>
                  <a:pt x="6386569" y="1640238"/>
                  <a:pt x="6357085" y="1640846"/>
                </a:cubicBezTo>
                <a:cubicBezTo>
                  <a:pt x="6341163" y="1636809"/>
                  <a:pt x="6331497" y="1637754"/>
                  <a:pt x="6322636" y="1648213"/>
                </a:cubicBezTo>
                <a:cubicBezTo>
                  <a:pt x="6248448" y="1627802"/>
                  <a:pt x="6286748" y="1654976"/>
                  <a:pt x="6226172" y="1654676"/>
                </a:cubicBezTo>
                <a:lnTo>
                  <a:pt x="6221217" y="1654506"/>
                </a:lnTo>
                <a:lnTo>
                  <a:pt x="6204956" y="1664280"/>
                </a:lnTo>
                <a:cubicBezTo>
                  <a:pt x="6204728" y="1665114"/>
                  <a:pt x="6204498" y="1665947"/>
                  <a:pt x="6204270" y="1666782"/>
                </a:cubicBezTo>
                <a:lnTo>
                  <a:pt x="6143810" y="1661963"/>
                </a:lnTo>
                <a:lnTo>
                  <a:pt x="6136560" y="1665728"/>
                </a:lnTo>
                <a:lnTo>
                  <a:pt x="6096155" y="1656951"/>
                </a:lnTo>
                <a:lnTo>
                  <a:pt x="6075812" y="1655422"/>
                </a:lnTo>
                <a:lnTo>
                  <a:pt x="6039495" y="1649680"/>
                </a:lnTo>
                <a:lnTo>
                  <a:pt x="6036523" y="1652121"/>
                </a:lnTo>
                <a:lnTo>
                  <a:pt x="6029328" y="1649904"/>
                </a:lnTo>
                <a:lnTo>
                  <a:pt x="6024075" y="1652779"/>
                </a:lnTo>
                <a:lnTo>
                  <a:pt x="6018085" y="1652030"/>
                </a:lnTo>
                <a:cubicBezTo>
                  <a:pt x="6006658" y="1653831"/>
                  <a:pt x="5968194" y="1662035"/>
                  <a:pt x="5955513" y="1663584"/>
                </a:cubicBezTo>
                <a:lnTo>
                  <a:pt x="5941996" y="1661326"/>
                </a:lnTo>
                <a:lnTo>
                  <a:pt x="5931789" y="1669915"/>
                </a:lnTo>
                <a:lnTo>
                  <a:pt x="5888686" y="1672175"/>
                </a:lnTo>
                <a:lnTo>
                  <a:pt x="5873794" y="1665454"/>
                </a:lnTo>
                <a:lnTo>
                  <a:pt x="5860022" y="1660635"/>
                </a:lnTo>
                <a:lnTo>
                  <a:pt x="5858237" y="1660649"/>
                </a:lnTo>
                <a:lnTo>
                  <a:pt x="5840319" y="1660798"/>
                </a:lnTo>
                <a:lnTo>
                  <a:pt x="5806984" y="1661075"/>
                </a:lnTo>
                <a:cubicBezTo>
                  <a:pt x="5785708" y="1661533"/>
                  <a:pt x="5764126" y="1662974"/>
                  <a:pt x="5742351" y="1667489"/>
                </a:cubicBezTo>
                <a:cubicBezTo>
                  <a:pt x="5659069" y="1645168"/>
                  <a:pt x="5615134" y="1706361"/>
                  <a:pt x="5521171" y="1671626"/>
                </a:cubicBezTo>
                <a:cubicBezTo>
                  <a:pt x="5491803" y="1671296"/>
                  <a:pt x="5498089" y="1662666"/>
                  <a:pt x="5457384" y="1683952"/>
                </a:cubicBezTo>
                <a:cubicBezTo>
                  <a:pt x="5356959" y="1699287"/>
                  <a:pt x="5078905" y="1774579"/>
                  <a:pt x="4950070" y="1748401"/>
                </a:cubicBezTo>
                <a:cubicBezTo>
                  <a:pt x="4918276" y="1752255"/>
                  <a:pt x="4891043" y="1756936"/>
                  <a:pt x="4872172" y="1757222"/>
                </a:cubicBezTo>
                <a:lnTo>
                  <a:pt x="4809524" y="1761033"/>
                </a:lnTo>
                <a:cubicBezTo>
                  <a:pt x="4791324" y="1772975"/>
                  <a:pt x="4777258" y="1754591"/>
                  <a:pt x="4759058" y="1766533"/>
                </a:cubicBezTo>
                <a:cubicBezTo>
                  <a:pt x="4747481" y="1770744"/>
                  <a:pt x="4734604" y="1772921"/>
                  <a:pt x="4719749" y="1771811"/>
                </a:cubicBezTo>
                <a:cubicBezTo>
                  <a:pt x="4671168" y="1780243"/>
                  <a:pt x="4634134" y="1775931"/>
                  <a:pt x="4568686" y="1786141"/>
                </a:cubicBezTo>
                <a:cubicBezTo>
                  <a:pt x="4544667" y="1777910"/>
                  <a:pt x="4432547" y="1778168"/>
                  <a:pt x="4418751" y="1796932"/>
                </a:cubicBezTo>
                <a:cubicBezTo>
                  <a:pt x="4403360" y="1801488"/>
                  <a:pt x="4385278" y="1795746"/>
                  <a:pt x="4378377" y="1815528"/>
                </a:cubicBezTo>
                <a:cubicBezTo>
                  <a:pt x="4366870" y="1839461"/>
                  <a:pt x="4337372" y="1814003"/>
                  <a:pt x="4320575" y="1832722"/>
                </a:cubicBezTo>
                <a:cubicBezTo>
                  <a:pt x="4277898" y="1857053"/>
                  <a:pt x="4243945" y="1846759"/>
                  <a:pt x="4211935" y="1860177"/>
                </a:cubicBezTo>
                <a:cubicBezTo>
                  <a:pt x="4181519" y="1859584"/>
                  <a:pt x="4171342" y="1859762"/>
                  <a:pt x="4101228" y="1868717"/>
                </a:cubicBezTo>
                <a:cubicBezTo>
                  <a:pt x="4080159" y="1876188"/>
                  <a:pt x="4039427" y="1877381"/>
                  <a:pt x="3973223" y="1881015"/>
                </a:cubicBezTo>
                <a:cubicBezTo>
                  <a:pt x="3971330" y="1884974"/>
                  <a:pt x="3952843" y="1879225"/>
                  <a:pt x="3900992" y="1880603"/>
                </a:cubicBezTo>
                <a:cubicBezTo>
                  <a:pt x="3849141" y="1881981"/>
                  <a:pt x="3740060" y="1895686"/>
                  <a:pt x="3662119" y="1889285"/>
                </a:cubicBezTo>
                <a:cubicBezTo>
                  <a:pt x="3565155" y="1881322"/>
                  <a:pt x="3613412" y="1915150"/>
                  <a:pt x="3496919" y="1873180"/>
                </a:cubicBezTo>
                <a:cubicBezTo>
                  <a:pt x="3488062" y="1895719"/>
                  <a:pt x="3474293" y="1876288"/>
                  <a:pt x="3449433" y="1889681"/>
                </a:cubicBezTo>
                <a:cubicBezTo>
                  <a:pt x="3406553" y="1891629"/>
                  <a:pt x="3413217" y="1897797"/>
                  <a:pt x="3369766" y="1916653"/>
                </a:cubicBezTo>
                <a:cubicBezTo>
                  <a:pt x="3338805" y="1929531"/>
                  <a:pt x="3289487" y="1928617"/>
                  <a:pt x="3269672" y="1938036"/>
                </a:cubicBezTo>
                <a:lnTo>
                  <a:pt x="3224897" y="1943733"/>
                </a:lnTo>
                <a:cubicBezTo>
                  <a:pt x="3188693" y="1949271"/>
                  <a:pt x="3178540" y="1909145"/>
                  <a:pt x="3161463" y="1946591"/>
                </a:cubicBezTo>
                <a:lnTo>
                  <a:pt x="3112044" y="1935614"/>
                </a:lnTo>
                <a:lnTo>
                  <a:pt x="3069716" y="1930463"/>
                </a:lnTo>
                <a:cubicBezTo>
                  <a:pt x="3049937" y="1924285"/>
                  <a:pt x="3047816" y="1925644"/>
                  <a:pt x="3005773" y="1915878"/>
                </a:cubicBezTo>
                <a:cubicBezTo>
                  <a:pt x="2978838" y="1921092"/>
                  <a:pt x="2967972" y="1927319"/>
                  <a:pt x="2897201" y="1926772"/>
                </a:cubicBezTo>
                <a:lnTo>
                  <a:pt x="2783891" y="1931749"/>
                </a:lnTo>
                <a:cubicBezTo>
                  <a:pt x="2753098" y="1932794"/>
                  <a:pt x="2731621" y="1915151"/>
                  <a:pt x="2712447" y="1933044"/>
                </a:cubicBezTo>
                <a:cubicBezTo>
                  <a:pt x="2621923" y="1990472"/>
                  <a:pt x="2637976" y="1949546"/>
                  <a:pt x="2560151" y="1963609"/>
                </a:cubicBezTo>
                <a:cubicBezTo>
                  <a:pt x="2472084" y="1973456"/>
                  <a:pt x="2423631" y="1962133"/>
                  <a:pt x="2367221" y="1971884"/>
                </a:cubicBezTo>
                <a:cubicBezTo>
                  <a:pt x="2355331" y="1950582"/>
                  <a:pt x="2295649" y="1950006"/>
                  <a:pt x="2272130" y="1961162"/>
                </a:cubicBezTo>
                <a:cubicBezTo>
                  <a:pt x="2229336" y="1964326"/>
                  <a:pt x="2232627" y="1943953"/>
                  <a:pt x="2189404" y="1978172"/>
                </a:cubicBezTo>
                <a:cubicBezTo>
                  <a:pt x="2153824" y="1968017"/>
                  <a:pt x="2114605" y="1969166"/>
                  <a:pt x="2077704" y="1965002"/>
                </a:cubicBezTo>
                <a:cubicBezTo>
                  <a:pt x="2053064" y="1962036"/>
                  <a:pt x="2051584" y="1971011"/>
                  <a:pt x="2033299" y="1969042"/>
                </a:cubicBezTo>
                <a:cubicBezTo>
                  <a:pt x="2015014" y="1967073"/>
                  <a:pt x="1998956" y="1958903"/>
                  <a:pt x="1967996" y="1953187"/>
                </a:cubicBezTo>
                <a:cubicBezTo>
                  <a:pt x="1924117" y="1970917"/>
                  <a:pt x="1915668" y="1940297"/>
                  <a:pt x="1855805" y="1926082"/>
                </a:cubicBezTo>
                <a:cubicBezTo>
                  <a:pt x="1830663" y="1943732"/>
                  <a:pt x="1810564" y="1935694"/>
                  <a:pt x="1790957" y="1919460"/>
                </a:cubicBezTo>
                <a:cubicBezTo>
                  <a:pt x="1732588" y="1924884"/>
                  <a:pt x="1679506" y="1900619"/>
                  <a:pt x="1613978" y="1891581"/>
                </a:cubicBezTo>
                <a:cubicBezTo>
                  <a:pt x="1542961" y="1912227"/>
                  <a:pt x="1506863" y="1865666"/>
                  <a:pt x="1436831" y="1856201"/>
                </a:cubicBezTo>
                <a:cubicBezTo>
                  <a:pt x="1409149" y="1862955"/>
                  <a:pt x="1416370" y="1829853"/>
                  <a:pt x="1357365" y="1832140"/>
                </a:cubicBezTo>
                <a:cubicBezTo>
                  <a:pt x="1285880" y="1811785"/>
                  <a:pt x="1273193" y="1786872"/>
                  <a:pt x="1232341" y="1785942"/>
                </a:cubicBezTo>
                <a:cubicBezTo>
                  <a:pt x="1223903" y="1792798"/>
                  <a:pt x="1160576" y="1793911"/>
                  <a:pt x="1162595" y="1784330"/>
                </a:cubicBezTo>
                <a:cubicBezTo>
                  <a:pt x="1153167" y="1787110"/>
                  <a:pt x="1122206" y="1805077"/>
                  <a:pt x="1120257" y="1789615"/>
                </a:cubicBezTo>
                <a:cubicBezTo>
                  <a:pt x="1073149" y="1786750"/>
                  <a:pt x="1034361" y="1768718"/>
                  <a:pt x="991903" y="1786741"/>
                </a:cubicBezTo>
                <a:cubicBezTo>
                  <a:pt x="966383" y="1781126"/>
                  <a:pt x="949501" y="1800915"/>
                  <a:pt x="883960" y="1809389"/>
                </a:cubicBezTo>
                <a:cubicBezTo>
                  <a:pt x="836064" y="1808194"/>
                  <a:pt x="826980" y="1826610"/>
                  <a:pt x="766531" y="1805053"/>
                </a:cubicBezTo>
                <a:cubicBezTo>
                  <a:pt x="732778" y="1801141"/>
                  <a:pt x="694055" y="1787044"/>
                  <a:pt x="669779" y="1800537"/>
                </a:cubicBezTo>
                <a:cubicBezTo>
                  <a:pt x="645252" y="1794709"/>
                  <a:pt x="563495" y="1813232"/>
                  <a:pt x="523898" y="1811085"/>
                </a:cubicBezTo>
                <a:cubicBezTo>
                  <a:pt x="457555" y="1798530"/>
                  <a:pt x="395227" y="1824052"/>
                  <a:pt x="360251" y="1830735"/>
                </a:cubicBezTo>
                <a:cubicBezTo>
                  <a:pt x="313564" y="1825583"/>
                  <a:pt x="298281" y="1811622"/>
                  <a:pt x="255207" y="1818275"/>
                </a:cubicBezTo>
                <a:cubicBezTo>
                  <a:pt x="206572" y="1839769"/>
                  <a:pt x="160277" y="1836800"/>
                  <a:pt x="101803" y="1870647"/>
                </a:cubicBezTo>
                <a:cubicBezTo>
                  <a:pt x="85849" y="1910002"/>
                  <a:pt x="27997" y="1845258"/>
                  <a:pt x="25397" y="1888443"/>
                </a:cubicBezTo>
                <a:cubicBezTo>
                  <a:pt x="19096" y="1881154"/>
                  <a:pt x="11260" y="1878398"/>
                  <a:pt x="2370" y="1878311"/>
                </a:cubicBezTo>
                <a:lnTo>
                  <a:pt x="0" y="1878785"/>
                </a:lnTo>
                <a:lnTo>
                  <a:pt x="0" y="0"/>
                </a:lnTo>
                <a:close/>
              </a:path>
            </a:pathLst>
          </a:custGeom>
          <a:solidFill>
            <a:srgbClr val="82766A">
              <a:alpha val="15000"/>
            </a:srgbClr>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4" name="CasellaDiTesto 3">
            <a:extLst>
              <a:ext uri="{FF2B5EF4-FFF2-40B4-BE49-F238E27FC236}">
                <a16:creationId xmlns:a16="http://schemas.microsoft.com/office/drawing/2014/main" id="{86604B58-2F64-9C78-CCE3-40B98E8ABAB4}"/>
              </a:ext>
            </a:extLst>
          </p:cNvPr>
          <p:cNvSpPr txBox="1"/>
          <p:nvPr/>
        </p:nvSpPr>
        <p:spPr>
          <a:xfrm>
            <a:off x="1137034" y="609597"/>
            <a:ext cx="9392421" cy="1330841"/>
          </a:xfrm>
          <a:prstGeom prst="rect">
            <a:avLst/>
          </a:prstGeom>
        </p:spPr>
        <p:txBody>
          <a:bodyPr vert="horz" lIns="91440" tIns="45720" rIns="91440" bIns="45720" rtlCol="0" anchor="ctr">
            <a:normAutofit/>
          </a:bodyPr>
          <a:lstStyle/>
          <a:p>
            <a:pPr>
              <a:lnSpc>
                <a:spcPct val="90000"/>
              </a:lnSpc>
              <a:spcBef>
                <a:spcPct val="0"/>
              </a:spcBef>
              <a:spcAft>
                <a:spcPts val="600"/>
              </a:spcAft>
            </a:pPr>
            <a:r>
              <a:rPr lang="en-US" sz="4400" b="1" kern="1200" dirty="0">
                <a:solidFill>
                  <a:schemeClr val="tx1"/>
                </a:solidFill>
                <a:latin typeface="Bierstadt" panose="020B0004020202020204" pitchFamily="34" charset="0"/>
                <a:ea typeface="+mj-ea"/>
                <a:cs typeface="+mj-cs"/>
              </a:rPr>
              <a:t>MIN-MAX ANT SYSTEM</a:t>
            </a:r>
          </a:p>
        </p:txBody>
      </p:sp>
      <p:sp>
        <p:nvSpPr>
          <p:cNvPr id="38926" name="Freeform: Shape 38925">
            <a:extLst>
              <a:ext uri="{FF2B5EF4-FFF2-40B4-BE49-F238E27FC236}">
                <a16:creationId xmlns:a16="http://schemas.microsoft.com/office/drawing/2014/main" id="{9A0D773F-7A7D-4DBB-9DEA-86BB8B8F4BC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10800000">
            <a:off x="5381624" y="6209414"/>
            <a:ext cx="6810375" cy="648586"/>
          </a:xfrm>
          <a:custGeom>
            <a:avLst/>
            <a:gdLst>
              <a:gd name="connsiteX0" fmla="*/ 0 w 10753706"/>
              <a:gd name="connsiteY0" fmla="*/ 0 h 1027260"/>
              <a:gd name="connsiteX1" fmla="*/ 10753706 w 10753706"/>
              <a:gd name="connsiteY1" fmla="*/ 0 h 1027260"/>
              <a:gd name="connsiteX2" fmla="*/ 10748809 w 10753706"/>
              <a:gd name="connsiteY2" fmla="*/ 2522 h 1027260"/>
              <a:gd name="connsiteX3" fmla="*/ 10725330 w 10753706"/>
              <a:gd name="connsiteY3" fmla="*/ 11977 h 1027260"/>
              <a:gd name="connsiteX4" fmla="*/ 10615423 w 10753706"/>
              <a:gd name="connsiteY4" fmla="*/ 52967 h 1027260"/>
              <a:gd name="connsiteX5" fmla="*/ 10533936 w 10753706"/>
              <a:gd name="connsiteY5" fmla="*/ 53095 h 1027260"/>
              <a:gd name="connsiteX6" fmla="*/ 10466876 w 10753706"/>
              <a:gd name="connsiteY6" fmla="*/ 45180 h 1027260"/>
              <a:gd name="connsiteX7" fmla="*/ 10355090 w 10753706"/>
              <a:gd name="connsiteY7" fmla="*/ 89741 h 1027260"/>
              <a:gd name="connsiteX8" fmla="*/ 10087145 w 10753706"/>
              <a:gd name="connsiteY8" fmla="*/ 66115 h 1027260"/>
              <a:gd name="connsiteX9" fmla="*/ 10015902 w 10753706"/>
              <a:gd name="connsiteY9" fmla="*/ 76178 h 1027260"/>
              <a:gd name="connsiteX10" fmla="*/ 9806005 w 10753706"/>
              <a:gd name="connsiteY10" fmla="*/ 102435 h 1027260"/>
              <a:gd name="connsiteX11" fmla="*/ 9602583 w 10753706"/>
              <a:gd name="connsiteY11" fmla="*/ 179170 h 1027260"/>
              <a:gd name="connsiteX12" fmla="*/ 9469719 w 10753706"/>
              <a:gd name="connsiteY12" fmla="*/ 174721 h 1027260"/>
              <a:gd name="connsiteX13" fmla="*/ 9408692 w 10753706"/>
              <a:gd name="connsiteY13" fmla="*/ 189513 h 1027260"/>
              <a:gd name="connsiteX14" fmla="*/ 9364151 w 10753706"/>
              <a:gd name="connsiteY14" fmla="*/ 194072 h 1027260"/>
              <a:gd name="connsiteX15" fmla="*/ 9337751 w 10753706"/>
              <a:gd name="connsiteY15" fmla="*/ 197579 h 1027260"/>
              <a:gd name="connsiteX16" fmla="*/ 9297166 w 10753706"/>
              <a:gd name="connsiteY16" fmla="*/ 216558 h 1027260"/>
              <a:gd name="connsiteX17" fmla="*/ 9123859 w 10753706"/>
              <a:gd name="connsiteY17" fmla="*/ 237356 h 1027260"/>
              <a:gd name="connsiteX18" fmla="*/ 8950741 w 10753706"/>
              <a:gd name="connsiteY18" fmla="*/ 238020 h 1027260"/>
              <a:gd name="connsiteX19" fmla="*/ 8718236 w 10753706"/>
              <a:gd name="connsiteY19" fmla="*/ 303148 h 1027260"/>
              <a:gd name="connsiteX20" fmla="*/ 8694011 w 10753706"/>
              <a:gd name="connsiteY20" fmla="*/ 308812 h 1027260"/>
              <a:gd name="connsiteX21" fmla="*/ 8611976 w 10753706"/>
              <a:gd name="connsiteY21" fmla="*/ 324819 h 1027260"/>
              <a:gd name="connsiteX22" fmla="*/ 8562074 w 10753706"/>
              <a:gd name="connsiteY22" fmla="*/ 337971 h 1027260"/>
              <a:gd name="connsiteX23" fmla="*/ 8501724 w 10753706"/>
              <a:gd name="connsiteY23" fmla="*/ 360865 h 1027260"/>
              <a:gd name="connsiteX24" fmla="*/ 8504489 w 10753706"/>
              <a:gd name="connsiteY24" fmla="*/ 364790 h 1027260"/>
              <a:gd name="connsiteX25" fmla="*/ 8492774 w 10753706"/>
              <a:gd name="connsiteY25" fmla="*/ 366181 h 1027260"/>
              <a:gd name="connsiteX26" fmla="*/ 8466405 w 10753706"/>
              <a:gd name="connsiteY26" fmla="*/ 368724 h 1027260"/>
              <a:gd name="connsiteX27" fmla="*/ 8427069 w 10753706"/>
              <a:gd name="connsiteY27" fmla="*/ 387211 h 1027260"/>
              <a:gd name="connsiteX28" fmla="*/ 8387766 w 10753706"/>
              <a:gd name="connsiteY28" fmla="*/ 377161 h 1027260"/>
              <a:gd name="connsiteX29" fmla="*/ 8315874 w 10753706"/>
              <a:gd name="connsiteY29" fmla="*/ 395527 h 1027260"/>
              <a:gd name="connsiteX30" fmla="*/ 8274474 w 10753706"/>
              <a:gd name="connsiteY30" fmla="*/ 405112 h 1027260"/>
              <a:gd name="connsiteX31" fmla="*/ 8234664 w 10753706"/>
              <a:gd name="connsiteY31" fmla="*/ 410219 h 1027260"/>
              <a:gd name="connsiteX32" fmla="*/ 8211268 w 10753706"/>
              <a:gd name="connsiteY32" fmla="*/ 416791 h 1027260"/>
              <a:gd name="connsiteX33" fmla="*/ 8188615 w 10753706"/>
              <a:gd name="connsiteY33" fmla="*/ 421755 h 1027260"/>
              <a:gd name="connsiteX34" fmla="*/ 8179981 w 10753706"/>
              <a:gd name="connsiteY34" fmla="*/ 420402 h 1027260"/>
              <a:gd name="connsiteX35" fmla="*/ 8179307 w 10753706"/>
              <a:gd name="connsiteY35" fmla="*/ 422516 h 1027260"/>
              <a:gd name="connsiteX36" fmla="*/ 8147929 w 10753706"/>
              <a:gd name="connsiteY36" fmla="*/ 450302 h 1027260"/>
              <a:gd name="connsiteX37" fmla="*/ 8089136 w 10753706"/>
              <a:gd name="connsiteY37" fmla="*/ 465283 h 1027260"/>
              <a:gd name="connsiteX38" fmla="*/ 8049973 w 10753706"/>
              <a:gd name="connsiteY38" fmla="*/ 454121 h 1027260"/>
              <a:gd name="connsiteX39" fmla="*/ 7965913 w 10753706"/>
              <a:gd name="connsiteY39" fmla="*/ 464415 h 1027260"/>
              <a:gd name="connsiteX40" fmla="*/ 7945093 w 10753706"/>
              <a:gd name="connsiteY40" fmla="*/ 464798 h 1027260"/>
              <a:gd name="connsiteX41" fmla="*/ 7935335 w 10753706"/>
              <a:gd name="connsiteY41" fmla="*/ 462442 h 1027260"/>
              <a:gd name="connsiteX42" fmla="*/ 7904779 w 10753706"/>
              <a:gd name="connsiteY42" fmla="*/ 471429 h 1027260"/>
              <a:gd name="connsiteX43" fmla="*/ 7855604 w 10753706"/>
              <a:gd name="connsiteY43" fmla="*/ 480199 h 1027260"/>
              <a:gd name="connsiteX44" fmla="*/ 7832630 w 10753706"/>
              <a:gd name="connsiteY44" fmla="*/ 485371 h 1027260"/>
              <a:gd name="connsiteX45" fmla="*/ 7812438 w 10753706"/>
              <a:gd name="connsiteY45" fmla="*/ 485391 h 1027260"/>
              <a:gd name="connsiteX46" fmla="*/ 7701399 w 10753706"/>
              <a:gd name="connsiteY46" fmla="*/ 495197 h 1027260"/>
              <a:gd name="connsiteX47" fmla="*/ 7674778 w 10753706"/>
              <a:gd name="connsiteY47" fmla="*/ 494723 h 1027260"/>
              <a:gd name="connsiteX48" fmla="*/ 7660445 w 10753706"/>
              <a:gd name="connsiteY48" fmla="*/ 490194 h 1027260"/>
              <a:gd name="connsiteX49" fmla="*/ 7651781 w 10753706"/>
              <a:gd name="connsiteY49" fmla="*/ 493084 h 1027260"/>
              <a:gd name="connsiteX50" fmla="*/ 7584807 w 10753706"/>
              <a:gd name="connsiteY50" fmla="*/ 499490 h 1027260"/>
              <a:gd name="connsiteX51" fmla="*/ 7541324 w 10753706"/>
              <a:gd name="connsiteY51" fmla="*/ 504184 h 1027260"/>
              <a:gd name="connsiteX52" fmla="*/ 7541756 w 10753706"/>
              <a:gd name="connsiteY52" fmla="*/ 512184 h 1027260"/>
              <a:gd name="connsiteX53" fmla="*/ 7503906 w 10753706"/>
              <a:gd name="connsiteY53" fmla="*/ 518551 h 1027260"/>
              <a:gd name="connsiteX54" fmla="*/ 7460411 w 10753706"/>
              <a:gd name="connsiteY54" fmla="*/ 517415 h 1027260"/>
              <a:gd name="connsiteX55" fmla="*/ 7460116 w 10753706"/>
              <a:gd name="connsiteY55" fmla="*/ 517548 h 1027260"/>
              <a:gd name="connsiteX56" fmla="*/ 7297810 w 10753706"/>
              <a:gd name="connsiteY56" fmla="*/ 563947 h 1027260"/>
              <a:gd name="connsiteX57" fmla="*/ 6946388 w 10753706"/>
              <a:gd name="connsiteY57" fmla="*/ 665244 h 1027260"/>
              <a:gd name="connsiteX58" fmla="*/ 6741704 w 10753706"/>
              <a:gd name="connsiteY58" fmla="*/ 679365 h 1027260"/>
              <a:gd name="connsiteX59" fmla="*/ 6624680 w 10753706"/>
              <a:gd name="connsiteY59" fmla="*/ 677674 h 1027260"/>
              <a:gd name="connsiteX60" fmla="*/ 6605700 w 10753706"/>
              <a:gd name="connsiteY60" fmla="*/ 683566 h 1027260"/>
              <a:gd name="connsiteX61" fmla="*/ 6576922 w 10753706"/>
              <a:gd name="connsiteY61" fmla="*/ 683030 h 1027260"/>
              <a:gd name="connsiteX62" fmla="*/ 6405123 w 10753706"/>
              <a:gd name="connsiteY62" fmla="*/ 721946 h 1027260"/>
              <a:gd name="connsiteX63" fmla="*/ 6368938 w 10753706"/>
              <a:gd name="connsiteY63" fmla="*/ 717341 h 1027260"/>
              <a:gd name="connsiteX64" fmla="*/ 6295102 w 10753706"/>
              <a:gd name="connsiteY64" fmla="*/ 729508 h 1027260"/>
              <a:gd name="connsiteX65" fmla="*/ 6202084 w 10753706"/>
              <a:gd name="connsiteY65" fmla="*/ 767091 h 1027260"/>
              <a:gd name="connsiteX66" fmla="*/ 6067157 w 10753706"/>
              <a:gd name="connsiteY66" fmla="*/ 790339 h 1027260"/>
              <a:gd name="connsiteX67" fmla="*/ 6061443 w 10753706"/>
              <a:gd name="connsiteY67" fmla="*/ 796151 h 1027260"/>
              <a:gd name="connsiteX68" fmla="*/ 6051406 w 10753706"/>
              <a:gd name="connsiteY68" fmla="*/ 800684 h 1027260"/>
              <a:gd name="connsiteX69" fmla="*/ 6049097 w 10753706"/>
              <a:gd name="connsiteY69" fmla="*/ 800636 h 1027260"/>
              <a:gd name="connsiteX70" fmla="*/ 6034222 w 10753706"/>
              <a:gd name="connsiteY70" fmla="*/ 804110 h 1027260"/>
              <a:gd name="connsiteX71" fmla="*/ 6033121 w 10753706"/>
              <a:gd name="connsiteY71" fmla="*/ 806078 h 1027260"/>
              <a:gd name="connsiteX72" fmla="*/ 6023593 w 10753706"/>
              <a:gd name="connsiteY72" fmla="*/ 808842 h 1027260"/>
              <a:gd name="connsiteX73" fmla="*/ 6006639 w 10753706"/>
              <a:gd name="connsiteY73" fmla="*/ 815304 h 1027260"/>
              <a:gd name="connsiteX74" fmla="*/ 6001762 w 10753706"/>
              <a:gd name="connsiteY74" fmla="*/ 815557 h 1027260"/>
              <a:gd name="connsiteX75" fmla="*/ 5973534 w 10753706"/>
              <a:gd name="connsiteY75" fmla="*/ 823815 h 1027260"/>
              <a:gd name="connsiteX76" fmla="*/ 5972336 w 10753706"/>
              <a:gd name="connsiteY76" fmla="*/ 823476 h 1027260"/>
              <a:gd name="connsiteX77" fmla="*/ 5960841 w 10753706"/>
              <a:gd name="connsiteY77" fmla="*/ 823819 h 1027260"/>
              <a:gd name="connsiteX78" fmla="*/ 5940719 w 10753706"/>
              <a:gd name="connsiteY78" fmla="*/ 825514 h 1027260"/>
              <a:gd name="connsiteX79" fmla="*/ 5884298 w 10753706"/>
              <a:gd name="connsiteY79" fmla="*/ 823806 h 1027260"/>
              <a:gd name="connsiteX80" fmla="*/ 5854779 w 10753706"/>
              <a:gd name="connsiteY80" fmla="*/ 832365 h 1027260"/>
              <a:gd name="connsiteX81" fmla="*/ 5848382 w 10753706"/>
              <a:gd name="connsiteY81" fmla="*/ 833844 h 1027260"/>
              <a:gd name="connsiteX82" fmla="*/ 5848066 w 10753706"/>
              <a:gd name="connsiteY82" fmla="*/ 833772 h 1027260"/>
              <a:gd name="connsiteX83" fmla="*/ 5840944 w 10753706"/>
              <a:gd name="connsiteY83" fmla="*/ 835132 h 1027260"/>
              <a:gd name="connsiteX84" fmla="*/ 5836719 w 10753706"/>
              <a:gd name="connsiteY84" fmla="*/ 836539 h 1027260"/>
              <a:gd name="connsiteX85" fmla="*/ 5824311 w 10753706"/>
              <a:gd name="connsiteY85" fmla="*/ 839408 h 1027260"/>
              <a:gd name="connsiteX86" fmla="*/ 5818788 w 10753706"/>
              <a:gd name="connsiteY86" fmla="*/ 839727 h 1027260"/>
              <a:gd name="connsiteX87" fmla="*/ 5763953 w 10753706"/>
              <a:gd name="connsiteY87" fmla="*/ 834282 h 1027260"/>
              <a:gd name="connsiteX88" fmla="*/ 5667748 w 10753706"/>
              <a:gd name="connsiteY88" fmla="*/ 840211 h 1027260"/>
              <a:gd name="connsiteX89" fmla="*/ 5573108 w 10753706"/>
              <a:gd name="connsiteY89" fmla="*/ 847611 h 1027260"/>
              <a:gd name="connsiteX90" fmla="*/ 5539137 w 10753706"/>
              <a:gd name="connsiteY90" fmla="*/ 851033 h 1027260"/>
              <a:gd name="connsiteX91" fmla="*/ 5510651 w 10753706"/>
              <a:gd name="connsiteY91" fmla="*/ 844215 h 1027260"/>
              <a:gd name="connsiteX92" fmla="*/ 5457331 w 10753706"/>
              <a:gd name="connsiteY92" fmla="*/ 839159 h 1027260"/>
              <a:gd name="connsiteX93" fmla="*/ 5410613 w 10753706"/>
              <a:gd name="connsiteY93" fmla="*/ 834358 h 1027260"/>
              <a:gd name="connsiteX94" fmla="*/ 5370040 w 10753706"/>
              <a:gd name="connsiteY94" fmla="*/ 862127 h 1027260"/>
              <a:gd name="connsiteX95" fmla="*/ 5318778 w 10753706"/>
              <a:gd name="connsiteY95" fmla="*/ 855310 h 1027260"/>
              <a:gd name="connsiteX96" fmla="*/ 5298645 w 10753706"/>
              <a:gd name="connsiteY96" fmla="*/ 855171 h 1027260"/>
              <a:gd name="connsiteX97" fmla="*/ 5253828 w 10753706"/>
              <a:gd name="connsiteY97" fmla="*/ 859670 h 1027260"/>
              <a:gd name="connsiteX98" fmla="*/ 5216955 w 10753706"/>
              <a:gd name="connsiteY98" fmla="*/ 866245 h 1027260"/>
              <a:gd name="connsiteX99" fmla="*/ 5214344 w 10753706"/>
              <a:gd name="connsiteY99" fmla="*/ 868102 h 1027260"/>
              <a:gd name="connsiteX100" fmla="*/ 5195561 w 10753706"/>
              <a:gd name="connsiteY100" fmla="*/ 869949 h 1027260"/>
              <a:gd name="connsiteX101" fmla="*/ 5182555 w 10753706"/>
              <a:gd name="connsiteY101" fmla="*/ 873542 h 1027260"/>
              <a:gd name="connsiteX102" fmla="*/ 5172552 w 10753706"/>
              <a:gd name="connsiteY102" fmla="*/ 878801 h 1027260"/>
              <a:gd name="connsiteX103" fmla="*/ 5027993 w 10753706"/>
              <a:gd name="connsiteY103" fmla="*/ 889666 h 1027260"/>
              <a:gd name="connsiteX104" fmla="*/ 4939844 w 10753706"/>
              <a:gd name="connsiteY104" fmla="*/ 934802 h 1027260"/>
              <a:gd name="connsiteX105" fmla="*/ 4792576 w 10753706"/>
              <a:gd name="connsiteY105" fmla="*/ 934820 h 1027260"/>
              <a:gd name="connsiteX106" fmla="*/ 4602423 w 10753706"/>
              <a:gd name="connsiteY106" fmla="*/ 958063 h 1027260"/>
              <a:gd name="connsiteX107" fmla="*/ 4290656 w 10753706"/>
              <a:gd name="connsiteY107" fmla="*/ 969152 h 1027260"/>
              <a:gd name="connsiteX108" fmla="*/ 3952334 w 10753706"/>
              <a:gd name="connsiteY108" fmla="*/ 954043 h 1027260"/>
              <a:gd name="connsiteX109" fmla="*/ 3858560 w 10753706"/>
              <a:gd name="connsiteY109" fmla="*/ 948781 h 1027260"/>
              <a:gd name="connsiteX110" fmla="*/ 3846597 w 10753706"/>
              <a:gd name="connsiteY110" fmla="*/ 948382 h 1027260"/>
              <a:gd name="connsiteX111" fmla="*/ 3736044 w 10753706"/>
              <a:gd name="connsiteY111" fmla="*/ 947759 h 1027260"/>
              <a:gd name="connsiteX112" fmla="*/ 3713136 w 10753706"/>
              <a:gd name="connsiteY112" fmla="*/ 946963 h 1027260"/>
              <a:gd name="connsiteX113" fmla="*/ 3695939 w 10753706"/>
              <a:gd name="connsiteY113" fmla="*/ 943639 h 1027260"/>
              <a:gd name="connsiteX114" fmla="*/ 3694125 w 10753706"/>
              <a:gd name="connsiteY114" fmla="*/ 940567 h 1027260"/>
              <a:gd name="connsiteX115" fmla="*/ 3681925 w 10753706"/>
              <a:gd name="connsiteY115" fmla="*/ 939706 h 1027260"/>
              <a:gd name="connsiteX116" fmla="*/ 3679204 w 10753706"/>
              <a:gd name="connsiteY116" fmla="*/ 938926 h 1027260"/>
              <a:gd name="connsiteX117" fmla="*/ 3615656 w 10753706"/>
              <a:gd name="connsiteY117" fmla="*/ 940320 h 1027260"/>
              <a:gd name="connsiteX118" fmla="*/ 3567983 w 10753706"/>
              <a:gd name="connsiteY118" fmla="*/ 935596 h 1027260"/>
              <a:gd name="connsiteX119" fmla="*/ 3422423 w 10753706"/>
              <a:gd name="connsiteY119" fmla="*/ 932129 h 1027260"/>
              <a:gd name="connsiteX120" fmla="*/ 3310925 w 10753706"/>
              <a:gd name="connsiteY120" fmla="*/ 911072 h 1027260"/>
              <a:gd name="connsiteX121" fmla="*/ 3139421 w 10753706"/>
              <a:gd name="connsiteY121" fmla="*/ 934151 h 1027260"/>
              <a:gd name="connsiteX122" fmla="*/ 2996922 w 10753706"/>
              <a:gd name="connsiteY122" fmla="*/ 927537 h 1027260"/>
              <a:gd name="connsiteX123" fmla="*/ 2982785 w 10753706"/>
              <a:gd name="connsiteY123" fmla="*/ 931453 h 1027260"/>
              <a:gd name="connsiteX124" fmla="*/ 2967478 w 10753706"/>
              <a:gd name="connsiteY124" fmla="*/ 933397 h 1027260"/>
              <a:gd name="connsiteX125" fmla="*/ 2948552 w 10753706"/>
              <a:gd name="connsiteY125" fmla="*/ 932961 h 1027260"/>
              <a:gd name="connsiteX126" fmla="*/ 2944404 w 10753706"/>
              <a:gd name="connsiteY126" fmla="*/ 934452 h 1027260"/>
              <a:gd name="connsiteX127" fmla="*/ 2908608 w 10753706"/>
              <a:gd name="connsiteY127" fmla="*/ 937205 h 1027260"/>
              <a:gd name="connsiteX128" fmla="*/ 2904443 w 10753706"/>
              <a:gd name="connsiteY128" fmla="*/ 936455 h 1027260"/>
              <a:gd name="connsiteX129" fmla="*/ 2868935 w 10753706"/>
              <a:gd name="connsiteY129" fmla="*/ 938022 h 1027260"/>
              <a:gd name="connsiteX130" fmla="*/ 2868586 w 10753706"/>
              <a:gd name="connsiteY130" fmla="*/ 937487 h 1027260"/>
              <a:gd name="connsiteX131" fmla="*/ 2859191 w 10753706"/>
              <a:gd name="connsiteY131" fmla="*/ 935503 h 1027260"/>
              <a:gd name="connsiteX132" fmla="*/ 2840915 w 10753706"/>
              <a:gd name="connsiteY132" fmla="*/ 932977 h 1027260"/>
              <a:gd name="connsiteX133" fmla="*/ 2763509 w 10753706"/>
              <a:gd name="connsiteY133" fmla="*/ 921850 h 1027260"/>
              <a:gd name="connsiteX134" fmla="*/ 2756121 w 10753706"/>
              <a:gd name="connsiteY134" fmla="*/ 921864 h 1027260"/>
              <a:gd name="connsiteX135" fmla="*/ 2755998 w 10753706"/>
              <a:gd name="connsiteY135" fmla="*/ 921739 h 1027260"/>
              <a:gd name="connsiteX136" fmla="*/ 2748255 w 10753706"/>
              <a:gd name="connsiteY136" fmla="*/ 921505 h 1027260"/>
              <a:gd name="connsiteX137" fmla="*/ 2694601 w 10753706"/>
              <a:gd name="connsiteY137" fmla="*/ 915575 h 1027260"/>
              <a:gd name="connsiteX138" fmla="*/ 2635357 w 10753706"/>
              <a:gd name="connsiteY138" fmla="*/ 910976 h 1027260"/>
              <a:gd name="connsiteX139" fmla="*/ 2601047 w 10753706"/>
              <a:gd name="connsiteY139" fmla="*/ 910263 h 1027260"/>
              <a:gd name="connsiteX140" fmla="*/ 2507482 w 10753706"/>
              <a:gd name="connsiteY140" fmla="*/ 906211 h 1027260"/>
              <a:gd name="connsiteX141" fmla="*/ 2413884 w 10753706"/>
              <a:gd name="connsiteY141" fmla="*/ 900545 h 1027260"/>
              <a:gd name="connsiteX142" fmla="*/ 2368912 w 10753706"/>
              <a:gd name="connsiteY142" fmla="*/ 888755 h 1027260"/>
              <a:gd name="connsiteX143" fmla="*/ 2349490 w 10753706"/>
              <a:gd name="connsiteY143" fmla="*/ 889719 h 1027260"/>
              <a:gd name="connsiteX144" fmla="*/ 2344290 w 10753706"/>
              <a:gd name="connsiteY144" fmla="*/ 890584 h 1027260"/>
              <a:gd name="connsiteX145" fmla="*/ 2336488 w 10753706"/>
              <a:gd name="connsiteY145" fmla="*/ 891058 h 1027260"/>
              <a:gd name="connsiteX146" fmla="*/ 2329015 w 10753706"/>
              <a:gd name="connsiteY146" fmla="*/ 891627 h 1027260"/>
              <a:gd name="connsiteX147" fmla="*/ 2293898 w 10753706"/>
              <a:gd name="connsiteY147" fmla="*/ 896431 h 1027260"/>
              <a:gd name="connsiteX148" fmla="*/ 2243927 w 10753706"/>
              <a:gd name="connsiteY148" fmla="*/ 888076 h 1027260"/>
              <a:gd name="connsiteX149" fmla="*/ 2223920 w 10753706"/>
              <a:gd name="connsiteY149" fmla="*/ 887331 h 1027260"/>
              <a:gd name="connsiteX150" fmla="*/ 2213081 w 10753706"/>
              <a:gd name="connsiteY150" fmla="*/ 886302 h 1027260"/>
              <a:gd name="connsiteX151" fmla="*/ 2212307 w 10753706"/>
              <a:gd name="connsiteY151" fmla="*/ 885829 h 1027260"/>
              <a:gd name="connsiteX152" fmla="*/ 2152321 w 10753706"/>
              <a:gd name="connsiteY152" fmla="*/ 894418 h 1027260"/>
              <a:gd name="connsiteX153" fmla="*/ 2140985 w 10753706"/>
              <a:gd name="connsiteY153" fmla="*/ 895968 h 1027260"/>
              <a:gd name="connsiteX154" fmla="*/ 2121210 w 10753706"/>
              <a:gd name="connsiteY154" fmla="*/ 899354 h 1027260"/>
              <a:gd name="connsiteX155" fmla="*/ 2119146 w 10753706"/>
              <a:gd name="connsiteY155" fmla="*/ 899033 h 1027260"/>
              <a:gd name="connsiteX156" fmla="*/ 2105666 w 10753706"/>
              <a:gd name="connsiteY156" fmla="*/ 902240 h 1027260"/>
              <a:gd name="connsiteX157" fmla="*/ 2094924 w 10753706"/>
              <a:gd name="connsiteY157" fmla="*/ 907203 h 1027260"/>
              <a:gd name="connsiteX158" fmla="*/ 1949478 w 10753706"/>
              <a:gd name="connsiteY158" fmla="*/ 913748 h 1027260"/>
              <a:gd name="connsiteX159" fmla="*/ 1749684 w 10753706"/>
              <a:gd name="connsiteY159" fmla="*/ 942223 h 1027260"/>
              <a:gd name="connsiteX160" fmla="*/ 1585576 w 10753706"/>
              <a:gd name="connsiteY160" fmla="*/ 954170 h 1027260"/>
              <a:gd name="connsiteX161" fmla="*/ 1476250 w 10753706"/>
              <a:gd name="connsiteY161" fmla="*/ 950653 h 1027260"/>
              <a:gd name="connsiteX162" fmla="*/ 1433927 w 10753706"/>
              <a:gd name="connsiteY162" fmla="*/ 959926 h 1027260"/>
              <a:gd name="connsiteX163" fmla="*/ 1414893 w 10753706"/>
              <a:gd name="connsiteY163" fmla="*/ 957671 h 1027260"/>
              <a:gd name="connsiteX164" fmla="*/ 1411585 w 10753706"/>
              <a:gd name="connsiteY164" fmla="*/ 957179 h 1027260"/>
              <a:gd name="connsiteX165" fmla="*/ 1398896 w 10753706"/>
              <a:gd name="connsiteY165" fmla="*/ 957460 h 1027260"/>
              <a:gd name="connsiteX166" fmla="*/ 1394632 w 10753706"/>
              <a:gd name="connsiteY166" fmla="*/ 954725 h 1027260"/>
              <a:gd name="connsiteX167" fmla="*/ 1375043 w 10753706"/>
              <a:gd name="connsiteY167" fmla="*/ 953132 h 1027260"/>
              <a:gd name="connsiteX168" fmla="*/ 1351876 w 10753706"/>
              <a:gd name="connsiteY168" fmla="*/ 954436 h 1027260"/>
              <a:gd name="connsiteX169" fmla="*/ 1242676 w 10753706"/>
              <a:gd name="connsiteY169" fmla="*/ 963767 h 1027260"/>
              <a:gd name="connsiteX170" fmla="*/ 1205993 w 10753706"/>
              <a:gd name="connsiteY170" fmla="*/ 974080 h 1027260"/>
              <a:gd name="connsiteX171" fmla="*/ 1052221 w 10753706"/>
              <a:gd name="connsiteY171" fmla="*/ 963954 h 1027260"/>
              <a:gd name="connsiteX172" fmla="*/ 968270 w 10753706"/>
              <a:gd name="connsiteY172" fmla="*/ 964761 h 1027260"/>
              <a:gd name="connsiteX173" fmla="*/ 874493 w 10753706"/>
              <a:gd name="connsiteY173" fmla="*/ 998122 h 1027260"/>
              <a:gd name="connsiteX174" fmla="*/ 814411 w 10753706"/>
              <a:gd name="connsiteY174" fmla="*/ 1007391 h 1027260"/>
              <a:gd name="connsiteX175" fmla="*/ 688604 w 10753706"/>
              <a:gd name="connsiteY175" fmla="*/ 1015631 h 1027260"/>
              <a:gd name="connsiteX176" fmla="*/ 618171 w 10753706"/>
              <a:gd name="connsiteY176" fmla="*/ 1027260 h 1027260"/>
              <a:gd name="connsiteX177" fmla="*/ 570379 w 10753706"/>
              <a:gd name="connsiteY177" fmla="*/ 1023487 h 1027260"/>
              <a:gd name="connsiteX178" fmla="*/ 482519 w 10753706"/>
              <a:gd name="connsiteY178" fmla="*/ 1002108 h 1027260"/>
              <a:gd name="connsiteX179" fmla="*/ 475319 w 10753706"/>
              <a:gd name="connsiteY179" fmla="*/ 1009922 h 1027260"/>
              <a:gd name="connsiteX180" fmla="*/ 431104 w 10753706"/>
              <a:gd name="connsiteY180" fmla="*/ 1009317 h 1027260"/>
              <a:gd name="connsiteX181" fmla="*/ 363782 w 10753706"/>
              <a:gd name="connsiteY181" fmla="*/ 1007585 h 1027260"/>
              <a:gd name="connsiteX182" fmla="*/ 325533 w 10753706"/>
              <a:gd name="connsiteY182" fmla="*/ 1008502 h 1027260"/>
              <a:gd name="connsiteX183" fmla="*/ 220429 w 10753706"/>
              <a:gd name="connsiteY183" fmla="*/ 1008927 h 1027260"/>
              <a:gd name="connsiteX184" fmla="*/ 114676 w 10753706"/>
              <a:gd name="connsiteY184" fmla="*/ 1007765 h 1027260"/>
              <a:gd name="connsiteX185" fmla="*/ 13470 w 10753706"/>
              <a:gd name="connsiteY185" fmla="*/ 998544 h 1027260"/>
              <a:gd name="connsiteX186" fmla="*/ 0 w 10753706"/>
              <a:gd name="connsiteY186" fmla="*/ 997355 h 1027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Lst>
            <a:rect l="l" t="t" r="r" b="b"/>
            <a:pathLst>
              <a:path w="10753706" h="1027260">
                <a:moveTo>
                  <a:pt x="0" y="0"/>
                </a:moveTo>
                <a:lnTo>
                  <a:pt x="10753706" y="0"/>
                </a:lnTo>
                <a:lnTo>
                  <a:pt x="10748809" y="2522"/>
                </a:lnTo>
                <a:cubicBezTo>
                  <a:pt x="10744031" y="4644"/>
                  <a:pt x="10737551" y="7204"/>
                  <a:pt x="10725330" y="11977"/>
                </a:cubicBezTo>
                <a:cubicBezTo>
                  <a:pt x="10700888" y="21523"/>
                  <a:pt x="10652058" y="39304"/>
                  <a:pt x="10615423" y="52967"/>
                </a:cubicBezTo>
                <a:cubicBezTo>
                  <a:pt x="10598524" y="49017"/>
                  <a:pt x="10550674" y="61360"/>
                  <a:pt x="10533936" y="53095"/>
                </a:cubicBezTo>
                <a:cubicBezTo>
                  <a:pt x="10519435" y="55674"/>
                  <a:pt x="10480156" y="49393"/>
                  <a:pt x="10466876" y="45180"/>
                </a:cubicBezTo>
                <a:cubicBezTo>
                  <a:pt x="10443145" y="68059"/>
                  <a:pt x="10382269" y="71294"/>
                  <a:pt x="10355090" y="89741"/>
                </a:cubicBezTo>
                <a:cubicBezTo>
                  <a:pt x="10286222" y="95376"/>
                  <a:pt x="10146285" y="63529"/>
                  <a:pt x="10087145" y="66115"/>
                </a:cubicBezTo>
                <a:cubicBezTo>
                  <a:pt x="10067575" y="79584"/>
                  <a:pt x="10043111" y="68921"/>
                  <a:pt x="10015902" y="76178"/>
                </a:cubicBezTo>
                <a:cubicBezTo>
                  <a:pt x="9952302" y="84628"/>
                  <a:pt x="9893286" y="103337"/>
                  <a:pt x="9806005" y="102435"/>
                </a:cubicBezTo>
                <a:cubicBezTo>
                  <a:pt x="9782247" y="141133"/>
                  <a:pt x="9674787" y="151643"/>
                  <a:pt x="9602583" y="179170"/>
                </a:cubicBezTo>
                <a:cubicBezTo>
                  <a:pt x="9557658" y="187584"/>
                  <a:pt x="9478290" y="154235"/>
                  <a:pt x="9469719" y="174721"/>
                </a:cubicBezTo>
                <a:cubicBezTo>
                  <a:pt x="9443779" y="165070"/>
                  <a:pt x="9431317" y="185692"/>
                  <a:pt x="9408692" y="189513"/>
                </a:cubicBezTo>
                <a:cubicBezTo>
                  <a:pt x="9387154" y="183843"/>
                  <a:pt x="9380475" y="191089"/>
                  <a:pt x="9364151" y="194072"/>
                </a:cubicBezTo>
                <a:cubicBezTo>
                  <a:pt x="9354686" y="190222"/>
                  <a:pt x="9340485" y="191782"/>
                  <a:pt x="9337751" y="197579"/>
                </a:cubicBezTo>
                <a:cubicBezTo>
                  <a:pt x="9349566" y="209270"/>
                  <a:pt x="9297468" y="207714"/>
                  <a:pt x="9297166" y="216558"/>
                </a:cubicBezTo>
                <a:cubicBezTo>
                  <a:pt x="9269057" y="220999"/>
                  <a:pt x="9139630" y="221783"/>
                  <a:pt x="9123859" y="237356"/>
                </a:cubicBezTo>
                <a:cubicBezTo>
                  <a:pt x="9068176" y="249209"/>
                  <a:pt x="8975349" y="235349"/>
                  <a:pt x="8950741" y="238020"/>
                </a:cubicBezTo>
                <a:cubicBezTo>
                  <a:pt x="8916265" y="215428"/>
                  <a:pt x="8822808" y="292026"/>
                  <a:pt x="8718236" y="303148"/>
                </a:cubicBezTo>
                <a:cubicBezTo>
                  <a:pt x="8703111" y="302060"/>
                  <a:pt x="8695551" y="302792"/>
                  <a:pt x="8694011" y="308812"/>
                </a:cubicBezTo>
                <a:cubicBezTo>
                  <a:pt x="8661810" y="312764"/>
                  <a:pt x="8637956" y="329628"/>
                  <a:pt x="8611976" y="324819"/>
                </a:cubicBezTo>
                <a:cubicBezTo>
                  <a:pt x="8621849" y="336388"/>
                  <a:pt x="8562809" y="325917"/>
                  <a:pt x="8562074" y="337971"/>
                </a:cubicBezTo>
                <a:cubicBezTo>
                  <a:pt x="8543699" y="343978"/>
                  <a:pt x="8511321" y="356396"/>
                  <a:pt x="8501724" y="360865"/>
                </a:cubicBezTo>
                <a:lnTo>
                  <a:pt x="8504489" y="364790"/>
                </a:lnTo>
                <a:lnTo>
                  <a:pt x="8492774" y="366181"/>
                </a:lnTo>
                <a:lnTo>
                  <a:pt x="8466405" y="368724"/>
                </a:lnTo>
                <a:cubicBezTo>
                  <a:pt x="8455454" y="372229"/>
                  <a:pt x="8440175" y="385805"/>
                  <a:pt x="8427069" y="387211"/>
                </a:cubicBezTo>
                <a:cubicBezTo>
                  <a:pt x="8400442" y="392215"/>
                  <a:pt x="8397079" y="382989"/>
                  <a:pt x="8387766" y="377161"/>
                </a:cubicBezTo>
                <a:cubicBezTo>
                  <a:pt x="8369233" y="378548"/>
                  <a:pt x="8334756" y="390869"/>
                  <a:pt x="8315874" y="395527"/>
                </a:cubicBezTo>
                <a:cubicBezTo>
                  <a:pt x="8306664" y="400500"/>
                  <a:pt x="8272845" y="393679"/>
                  <a:pt x="8274474" y="405112"/>
                </a:cubicBezTo>
                <a:cubicBezTo>
                  <a:pt x="8255483" y="406194"/>
                  <a:pt x="8244963" y="408376"/>
                  <a:pt x="8234664" y="410219"/>
                </a:cubicBezTo>
                <a:lnTo>
                  <a:pt x="8211268" y="416791"/>
                </a:lnTo>
                <a:cubicBezTo>
                  <a:pt x="8204720" y="419941"/>
                  <a:pt x="8197411" y="422004"/>
                  <a:pt x="8188615" y="421755"/>
                </a:cubicBezTo>
                <a:lnTo>
                  <a:pt x="8179981" y="420402"/>
                </a:lnTo>
                <a:lnTo>
                  <a:pt x="8179307" y="422516"/>
                </a:lnTo>
                <a:cubicBezTo>
                  <a:pt x="8179027" y="425797"/>
                  <a:pt x="8175790" y="448341"/>
                  <a:pt x="8147929" y="450302"/>
                </a:cubicBezTo>
                <a:cubicBezTo>
                  <a:pt x="8130300" y="457967"/>
                  <a:pt x="8114933" y="461015"/>
                  <a:pt x="8089136" y="465283"/>
                </a:cubicBezTo>
                <a:cubicBezTo>
                  <a:pt x="8072810" y="465920"/>
                  <a:pt x="8069376" y="451569"/>
                  <a:pt x="8049973" y="454121"/>
                </a:cubicBezTo>
                <a:cubicBezTo>
                  <a:pt x="7974508" y="471465"/>
                  <a:pt x="8006050" y="447139"/>
                  <a:pt x="7965913" y="464415"/>
                </a:cubicBezTo>
                <a:cubicBezTo>
                  <a:pt x="7958234" y="466025"/>
                  <a:pt x="7951405" y="465800"/>
                  <a:pt x="7945093" y="464798"/>
                </a:cubicBezTo>
                <a:lnTo>
                  <a:pt x="7935335" y="462442"/>
                </a:lnTo>
                <a:lnTo>
                  <a:pt x="7904779" y="471429"/>
                </a:lnTo>
                <a:cubicBezTo>
                  <a:pt x="7889387" y="474999"/>
                  <a:pt x="7872867" y="477951"/>
                  <a:pt x="7855604" y="480199"/>
                </a:cubicBezTo>
                <a:cubicBezTo>
                  <a:pt x="7850005" y="476378"/>
                  <a:pt x="7838628" y="483595"/>
                  <a:pt x="7832630" y="485371"/>
                </a:cubicBezTo>
                <a:cubicBezTo>
                  <a:pt x="7831473" y="482645"/>
                  <a:pt x="7816623" y="482661"/>
                  <a:pt x="7812438" y="485391"/>
                </a:cubicBezTo>
                <a:cubicBezTo>
                  <a:pt x="7709470" y="505049"/>
                  <a:pt x="7759426" y="473956"/>
                  <a:pt x="7701399" y="495197"/>
                </a:cubicBezTo>
                <a:cubicBezTo>
                  <a:pt x="7690986" y="496989"/>
                  <a:pt x="7682397" y="496365"/>
                  <a:pt x="7674778" y="494723"/>
                </a:cubicBezTo>
                <a:lnTo>
                  <a:pt x="7660445" y="490194"/>
                </a:lnTo>
                <a:lnTo>
                  <a:pt x="7651781" y="493084"/>
                </a:lnTo>
                <a:cubicBezTo>
                  <a:pt x="7616113" y="496548"/>
                  <a:pt x="7603273" y="491735"/>
                  <a:pt x="7584807" y="499490"/>
                </a:cubicBezTo>
                <a:cubicBezTo>
                  <a:pt x="7549256" y="490212"/>
                  <a:pt x="7563949" y="500167"/>
                  <a:pt x="7541324" y="504184"/>
                </a:cubicBezTo>
                <a:cubicBezTo>
                  <a:pt x="7523851" y="508307"/>
                  <a:pt x="7559546" y="509825"/>
                  <a:pt x="7541756" y="512184"/>
                </a:cubicBezTo>
                <a:cubicBezTo>
                  <a:pt x="7520963" y="510864"/>
                  <a:pt x="7525755" y="520497"/>
                  <a:pt x="7503906" y="518551"/>
                </a:cubicBezTo>
                <a:cubicBezTo>
                  <a:pt x="7505924" y="510774"/>
                  <a:pt x="7464361" y="523683"/>
                  <a:pt x="7460411" y="517415"/>
                </a:cubicBezTo>
                <a:lnTo>
                  <a:pt x="7460116" y="517548"/>
                </a:lnTo>
                <a:cubicBezTo>
                  <a:pt x="7447785" y="530928"/>
                  <a:pt x="7310141" y="550568"/>
                  <a:pt x="7297810" y="563947"/>
                </a:cubicBezTo>
                <a:cubicBezTo>
                  <a:pt x="7221791" y="605698"/>
                  <a:pt x="7039072" y="646008"/>
                  <a:pt x="6946388" y="665244"/>
                </a:cubicBezTo>
                <a:cubicBezTo>
                  <a:pt x="6853704" y="684480"/>
                  <a:pt x="6804875" y="677485"/>
                  <a:pt x="6741704" y="679365"/>
                </a:cubicBezTo>
                <a:lnTo>
                  <a:pt x="6624680" y="677674"/>
                </a:lnTo>
                <a:lnTo>
                  <a:pt x="6605700" y="683566"/>
                </a:lnTo>
                <a:cubicBezTo>
                  <a:pt x="6603309" y="685184"/>
                  <a:pt x="6599550" y="685647"/>
                  <a:pt x="6576922" y="683030"/>
                </a:cubicBezTo>
                <a:cubicBezTo>
                  <a:pt x="6527275" y="698355"/>
                  <a:pt x="6440981" y="702347"/>
                  <a:pt x="6405123" y="721946"/>
                </a:cubicBezTo>
                <a:cubicBezTo>
                  <a:pt x="6407963" y="715467"/>
                  <a:pt x="6383450" y="712913"/>
                  <a:pt x="6368938" y="717341"/>
                </a:cubicBezTo>
                <a:cubicBezTo>
                  <a:pt x="6377914" y="692119"/>
                  <a:pt x="6315316" y="744281"/>
                  <a:pt x="6295102" y="729508"/>
                </a:cubicBezTo>
                <a:cubicBezTo>
                  <a:pt x="6300358" y="744473"/>
                  <a:pt x="6240070" y="776254"/>
                  <a:pt x="6202084" y="767091"/>
                </a:cubicBezTo>
                <a:cubicBezTo>
                  <a:pt x="6152826" y="774744"/>
                  <a:pt x="6122010" y="790367"/>
                  <a:pt x="6067157" y="790339"/>
                </a:cubicBezTo>
                <a:cubicBezTo>
                  <a:pt x="6066310" y="792484"/>
                  <a:pt x="6064283" y="794403"/>
                  <a:pt x="6061443" y="796151"/>
                </a:cubicBezTo>
                <a:lnTo>
                  <a:pt x="6051406" y="800684"/>
                </a:lnTo>
                <a:lnTo>
                  <a:pt x="6049097" y="800636"/>
                </a:lnTo>
                <a:cubicBezTo>
                  <a:pt x="6040408" y="801393"/>
                  <a:pt x="6036299" y="802645"/>
                  <a:pt x="6034222" y="804110"/>
                </a:cubicBezTo>
                <a:lnTo>
                  <a:pt x="6033121" y="806078"/>
                </a:lnTo>
                <a:lnTo>
                  <a:pt x="6023593" y="808842"/>
                </a:lnTo>
                <a:lnTo>
                  <a:pt x="6006639" y="815304"/>
                </a:lnTo>
                <a:lnTo>
                  <a:pt x="6001762" y="815557"/>
                </a:lnTo>
                <a:lnTo>
                  <a:pt x="5973534" y="823815"/>
                </a:lnTo>
                <a:lnTo>
                  <a:pt x="5972336" y="823476"/>
                </a:lnTo>
                <a:cubicBezTo>
                  <a:pt x="5969004" y="822901"/>
                  <a:pt x="5965329" y="822833"/>
                  <a:pt x="5960841" y="823819"/>
                </a:cubicBezTo>
                <a:cubicBezTo>
                  <a:pt x="5955860" y="815655"/>
                  <a:pt x="5953515" y="821882"/>
                  <a:pt x="5940719" y="825514"/>
                </a:cubicBezTo>
                <a:cubicBezTo>
                  <a:pt x="5930130" y="813644"/>
                  <a:pt x="5900943" y="827979"/>
                  <a:pt x="5884298" y="823806"/>
                </a:cubicBezTo>
                <a:cubicBezTo>
                  <a:pt x="5875133" y="826741"/>
                  <a:pt x="5865250" y="829630"/>
                  <a:pt x="5854779" y="832365"/>
                </a:cubicBezTo>
                <a:lnTo>
                  <a:pt x="5848382" y="833844"/>
                </a:lnTo>
                <a:lnTo>
                  <a:pt x="5848066" y="833772"/>
                </a:lnTo>
                <a:cubicBezTo>
                  <a:pt x="5846273" y="833879"/>
                  <a:pt x="5844018" y="834284"/>
                  <a:pt x="5840944" y="835132"/>
                </a:cubicBezTo>
                <a:lnTo>
                  <a:pt x="5836719" y="836539"/>
                </a:lnTo>
                <a:lnTo>
                  <a:pt x="5824311" y="839408"/>
                </a:lnTo>
                <a:lnTo>
                  <a:pt x="5818788" y="839727"/>
                </a:lnTo>
                <a:cubicBezTo>
                  <a:pt x="5797008" y="838594"/>
                  <a:pt x="5786883" y="822081"/>
                  <a:pt x="5763953" y="834282"/>
                </a:cubicBezTo>
                <a:cubicBezTo>
                  <a:pt x="5726813" y="837521"/>
                  <a:pt x="5699446" y="830949"/>
                  <a:pt x="5667748" y="840211"/>
                </a:cubicBezTo>
                <a:cubicBezTo>
                  <a:pt x="5632959" y="843205"/>
                  <a:pt x="5601436" y="842280"/>
                  <a:pt x="5573108" y="847611"/>
                </a:cubicBezTo>
                <a:cubicBezTo>
                  <a:pt x="5560030" y="845832"/>
                  <a:pt x="5549547" y="851598"/>
                  <a:pt x="5539137" y="851033"/>
                </a:cubicBezTo>
                <a:cubicBezTo>
                  <a:pt x="5528728" y="850467"/>
                  <a:pt x="5529256" y="837509"/>
                  <a:pt x="5510651" y="844215"/>
                </a:cubicBezTo>
                <a:cubicBezTo>
                  <a:pt x="5494241" y="833607"/>
                  <a:pt x="5466101" y="839171"/>
                  <a:pt x="5457331" y="839159"/>
                </a:cubicBezTo>
                <a:lnTo>
                  <a:pt x="5410613" y="834358"/>
                </a:lnTo>
                <a:lnTo>
                  <a:pt x="5370040" y="862127"/>
                </a:lnTo>
                <a:cubicBezTo>
                  <a:pt x="5357863" y="856469"/>
                  <a:pt x="5319115" y="868069"/>
                  <a:pt x="5318778" y="855310"/>
                </a:cubicBezTo>
                <a:cubicBezTo>
                  <a:pt x="5303920" y="857760"/>
                  <a:pt x="5296727" y="863736"/>
                  <a:pt x="5298645" y="855171"/>
                </a:cubicBezTo>
                <a:cubicBezTo>
                  <a:pt x="5287819" y="855897"/>
                  <a:pt x="5267444" y="857825"/>
                  <a:pt x="5253828" y="859670"/>
                </a:cubicBezTo>
                <a:lnTo>
                  <a:pt x="5216955" y="866245"/>
                </a:lnTo>
                <a:lnTo>
                  <a:pt x="5214344" y="868102"/>
                </a:lnTo>
                <a:cubicBezTo>
                  <a:pt x="5210778" y="868719"/>
                  <a:pt x="5200859" y="869042"/>
                  <a:pt x="5195561" y="869949"/>
                </a:cubicBezTo>
                <a:lnTo>
                  <a:pt x="5182555" y="873542"/>
                </a:lnTo>
                <a:cubicBezTo>
                  <a:pt x="5178496" y="875023"/>
                  <a:pt x="5175066" y="876746"/>
                  <a:pt x="5172552" y="878801"/>
                </a:cubicBezTo>
                <a:cubicBezTo>
                  <a:pt x="5121406" y="873797"/>
                  <a:pt x="5080096" y="886529"/>
                  <a:pt x="5027993" y="889666"/>
                </a:cubicBezTo>
                <a:cubicBezTo>
                  <a:pt x="4999924" y="877115"/>
                  <a:pt x="4946973" y="919452"/>
                  <a:pt x="4939844" y="934802"/>
                </a:cubicBezTo>
                <a:cubicBezTo>
                  <a:pt x="4895154" y="940701"/>
                  <a:pt x="4844006" y="928240"/>
                  <a:pt x="4792576" y="934820"/>
                </a:cubicBezTo>
                <a:lnTo>
                  <a:pt x="4602423" y="958063"/>
                </a:lnTo>
                <a:cubicBezTo>
                  <a:pt x="4488530" y="967131"/>
                  <a:pt x="4399004" y="969822"/>
                  <a:pt x="4290656" y="969152"/>
                </a:cubicBezTo>
                <a:cubicBezTo>
                  <a:pt x="4182308" y="968482"/>
                  <a:pt x="4046938" y="971167"/>
                  <a:pt x="3952334" y="954043"/>
                </a:cubicBezTo>
                <a:lnTo>
                  <a:pt x="3858560" y="948781"/>
                </a:lnTo>
                <a:lnTo>
                  <a:pt x="3846597" y="948382"/>
                </a:lnTo>
                <a:cubicBezTo>
                  <a:pt x="3807516" y="956616"/>
                  <a:pt x="3767475" y="941640"/>
                  <a:pt x="3736044" y="947759"/>
                </a:cubicBezTo>
                <a:cubicBezTo>
                  <a:pt x="3727323" y="948128"/>
                  <a:pt x="3719828" y="947771"/>
                  <a:pt x="3713136" y="946963"/>
                </a:cubicBezTo>
                <a:lnTo>
                  <a:pt x="3695939" y="943639"/>
                </a:lnTo>
                <a:lnTo>
                  <a:pt x="3694125" y="940567"/>
                </a:lnTo>
                <a:lnTo>
                  <a:pt x="3681925" y="939706"/>
                </a:lnTo>
                <a:lnTo>
                  <a:pt x="3679204" y="938926"/>
                </a:lnTo>
                <a:cubicBezTo>
                  <a:pt x="3668160" y="939028"/>
                  <a:pt x="3634193" y="940875"/>
                  <a:pt x="3615656" y="940320"/>
                </a:cubicBezTo>
                <a:cubicBezTo>
                  <a:pt x="3582626" y="936974"/>
                  <a:pt x="3593904" y="949140"/>
                  <a:pt x="3567983" y="935596"/>
                </a:cubicBezTo>
                <a:cubicBezTo>
                  <a:pt x="3504185" y="939048"/>
                  <a:pt x="3482818" y="922224"/>
                  <a:pt x="3422423" y="932129"/>
                </a:cubicBezTo>
                <a:cubicBezTo>
                  <a:pt x="3369166" y="933413"/>
                  <a:pt x="3329486" y="910108"/>
                  <a:pt x="3310925" y="911072"/>
                </a:cubicBezTo>
                <a:cubicBezTo>
                  <a:pt x="3261363" y="909787"/>
                  <a:pt x="3198415" y="933574"/>
                  <a:pt x="3139421" y="934151"/>
                </a:cubicBezTo>
                <a:cubicBezTo>
                  <a:pt x="3088799" y="931012"/>
                  <a:pt x="3038941" y="938464"/>
                  <a:pt x="2996922" y="927537"/>
                </a:cubicBezTo>
                <a:cubicBezTo>
                  <a:pt x="2992673" y="929234"/>
                  <a:pt x="2987900" y="930498"/>
                  <a:pt x="2982785" y="931453"/>
                </a:cubicBezTo>
                <a:lnTo>
                  <a:pt x="2967478" y="933397"/>
                </a:lnTo>
                <a:lnTo>
                  <a:pt x="2948552" y="932961"/>
                </a:lnTo>
                <a:lnTo>
                  <a:pt x="2944404" y="934452"/>
                </a:lnTo>
                <a:lnTo>
                  <a:pt x="2908608" y="937205"/>
                </a:lnTo>
                <a:lnTo>
                  <a:pt x="2904443" y="936455"/>
                </a:lnTo>
                <a:lnTo>
                  <a:pt x="2868935" y="938022"/>
                </a:lnTo>
                <a:lnTo>
                  <a:pt x="2868586" y="937487"/>
                </a:lnTo>
                <a:cubicBezTo>
                  <a:pt x="2866994" y="936327"/>
                  <a:pt x="2864292" y="935538"/>
                  <a:pt x="2859191" y="935503"/>
                </a:cubicBezTo>
                <a:cubicBezTo>
                  <a:pt x="2869075" y="927418"/>
                  <a:pt x="2856828" y="932364"/>
                  <a:pt x="2840915" y="932977"/>
                </a:cubicBezTo>
                <a:lnTo>
                  <a:pt x="2763509" y="921850"/>
                </a:lnTo>
                <a:lnTo>
                  <a:pt x="2756121" y="921864"/>
                </a:lnTo>
                <a:cubicBezTo>
                  <a:pt x="2756081" y="921822"/>
                  <a:pt x="2756039" y="921781"/>
                  <a:pt x="2755998" y="921739"/>
                </a:cubicBezTo>
                <a:cubicBezTo>
                  <a:pt x="2754445" y="921476"/>
                  <a:pt x="2752036" y="921380"/>
                  <a:pt x="2748255" y="921505"/>
                </a:cubicBezTo>
                <a:lnTo>
                  <a:pt x="2694601" y="915575"/>
                </a:lnTo>
                <a:cubicBezTo>
                  <a:pt x="2671223" y="919874"/>
                  <a:pt x="2666972" y="913376"/>
                  <a:pt x="2635357" y="910976"/>
                </a:cubicBezTo>
                <a:cubicBezTo>
                  <a:pt x="2621906" y="915051"/>
                  <a:pt x="2611315" y="913542"/>
                  <a:pt x="2601047" y="910263"/>
                </a:cubicBezTo>
                <a:cubicBezTo>
                  <a:pt x="2570084" y="912074"/>
                  <a:pt x="2542135" y="907435"/>
                  <a:pt x="2507482" y="906211"/>
                </a:cubicBezTo>
                <a:cubicBezTo>
                  <a:pt x="2469706" y="911437"/>
                  <a:pt x="2450920" y="901812"/>
                  <a:pt x="2413884" y="900545"/>
                </a:cubicBezTo>
                <a:cubicBezTo>
                  <a:pt x="2381338" y="909664"/>
                  <a:pt x="2387753" y="892438"/>
                  <a:pt x="2368912" y="888755"/>
                </a:cubicBezTo>
                <a:lnTo>
                  <a:pt x="2349490" y="889719"/>
                </a:lnTo>
                <a:lnTo>
                  <a:pt x="2344290" y="890584"/>
                </a:lnTo>
                <a:cubicBezTo>
                  <a:pt x="2340673" y="891041"/>
                  <a:pt x="2338228" y="891167"/>
                  <a:pt x="2336488" y="891058"/>
                </a:cubicBezTo>
                <a:lnTo>
                  <a:pt x="2329015" y="891627"/>
                </a:lnTo>
                <a:cubicBezTo>
                  <a:pt x="2316843" y="893039"/>
                  <a:pt x="2305064" y="894669"/>
                  <a:pt x="2293898" y="896431"/>
                </a:cubicBezTo>
                <a:cubicBezTo>
                  <a:pt x="2282637" y="890404"/>
                  <a:pt x="2242346" y="900851"/>
                  <a:pt x="2243927" y="888076"/>
                </a:cubicBezTo>
                <a:cubicBezTo>
                  <a:pt x="2228778" y="890081"/>
                  <a:pt x="2220725" y="895845"/>
                  <a:pt x="2223920" y="887331"/>
                </a:cubicBezTo>
                <a:cubicBezTo>
                  <a:pt x="2218877" y="887756"/>
                  <a:pt x="2215583" y="887254"/>
                  <a:pt x="2213081" y="886302"/>
                </a:cubicBezTo>
                <a:lnTo>
                  <a:pt x="2212307" y="885829"/>
                </a:lnTo>
                <a:lnTo>
                  <a:pt x="2152321" y="894418"/>
                </a:lnTo>
                <a:lnTo>
                  <a:pt x="2140985" y="895968"/>
                </a:lnTo>
                <a:lnTo>
                  <a:pt x="2121210" y="899354"/>
                </a:lnTo>
                <a:lnTo>
                  <a:pt x="2119146" y="899033"/>
                </a:lnTo>
                <a:lnTo>
                  <a:pt x="2105666" y="902240"/>
                </a:lnTo>
                <a:cubicBezTo>
                  <a:pt x="2101407" y="903601"/>
                  <a:pt x="2097735" y="905221"/>
                  <a:pt x="2094924" y="907203"/>
                </a:cubicBezTo>
                <a:cubicBezTo>
                  <a:pt x="2044793" y="900664"/>
                  <a:pt x="2001785" y="912168"/>
                  <a:pt x="1949478" y="913748"/>
                </a:cubicBezTo>
                <a:cubicBezTo>
                  <a:pt x="1891937" y="919585"/>
                  <a:pt x="1810334" y="935486"/>
                  <a:pt x="1749684" y="942223"/>
                </a:cubicBezTo>
                <a:lnTo>
                  <a:pt x="1585576" y="954170"/>
                </a:lnTo>
                <a:cubicBezTo>
                  <a:pt x="1549165" y="943719"/>
                  <a:pt x="1511425" y="950847"/>
                  <a:pt x="1476250" y="950653"/>
                </a:cubicBezTo>
                <a:cubicBezTo>
                  <a:pt x="1488515" y="961596"/>
                  <a:pt x="1432660" y="946795"/>
                  <a:pt x="1433927" y="959926"/>
                </a:cubicBezTo>
                <a:cubicBezTo>
                  <a:pt x="1427485" y="959475"/>
                  <a:pt x="1421205" y="958623"/>
                  <a:pt x="1414893" y="957671"/>
                </a:cubicBezTo>
                <a:lnTo>
                  <a:pt x="1411585" y="957179"/>
                </a:lnTo>
                <a:lnTo>
                  <a:pt x="1398896" y="957460"/>
                </a:lnTo>
                <a:lnTo>
                  <a:pt x="1394632" y="954725"/>
                </a:lnTo>
                <a:lnTo>
                  <a:pt x="1375043" y="953132"/>
                </a:lnTo>
                <a:cubicBezTo>
                  <a:pt x="1367813" y="952970"/>
                  <a:pt x="1360155" y="953305"/>
                  <a:pt x="1351876" y="954436"/>
                </a:cubicBezTo>
                <a:cubicBezTo>
                  <a:pt x="1325912" y="963028"/>
                  <a:pt x="1274459" y="952492"/>
                  <a:pt x="1242676" y="963767"/>
                </a:cubicBezTo>
                <a:cubicBezTo>
                  <a:pt x="1230276" y="966918"/>
                  <a:pt x="1216715" y="977098"/>
                  <a:pt x="1205993" y="974080"/>
                </a:cubicBezTo>
                <a:cubicBezTo>
                  <a:pt x="1174251" y="974112"/>
                  <a:pt x="1086982" y="964420"/>
                  <a:pt x="1052221" y="963954"/>
                </a:cubicBezTo>
                <a:cubicBezTo>
                  <a:pt x="1038515" y="970622"/>
                  <a:pt x="1009522" y="962342"/>
                  <a:pt x="968270" y="964761"/>
                </a:cubicBezTo>
                <a:cubicBezTo>
                  <a:pt x="943437" y="973698"/>
                  <a:pt x="900136" y="991017"/>
                  <a:pt x="874493" y="998122"/>
                </a:cubicBezTo>
                <a:cubicBezTo>
                  <a:pt x="848849" y="1005226"/>
                  <a:pt x="853424" y="1009427"/>
                  <a:pt x="814411" y="1007391"/>
                </a:cubicBezTo>
                <a:cubicBezTo>
                  <a:pt x="765926" y="1022821"/>
                  <a:pt x="732885" y="1009859"/>
                  <a:pt x="688604" y="1015631"/>
                </a:cubicBezTo>
                <a:cubicBezTo>
                  <a:pt x="638045" y="1020877"/>
                  <a:pt x="677999" y="1011556"/>
                  <a:pt x="618171" y="1027260"/>
                </a:cubicBezTo>
                <a:cubicBezTo>
                  <a:pt x="609680" y="1023165"/>
                  <a:pt x="583253" y="1020277"/>
                  <a:pt x="570379" y="1023487"/>
                </a:cubicBezTo>
                <a:cubicBezTo>
                  <a:pt x="543992" y="1022523"/>
                  <a:pt x="505183" y="1001686"/>
                  <a:pt x="482519" y="1002108"/>
                </a:cubicBezTo>
                <a:cubicBezTo>
                  <a:pt x="464011" y="1002285"/>
                  <a:pt x="495211" y="1007995"/>
                  <a:pt x="475319" y="1009922"/>
                </a:cubicBezTo>
                <a:cubicBezTo>
                  <a:pt x="450818" y="1011135"/>
                  <a:pt x="454804" y="1022539"/>
                  <a:pt x="431104" y="1009317"/>
                </a:cubicBezTo>
                <a:cubicBezTo>
                  <a:pt x="406857" y="1014651"/>
                  <a:pt x="399686" y="1008456"/>
                  <a:pt x="363782" y="1007585"/>
                </a:cubicBezTo>
                <a:cubicBezTo>
                  <a:pt x="350440" y="1012231"/>
                  <a:pt x="338145" y="1011245"/>
                  <a:pt x="325533" y="1008502"/>
                </a:cubicBezTo>
                <a:cubicBezTo>
                  <a:pt x="291944" y="1011745"/>
                  <a:pt x="259251" y="1008497"/>
                  <a:pt x="220429" y="1008927"/>
                </a:cubicBezTo>
                <a:cubicBezTo>
                  <a:pt x="180594" y="1015852"/>
                  <a:pt x="156150" y="1007265"/>
                  <a:pt x="114676" y="1007765"/>
                </a:cubicBezTo>
                <a:cubicBezTo>
                  <a:pt x="85718" y="1006195"/>
                  <a:pt x="43316" y="1001491"/>
                  <a:pt x="13470" y="998544"/>
                </a:cubicBezTo>
                <a:lnTo>
                  <a:pt x="0" y="997355"/>
                </a:lnTo>
                <a:close/>
              </a:path>
            </a:pathLst>
          </a:custGeom>
          <a:solidFill>
            <a:srgbClr val="82766A">
              <a:alpha val="15000"/>
            </a:srgbClr>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5" name="Immagine 4" descr="Immagine che contiene sedendo, aria, edificio, aeroplano&#10;&#10;Descrizione generata automaticamente">
            <a:extLst>
              <a:ext uri="{FF2B5EF4-FFF2-40B4-BE49-F238E27FC236}">
                <a16:creationId xmlns:a16="http://schemas.microsoft.com/office/drawing/2014/main" id="{8DEC40BC-D564-FCEB-EABE-0CAADCD7547D}"/>
              </a:ext>
            </a:extLst>
          </p:cNvPr>
          <p:cNvPicPr>
            <a:picLocks noChangeAspect="1"/>
          </p:cNvPicPr>
          <p:nvPr/>
        </p:nvPicPr>
        <p:blipFill>
          <a:blip r:embed="rId2"/>
          <a:stretch>
            <a:fillRect/>
          </a:stretch>
        </p:blipFill>
        <p:spPr>
          <a:xfrm>
            <a:off x="8800996" y="133469"/>
            <a:ext cx="3332088" cy="2506186"/>
          </a:xfrm>
          <a:prstGeom prst="rect">
            <a:avLst/>
          </a:prstGeom>
        </p:spPr>
      </p:pic>
      <p:sp>
        <p:nvSpPr>
          <p:cNvPr id="6" name="CasellaDiTesto 5">
            <a:extLst>
              <a:ext uri="{FF2B5EF4-FFF2-40B4-BE49-F238E27FC236}">
                <a16:creationId xmlns:a16="http://schemas.microsoft.com/office/drawing/2014/main" id="{87D668C7-BD9C-53FD-8ED9-CBEA32CDF894}"/>
              </a:ext>
            </a:extLst>
          </p:cNvPr>
          <p:cNvSpPr txBox="1"/>
          <p:nvPr/>
        </p:nvSpPr>
        <p:spPr>
          <a:xfrm>
            <a:off x="762435" y="4225300"/>
            <a:ext cx="2586921" cy="338554"/>
          </a:xfrm>
          <a:prstGeom prst="rect">
            <a:avLst/>
          </a:prstGeom>
          <a:noFill/>
        </p:spPr>
        <p:txBody>
          <a:bodyPr wrap="square">
            <a:spAutoFit/>
          </a:bodyPr>
          <a:lstStyle/>
          <a:p>
            <a:r>
              <a:rPr lang="en-GB" sz="1600" b="1" dirty="0">
                <a:latin typeface="Bierstadt" panose="020B0004020202020204" pitchFamily="34" charset="0"/>
                <a:cs typeface="Arial" panose="020B0604020202020204" pitchFamily="34" charset="0"/>
              </a:rPr>
              <a:t>Reinforcement rule</a:t>
            </a:r>
          </a:p>
        </p:txBody>
      </p:sp>
      <mc:AlternateContent xmlns:mc="http://schemas.openxmlformats.org/markup-compatibility/2006" xmlns:a14="http://schemas.microsoft.com/office/drawing/2010/main">
        <mc:Choice Requires="a14">
          <p:sp>
            <p:nvSpPr>
              <p:cNvPr id="7" name="CasellaDiTesto 6">
                <a:extLst>
                  <a:ext uri="{FF2B5EF4-FFF2-40B4-BE49-F238E27FC236}">
                    <a16:creationId xmlns:a16="http://schemas.microsoft.com/office/drawing/2014/main" id="{4692D8F3-4AFE-ABD1-D390-26549A697D15}"/>
                  </a:ext>
                </a:extLst>
              </p:cNvPr>
              <p:cNvSpPr txBox="1"/>
              <p:nvPr/>
            </p:nvSpPr>
            <p:spPr>
              <a:xfrm>
                <a:off x="480149" y="4531559"/>
                <a:ext cx="4528269" cy="911724"/>
              </a:xfrm>
              <a:prstGeom prst="rect">
                <a:avLst/>
              </a:prstGeom>
              <a:noFill/>
            </p:spPr>
            <p:txBody>
              <a:bodyPr wrap="square" lIns="0" tIns="0" rIns="0" bIns="0" rtlCol="0">
                <a:spAutoFit/>
              </a:bodyPr>
              <a:lstStyle/>
              <a:p>
                <a:pPr/>
                <a14:m>
                  <m:oMathPara xmlns:m="http://schemas.openxmlformats.org/officeDocument/2006/math">
                    <m:oMathParaPr>
                      <m:jc m:val="centerGroup"/>
                    </m:oMathParaPr>
                    <m:oMath xmlns:m="http://schemas.openxmlformats.org/officeDocument/2006/math">
                      <m:r>
                        <a:rPr lang="it-IT" sz="1600" i="1" smtClean="0">
                          <a:solidFill>
                            <a:schemeClr val="tx1"/>
                          </a:solidFill>
                          <a:latin typeface="Cambria Math" panose="02040503050406030204" pitchFamily="18" charset="0"/>
                          <a:ea typeface="Cambria Math" panose="02040503050406030204" pitchFamily="18" charset="0"/>
                        </a:rPr>
                        <m:t>∆</m:t>
                      </m:r>
                      <m:sSubSup>
                        <m:sSubSupPr>
                          <m:ctrlPr>
                            <a:rPr lang="it-IT" sz="1600" i="1" smtClean="0">
                              <a:solidFill>
                                <a:schemeClr val="tx1"/>
                              </a:solidFill>
                              <a:latin typeface="Cambria Math" panose="02040503050406030204" pitchFamily="18" charset="0"/>
                              <a:ea typeface="Cambria Math" panose="02040503050406030204" pitchFamily="18" charset="0"/>
                            </a:rPr>
                          </m:ctrlPr>
                        </m:sSubSupPr>
                        <m:e>
                          <m:r>
                            <a:rPr lang="it-IT" sz="1600" i="1" smtClean="0">
                              <a:solidFill>
                                <a:schemeClr val="tx1"/>
                              </a:solidFill>
                              <a:latin typeface="Cambria Math" panose="02040503050406030204" pitchFamily="18" charset="0"/>
                              <a:ea typeface="Cambria Math" panose="02040503050406030204" pitchFamily="18" charset="0"/>
                            </a:rPr>
                            <m:t>𝜏</m:t>
                          </m:r>
                        </m:e>
                        <m:sub>
                          <m:r>
                            <a:rPr lang="it-IT" sz="1600" b="0" i="1" smtClean="0">
                              <a:solidFill>
                                <a:schemeClr val="tx1"/>
                              </a:solidFill>
                              <a:latin typeface="Cambria Math" panose="02040503050406030204" pitchFamily="18" charset="0"/>
                              <a:ea typeface="Cambria Math" panose="02040503050406030204" pitchFamily="18" charset="0"/>
                            </a:rPr>
                            <m:t>𝑖𝑗</m:t>
                          </m:r>
                        </m:sub>
                        <m:sup>
                          <m:r>
                            <a:rPr lang="it-IT" sz="1600" b="0" i="1" smtClean="0">
                              <a:solidFill>
                                <a:schemeClr val="tx1"/>
                              </a:solidFill>
                              <a:latin typeface="Cambria Math" panose="02040503050406030204" pitchFamily="18" charset="0"/>
                              <a:ea typeface="Cambria Math" panose="02040503050406030204" pitchFamily="18" charset="0"/>
                            </a:rPr>
                            <m:t>𝑏𝑒𝑠𝑡</m:t>
                          </m:r>
                        </m:sup>
                      </m:sSubSup>
                      <m:d>
                        <m:dPr>
                          <m:ctrlPr>
                            <a:rPr lang="it-IT" sz="1600" i="1" smtClean="0">
                              <a:solidFill>
                                <a:schemeClr val="tx1"/>
                              </a:solidFill>
                              <a:latin typeface="Cambria Math" panose="02040503050406030204" pitchFamily="18" charset="0"/>
                            </a:rPr>
                          </m:ctrlPr>
                        </m:dPr>
                        <m:e>
                          <m:r>
                            <a:rPr lang="it-IT" sz="1600" b="0" i="1" smtClean="0">
                              <a:solidFill>
                                <a:schemeClr val="tx1"/>
                              </a:solidFill>
                              <a:latin typeface="Cambria Math" panose="02040503050406030204" pitchFamily="18" charset="0"/>
                            </a:rPr>
                            <m:t>𝑡</m:t>
                          </m:r>
                        </m:e>
                      </m:d>
                      <m:r>
                        <a:rPr lang="it-IT" sz="1600" b="0" i="1" smtClean="0">
                          <a:solidFill>
                            <a:schemeClr val="tx1"/>
                          </a:solidFill>
                          <a:latin typeface="Cambria Math" panose="02040503050406030204" pitchFamily="18" charset="0"/>
                        </a:rPr>
                        <m:t> </m:t>
                      </m:r>
                      <m:r>
                        <a:rPr lang="it-IT" sz="1600" i="1" smtClean="0">
                          <a:solidFill>
                            <a:schemeClr val="tx1"/>
                          </a:solidFill>
                          <a:latin typeface="Cambria Math" panose="02040503050406030204" pitchFamily="18" charset="0"/>
                        </a:rPr>
                        <m:t>=</m:t>
                      </m:r>
                      <m:d>
                        <m:dPr>
                          <m:begChr m:val="{"/>
                          <m:endChr m:val=""/>
                          <m:ctrlPr>
                            <a:rPr lang="it-IT" sz="1600" i="1" smtClean="0">
                              <a:solidFill>
                                <a:schemeClr val="tx1"/>
                              </a:solidFill>
                              <a:latin typeface="Cambria Math" panose="02040503050406030204" pitchFamily="18" charset="0"/>
                            </a:rPr>
                          </m:ctrlPr>
                        </m:dPr>
                        <m:e>
                          <m:eqArr>
                            <m:eqArrPr>
                              <m:ctrlPr>
                                <a:rPr lang="it-IT" sz="1600" i="1" smtClean="0">
                                  <a:solidFill>
                                    <a:schemeClr val="tx1"/>
                                  </a:solidFill>
                                  <a:latin typeface="Cambria Math" panose="02040503050406030204" pitchFamily="18" charset="0"/>
                                </a:rPr>
                              </m:ctrlPr>
                            </m:eqArrPr>
                            <m:e>
                              <m:f>
                                <m:fPr>
                                  <m:ctrlPr>
                                    <a:rPr lang="it-IT" sz="1600" i="1" smtClean="0">
                                      <a:solidFill>
                                        <a:schemeClr val="tx1"/>
                                      </a:solidFill>
                                      <a:latin typeface="Cambria Math" panose="02040503050406030204" pitchFamily="18" charset="0"/>
                                    </a:rPr>
                                  </m:ctrlPr>
                                </m:fPr>
                                <m:num>
                                  <m:r>
                                    <a:rPr lang="it-IT" sz="1600" b="0" i="1" smtClean="0">
                                      <a:solidFill>
                                        <a:schemeClr val="tx1"/>
                                      </a:solidFill>
                                      <a:latin typeface="Cambria Math" panose="02040503050406030204" pitchFamily="18" charset="0"/>
                                    </a:rPr>
                                    <m:t>𝑄</m:t>
                                  </m:r>
                                </m:num>
                                <m:den>
                                  <m:sSup>
                                    <m:sSupPr>
                                      <m:ctrlPr>
                                        <a:rPr lang="it-IT" sz="1600" i="1" smtClean="0">
                                          <a:solidFill>
                                            <a:schemeClr val="tx1"/>
                                          </a:solidFill>
                                          <a:latin typeface="Cambria Math" panose="02040503050406030204" pitchFamily="18" charset="0"/>
                                        </a:rPr>
                                      </m:ctrlPr>
                                    </m:sSupPr>
                                    <m:e>
                                      <m:r>
                                        <a:rPr lang="it-IT" sz="1600" b="0" i="1" smtClean="0">
                                          <a:solidFill>
                                            <a:schemeClr val="tx1"/>
                                          </a:solidFill>
                                          <a:latin typeface="Cambria Math" panose="02040503050406030204" pitchFamily="18" charset="0"/>
                                        </a:rPr>
                                        <m:t>𝐿</m:t>
                                      </m:r>
                                    </m:e>
                                    <m:sup>
                                      <m:r>
                                        <a:rPr lang="it-IT" sz="1600" b="0" i="1" smtClean="0">
                                          <a:solidFill>
                                            <a:schemeClr val="tx1"/>
                                          </a:solidFill>
                                          <a:latin typeface="Cambria Math" panose="02040503050406030204" pitchFamily="18" charset="0"/>
                                        </a:rPr>
                                        <m:t>𝑏𝑒𝑠𝑡</m:t>
                                      </m:r>
                                    </m:sup>
                                  </m:sSup>
                                  <m:r>
                                    <a:rPr lang="it-IT" sz="1600" b="0" i="1" smtClean="0">
                                      <a:solidFill>
                                        <a:schemeClr val="tx1"/>
                                      </a:solidFill>
                                      <a:latin typeface="Cambria Math" panose="02040503050406030204" pitchFamily="18" charset="0"/>
                                    </a:rPr>
                                    <m:t>(</m:t>
                                  </m:r>
                                  <m:r>
                                    <a:rPr lang="it-IT" sz="1600" b="0" i="1" smtClean="0">
                                      <a:solidFill>
                                        <a:schemeClr val="tx1"/>
                                      </a:solidFill>
                                      <a:latin typeface="Cambria Math" panose="02040503050406030204" pitchFamily="18" charset="0"/>
                                    </a:rPr>
                                    <m:t>𝑡</m:t>
                                  </m:r>
                                  <m:r>
                                    <a:rPr lang="it-IT" sz="1600" b="0" i="1" smtClean="0">
                                      <a:solidFill>
                                        <a:schemeClr val="tx1"/>
                                      </a:solidFill>
                                      <a:latin typeface="Cambria Math" panose="02040503050406030204" pitchFamily="18" charset="0"/>
                                    </a:rPr>
                                    <m:t>)</m:t>
                                  </m:r>
                                </m:den>
                              </m:f>
                              <m:r>
                                <a:rPr lang="it-IT" sz="1600" b="0" i="1" smtClean="0">
                                  <a:solidFill>
                                    <a:schemeClr val="tx1"/>
                                  </a:solidFill>
                                  <a:latin typeface="Cambria Math" panose="02040503050406030204" pitchFamily="18" charset="0"/>
                                </a:rPr>
                                <m:t>     </m:t>
                              </m:r>
                              <m:r>
                                <a:rPr lang="it-IT" sz="1600" b="0" i="1" smtClean="0">
                                  <a:solidFill>
                                    <a:schemeClr val="tx1"/>
                                  </a:solidFill>
                                  <a:latin typeface="Cambria Math" panose="02040503050406030204" pitchFamily="18" charset="0"/>
                                </a:rPr>
                                <m:t>𝑖𝑓</m:t>
                              </m:r>
                              <m:r>
                                <a:rPr lang="it-IT" sz="1600" b="0" i="1" smtClean="0">
                                  <a:solidFill>
                                    <a:schemeClr val="tx1"/>
                                  </a:solidFill>
                                  <a:latin typeface="Cambria Math" panose="02040503050406030204" pitchFamily="18" charset="0"/>
                                </a:rPr>
                                <m:t>        </m:t>
                              </m:r>
                              <m:d>
                                <m:dPr>
                                  <m:ctrlPr>
                                    <a:rPr lang="it-IT" sz="1600" b="0" i="1" smtClean="0">
                                      <a:solidFill>
                                        <a:schemeClr val="tx1"/>
                                      </a:solidFill>
                                      <a:latin typeface="Cambria Math" panose="02040503050406030204" pitchFamily="18" charset="0"/>
                                    </a:rPr>
                                  </m:ctrlPr>
                                </m:dPr>
                                <m:e>
                                  <m:r>
                                    <a:rPr lang="it-IT" sz="1600" b="0" i="1" smtClean="0">
                                      <a:solidFill>
                                        <a:schemeClr val="tx1"/>
                                      </a:solidFill>
                                      <a:latin typeface="Cambria Math" panose="02040503050406030204" pitchFamily="18" charset="0"/>
                                    </a:rPr>
                                    <m:t>𝑖</m:t>
                                  </m:r>
                                  <m:r>
                                    <a:rPr lang="it-IT" sz="1600" b="0" i="1" smtClean="0">
                                      <a:solidFill>
                                        <a:schemeClr val="tx1"/>
                                      </a:solidFill>
                                      <a:latin typeface="Cambria Math" panose="02040503050406030204" pitchFamily="18" charset="0"/>
                                    </a:rPr>
                                    <m:t>,</m:t>
                                  </m:r>
                                  <m:r>
                                    <a:rPr lang="it-IT" sz="1600" b="0" i="1" smtClean="0">
                                      <a:solidFill>
                                        <a:schemeClr val="tx1"/>
                                      </a:solidFill>
                                      <a:latin typeface="Cambria Math" panose="02040503050406030204" pitchFamily="18" charset="0"/>
                                    </a:rPr>
                                    <m:t>𝑗</m:t>
                                  </m:r>
                                </m:e>
                              </m:d>
                              <m:r>
                                <a:rPr lang="it-IT" sz="1600" b="0" i="1" smtClean="0">
                                  <a:solidFill>
                                    <a:schemeClr val="tx1"/>
                                  </a:solidFill>
                                  <a:latin typeface="Cambria Math" panose="02040503050406030204" pitchFamily="18" charset="0"/>
                                </a:rPr>
                                <m:t> ∈</m:t>
                              </m:r>
                              <m:sSup>
                                <m:sSupPr>
                                  <m:ctrlPr>
                                    <a:rPr lang="it-IT" sz="1600" b="0" i="1" smtClean="0">
                                      <a:solidFill>
                                        <a:schemeClr val="tx1"/>
                                      </a:solidFill>
                                      <a:latin typeface="Cambria Math" panose="02040503050406030204" pitchFamily="18" charset="0"/>
                                      <a:ea typeface="Cambria Math" panose="02040503050406030204" pitchFamily="18" charset="0"/>
                                    </a:rPr>
                                  </m:ctrlPr>
                                </m:sSupPr>
                                <m:e>
                                  <m:r>
                                    <a:rPr lang="it-IT" sz="1600" b="0" i="1" smtClean="0">
                                      <a:solidFill>
                                        <a:schemeClr val="tx1"/>
                                      </a:solidFill>
                                      <a:latin typeface="Cambria Math" panose="02040503050406030204" pitchFamily="18" charset="0"/>
                                      <a:ea typeface="Cambria Math" panose="02040503050406030204" pitchFamily="18" charset="0"/>
                                    </a:rPr>
                                    <m:t>  </m:t>
                                  </m:r>
                                  <m:r>
                                    <a:rPr lang="it-IT" sz="1600" b="0" i="1" smtClean="0">
                                      <a:solidFill>
                                        <a:schemeClr val="tx1"/>
                                      </a:solidFill>
                                      <a:latin typeface="Cambria Math" panose="02040503050406030204" pitchFamily="18" charset="0"/>
                                      <a:ea typeface="Cambria Math" panose="02040503050406030204" pitchFamily="18" charset="0"/>
                                    </a:rPr>
                                    <m:t>𝑇</m:t>
                                  </m:r>
                                </m:e>
                                <m:sup>
                                  <m:r>
                                    <a:rPr lang="it-IT" sz="1600" b="0" i="1" smtClean="0">
                                      <a:solidFill>
                                        <a:schemeClr val="tx1"/>
                                      </a:solidFill>
                                      <a:latin typeface="Cambria Math" panose="02040503050406030204" pitchFamily="18" charset="0"/>
                                      <a:ea typeface="Cambria Math" panose="02040503050406030204" pitchFamily="18" charset="0"/>
                                    </a:rPr>
                                    <m:t>𝑘</m:t>
                                  </m:r>
                                </m:sup>
                              </m:sSup>
                              <m:r>
                                <a:rPr lang="it-IT" sz="1600" b="0" i="1" smtClean="0">
                                  <a:solidFill>
                                    <a:schemeClr val="tx1"/>
                                  </a:solidFill>
                                  <a:latin typeface="Cambria Math" panose="02040503050406030204" pitchFamily="18" charset="0"/>
                                  <a:ea typeface="Cambria Math" panose="02040503050406030204" pitchFamily="18" charset="0"/>
                                </a:rPr>
                                <m:t>(</m:t>
                              </m:r>
                              <m:r>
                                <a:rPr lang="it-IT" sz="1600" b="0" i="1" smtClean="0">
                                  <a:solidFill>
                                    <a:schemeClr val="tx1"/>
                                  </a:solidFill>
                                  <a:latin typeface="Cambria Math" panose="02040503050406030204" pitchFamily="18" charset="0"/>
                                  <a:ea typeface="Cambria Math" panose="02040503050406030204" pitchFamily="18" charset="0"/>
                                </a:rPr>
                                <m:t>𝑡</m:t>
                              </m:r>
                              <m:r>
                                <a:rPr lang="it-IT" sz="1600" b="0" i="1" smtClean="0">
                                  <a:solidFill>
                                    <a:schemeClr val="tx1"/>
                                  </a:solidFill>
                                  <a:latin typeface="Cambria Math" panose="02040503050406030204" pitchFamily="18" charset="0"/>
                                  <a:ea typeface="Cambria Math" panose="02040503050406030204" pitchFamily="18" charset="0"/>
                                </a:rPr>
                                <m:t>) </m:t>
                              </m:r>
                            </m:e>
                            <m:e>
                              <m:r>
                                <a:rPr lang="it-IT" sz="1600" b="0" i="1" smtClean="0">
                                  <a:solidFill>
                                    <a:schemeClr val="tx1"/>
                                  </a:solidFill>
                                  <a:latin typeface="Cambria Math" panose="02040503050406030204" pitchFamily="18" charset="0"/>
                                </a:rPr>
                                <m:t>0        </m:t>
                              </m:r>
                              <m:r>
                                <a:rPr lang="it-IT" sz="1600" b="0" i="1" smtClean="0">
                                  <a:solidFill>
                                    <a:schemeClr val="tx1"/>
                                  </a:solidFill>
                                  <a:latin typeface="Cambria Math" panose="02040503050406030204" pitchFamily="18" charset="0"/>
                                </a:rPr>
                                <m:t>𝑖𝑓</m:t>
                              </m:r>
                              <m:r>
                                <a:rPr lang="it-IT" sz="1600" b="0" i="1" smtClean="0">
                                  <a:solidFill>
                                    <a:schemeClr val="tx1"/>
                                  </a:solidFill>
                                  <a:latin typeface="Cambria Math" panose="02040503050406030204" pitchFamily="18" charset="0"/>
                                </a:rPr>
                                <m:t>           (</m:t>
                              </m:r>
                              <m:r>
                                <a:rPr lang="it-IT" sz="1600" i="1">
                                  <a:solidFill>
                                    <a:schemeClr val="tx1"/>
                                  </a:solidFill>
                                  <a:latin typeface="Cambria Math" panose="02040503050406030204" pitchFamily="18" charset="0"/>
                                </a:rPr>
                                <m:t>𝑖</m:t>
                              </m:r>
                              <m:r>
                                <a:rPr lang="it-IT" sz="1600" i="1">
                                  <a:solidFill>
                                    <a:schemeClr val="tx1"/>
                                  </a:solidFill>
                                  <a:latin typeface="Cambria Math" panose="02040503050406030204" pitchFamily="18" charset="0"/>
                                </a:rPr>
                                <m:t>,</m:t>
                              </m:r>
                              <m:r>
                                <a:rPr lang="it-IT" sz="1600" i="1">
                                  <a:solidFill>
                                    <a:schemeClr val="tx1"/>
                                  </a:solidFill>
                                  <a:latin typeface="Cambria Math" panose="02040503050406030204" pitchFamily="18" charset="0"/>
                                </a:rPr>
                                <m:t>𝑗</m:t>
                              </m:r>
                              <m:r>
                                <a:rPr lang="it-IT" sz="1600" i="1">
                                  <a:solidFill>
                                    <a:schemeClr val="tx1"/>
                                  </a:solidFill>
                                  <a:latin typeface="Cambria Math" panose="02040503050406030204" pitchFamily="18" charset="0"/>
                                </a:rPr>
                                <m:t>)</m:t>
                              </m:r>
                              <m:r>
                                <m:rPr>
                                  <m:nor/>
                                </m:rPr>
                                <a:rPr lang="it-IT" sz="1600" b="0" i="0" smtClean="0">
                                  <a:solidFill>
                                    <a:schemeClr val="tx1"/>
                                  </a:solidFill>
                                  <a:latin typeface="Bierstadt" panose="020B0004020202020204" pitchFamily="34" charset="0"/>
                                </a:rPr>
                                <m:t>  </m:t>
                              </m:r>
                              <m:r>
                                <m:rPr>
                                  <m:nor/>
                                </m:rPr>
                                <a:rPr lang="it-IT" sz="1600">
                                  <a:solidFill>
                                    <a:schemeClr val="tx1"/>
                                  </a:solidFill>
                                  <a:latin typeface="Bierstadt" panose="020B0004020202020204" pitchFamily="34" charset="0"/>
                                </a:rPr>
                                <m:t>∉</m:t>
                              </m:r>
                              <m:sSup>
                                <m:sSupPr>
                                  <m:ctrlPr>
                                    <a:rPr lang="it-IT" sz="1600" i="1">
                                      <a:solidFill>
                                        <a:schemeClr val="tx1"/>
                                      </a:solidFill>
                                      <a:latin typeface="Cambria Math" panose="02040503050406030204" pitchFamily="18" charset="0"/>
                                      <a:ea typeface="Cambria Math" panose="02040503050406030204" pitchFamily="18" charset="0"/>
                                    </a:rPr>
                                  </m:ctrlPr>
                                </m:sSupPr>
                                <m:e>
                                  <m:r>
                                    <a:rPr lang="it-IT" sz="1600" b="0" i="1" smtClean="0">
                                      <a:solidFill>
                                        <a:schemeClr val="tx1"/>
                                      </a:solidFill>
                                      <a:latin typeface="Cambria Math" panose="02040503050406030204" pitchFamily="18" charset="0"/>
                                      <a:ea typeface="Cambria Math" panose="02040503050406030204" pitchFamily="18" charset="0"/>
                                    </a:rPr>
                                    <m:t>   </m:t>
                                  </m:r>
                                  <m:r>
                                    <a:rPr lang="it-IT" sz="1600" i="1">
                                      <a:solidFill>
                                        <a:schemeClr val="tx1"/>
                                      </a:solidFill>
                                      <a:latin typeface="Cambria Math" panose="02040503050406030204" pitchFamily="18" charset="0"/>
                                      <a:ea typeface="Cambria Math" panose="02040503050406030204" pitchFamily="18" charset="0"/>
                                    </a:rPr>
                                    <m:t>𝑇</m:t>
                                  </m:r>
                                </m:e>
                                <m:sup>
                                  <m:r>
                                    <a:rPr lang="it-IT" sz="1600" i="1">
                                      <a:solidFill>
                                        <a:schemeClr val="tx1"/>
                                      </a:solidFill>
                                      <a:latin typeface="Cambria Math" panose="02040503050406030204" pitchFamily="18" charset="0"/>
                                      <a:ea typeface="Cambria Math" panose="02040503050406030204" pitchFamily="18" charset="0"/>
                                    </a:rPr>
                                    <m:t>𝑘</m:t>
                                  </m:r>
                                </m:sup>
                              </m:sSup>
                              <m:r>
                                <a:rPr lang="it-IT" sz="1600" i="1">
                                  <a:solidFill>
                                    <a:schemeClr val="tx1"/>
                                  </a:solidFill>
                                  <a:latin typeface="Cambria Math" panose="02040503050406030204" pitchFamily="18" charset="0"/>
                                  <a:ea typeface="Cambria Math" panose="02040503050406030204" pitchFamily="18" charset="0"/>
                                </a:rPr>
                                <m:t>(</m:t>
                              </m:r>
                              <m:r>
                                <a:rPr lang="it-IT" sz="1600" i="1">
                                  <a:solidFill>
                                    <a:schemeClr val="tx1"/>
                                  </a:solidFill>
                                  <a:latin typeface="Cambria Math" panose="02040503050406030204" pitchFamily="18" charset="0"/>
                                  <a:ea typeface="Cambria Math" panose="02040503050406030204" pitchFamily="18" charset="0"/>
                                </a:rPr>
                                <m:t>𝑡</m:t>
                              </m:r>
                              <m:r>
                                <a:rPr lang="it-IT" sz="1600" i="1">
                                  <a:solidFill>
                                    <a:schemeClr val="tx1"/>
                                  </a:solidFill>
                                  <a:latin typeface="Cambria Math" panose="02040503050406030204" pitchFamily="18" charset="0"/>
                                  <a:ea typeface="Cambria Math" panose="02040503050406030204" pitchFamily="18" charset="0"/>
                                </a:rPr>
                                <m:t>)</m:t>
                              </m:r>
                            </m:e>
                          </m:eqArr>
                        </m:e>
                      </m:d>
                    </m:oMath>
                  </m:oMathPara>
                </a14:m>
                <a:endParaRPr lang="it-IT" sz="1600" dirty="0">
                  <a:solidFill>
                    <a:schemeClr val="tx1"/>
                  </a:solidFill>
                  <a:latin typeface="Bierstadt" panose="020B0004020202020204" pitchFamily="34" charset="0"/>
                </a:endParaRPr>
              </a:p>
            </p:txBody>
          </p:sp>
        </mc:Choice>
        <mc:Fallback xmlns="">
          <p:sp>
            <p:nvSpPr>
              <p:cNvPr id="7" name="CasellaDiTesto 6">
                <a:extLst>
                  <a:ext uri="{FF2B5EF4-FFF2-40B4-BE49-F238E27FC236}">
                    <a16:creationId xmlns:a16="http://schemas.microsoft.com/office/drawing/2014/main" id="{4692D8F3-4AFE-ABD1-D390-26549A697D15}"/>
                  </a:ext>
                </a:extLst>
              </p:cNvPr>
              <p:cNvSpPr txBox="1">
                <a:spLocks noRot="1" noChangeAspect="1" noMove="1" noResize="1" noEditPoints="1" noAdjustHandles="1" noChangeArrowheads="1" noChangeShapeType="1" noTextEdit="1"/>
              </p:cNvSpPr>
              <p:nvPr/>
            </p:nvSpPr>
            <p:spPr>
              <a:xfrm>
                <a:off x="480149" y="4531559"/>
                <a:ext cx="4528269" cy="911724"/>
              </a:xfrm>
              <a:prstGeom prst="rect">
                <a:avLst/>
              </a:prstGeom>
              <a:blipFill>
                <a:blip r:embed="rId3"/>
                <a:stretch>
                  <a:fillRect/>
                </a:stretch>
              </a:blipFill>
            </p:spPr>
            <p:txBody>
              <a:bodyPr/>
              <a:lstStyle/>
              <a:p>
                <a:r>
                  <a:rPr lang="it-IT">
                    <a:noFill/>
                  </a:rPr>
                  <a:t> </a:t>
                </a:r>
              </a:p>
            </p:txBody>
          </p:sp>
        </mc:Fallback>
      </mc:AlternateContent>
      <mc:AlternateContent xmlns:mc="http://schemas.openxmlformats.org/markup-compatibility/2006" xmlns:a14="http://schemas.microsoft.com/office/drawing/2010/main">
        <mc:Choice Requires="a14">
          <p:sp>
            <p:nvSpPr>
              <p:cNvPr id="8" name="Rettangolo 7">
                <a:extLst>
                  <a:ext uri="{FF2B5EF4-FFF2-40B4-BE49-F238E27FC236}">
                    <a16:creationId xmlns:a16="http://schemas.microsoft.com/office/drawing/2014/main" id="{546D43AB-660D-407F-950D-60B3B7ABE3C0}"/>
                  </a:ext>
                </a:extLst>
              </p:cNvPr>
              <p:cNvSpPr/>
              <p:nvPr/>
            </p:nvSpPr>
            <p:spPr>
              <a:xfrm>
                <a:off x="5008418" y="4593537"/>
                <a:ext cx="4769429" cy="830997"/>
              </a:xfrm>
              <a:prstGeom prst="rect">
                <a:avLst/>
              </a:prstGeom>
            </p:spPr>
            <p:txBody>
              <a:bodyPr wrap="square">
                <a:spAutoFit/>
              </a:bodyPr>
              <a:lstStyle/>
              <a:p>
                <a14:m>
                  <m:oMath xmlns:m="http://schemas.openxmlformats.org/officeDocument/2006/math">
                    <m:sSup>
                      <m:sSupPr>
                        <m:ctrlPr>
                          <a:rPr lang="it-IT" sz="1600" i="1" smtClean="0">
                            <a:solidFill>
                              <a:schemeClr val="tx1"/>
                            </a:solidFill>
                            <a:latin typeface="Cambria Math" panose="02040503050406030204" pitchFamily="18" charset="0"/>
                          </a:rPr>
                        </m:ctrlPr>
                      </m:sSupPr>
                      <m:e>
                        <m:r>
                          <a:rPr lang="it-IT" sz="1600" b="0" i="1" smtClean="0">
                            <a:solidFill>
                              <a:schemeClr val="tx1"/>
                            </a:solidFill>
                            <a:latin typeface="Cambria Math" panose="02040503050406030204" pitchFamily="18" charset="0"/>
                          </a:rPr>
                          <m:t>𝐿</m:t>
                        </m:r>
                      </m:e>
                      <m:sup>
                        <m:r>
                          <a:rPr lang="it-IT" sz="1600" b="0" i="1" smtClean="0">
                            <a:solidFill>
                              <a:schemeClr val="tx1"/>
                            </a:solidFill>
                            <a:latin typeface="Cambria Math" panose="02040503050406030204" pitchFamily="18" charset="0"/>
                          </a:rPr>
                          <m:t>𝑏𝑒𝑠𝑡</m:t>
                        </m:r>
                      </m:sup>
                    </m:sSup>
                    <m:r>
                      <a:rPr lang="it-IT" sz="1600" b="0" i="1" smtClean="0">
                        <a:solidFill>
                          <a:schemeClr val="tx1"/>
                        </a:solidFill>
                        <a:latin typeface="Cambria Math" panose="02040503050406030204" pitchFamily="18" charset="0"/>
                      </a:rPr>
                      <m:t> </m:t>
                    </m:r>
                  </m:oMath>
                </a14:m>
                <a:r>
                  <a:rPr lang="en-US" sz="1600" dirty="0">
                    <a:solidFill>
                      <a:schemeClr val="tx1"/>
                    </a:solidFill>
                    <a:latin typeface="Bierstadt" panose="020B0004020202020204" pitchFamily="34" charset="0"/>
                    <a:cs typeface="Arial" panose="020B0604020202020204" pitchFamily="34" charset="0"/>
                  </a:rPr>
                  <a:t> can be set to the length of the best tour found in the current iteration or the best solution found since the start of the algorithm</a:t>
                </a:r>
                <a:endParaRPr lang="it-IT" sz="1600" dirty="0">
                  <a:solidFill>
                    <a:schemeClr val="tx1"/>
                  </a:solidFill>
                  <a:latin typeface="Bierstadt" panose="020B0004020202020204" pitchFamily="34" charset="0"/>
                  <a:cs typeface="Arial" panose="020B0604020202020204" pitchFamily="34" charset="0"/>
                </a:endParaRPr>
              </a:p>
            </p:txBody>
          </p:sp>
        </mc:Choice>
        <mc:Fallback xmlns="">
          <p:sp>
            <p:nvSpPr>
              <p:cNvPr id="8" name="Rettangolo 7">
                <a:extLst>
                  <a:ext uri="{FF2B5EF4-FFF2-40B4-BE49-F238E27FC236}">
                    <a16:creationId xmlns:a16="http://schemas.microsoft.com/office/drawing/2014/main" id="{546D43AB-660D-407F-950D-60B3B7ABE3C0}"/>
                  </a:ext>
                </a:extLst>
              </p:cNvPr>
              <p:cNvSpPr>
                <a:spLocks noRot="1" noChangeAspect="1" noMove="1" noResize="1" noEditPoints="1" noAdjustHandles="1" noChangeArrowheads="1" noChangeShapeType="1" noTextEdit="1"/>
              </p:cNvSpPr>
              <p:nvPr/>
            </p:nvSpPr>
            <p:spPr>
              <a:xfrm>
                <a:off x="5008418" y="4593537"/>
                <a:ext cx="4769429" cy="830997"/>
              </a:xfrm>
              <a:prstGeom prst="rect">
                <a:avLst/>
              </a:prstGeom>
              <a:blipFill>
                <a:blip r:embed="rId4"/>
                <a:stretch>
                  <a:fillRect l="-767" t="-1471" b="-9559"/>
                </a:stretch>
              </a:blipFill>
            </p:spPr>
            <p:txBody>
              <a:bodyPr/>
              <a:lstStyle/>
              <a:p>
                <a:r>
                  <a:rPr lang="it-IT">
                    <a:noFill/>
                  </a:rPr>
                  <a:t> </a:t>
                </a:r>
              </a:p>
            </p:txBody>
          </p:sp>
        </mc:Fallback>
      </mc:AlternateContent>
      <p:sp>
        <p:nvSpPr>
          <p:cNvPr id="9" name="CasellaDiTesto 8">
            <a:extLst>
              <a:ext uri="{FF2B5EF4-FFF2-40B4-BE49-F238E27FC236}">
                <a16:creationId xmlns:a16="http://schemas.microsoft.com/office/drawing/2014/main" id="{48E59B8F-9220-E469-7AAE-D380442622AA}"/>
              </a:ext>
            </a:extLst>
          </p:cNvPr>
          <p:cNvSpPr txBox="1"/>
          <p:nvPr/>
        </p:nvSpPr>
        <p:spPr>
          <a:xfrm>
            <a:off x="762435" y="5666496"/>
            <a:ext cx="2900434" cy="338554"/>
          </a:xfrm>
          <a:prstGeom prst="rect">
            <a:avLst/>
          </a:prstGeom>
          <a:noFill/>
        </p:spPr>
        <p:txBody>
          <a:bodyPr wrap="square">
            <a:spAutoFit/>
          </a:bodyPr>
          <a:lstStyle/>
          <a:p>
            <a:r>
              <a:rPr lang="en-GB" sz="1600" b="1" dirty="0">
                <a:latin typeface="Bierstadt" panose="020B0004020202020204" pitchFamily="34" charset="0"/>
                <a:cs typeface="Arial" panose="020B0604020202020204" pitchFamily="34" charset="0"/>
              </a:rPr>
              <a:t>Global updating rule</a:t>
            </a:r>
          </a:p>
        </p:txBody>
      </p:sp>
      <mc:AlternateContent xmlns:mc="http://schemas.openxmlformats.org/markup-compatibility/2006" xmlns:a14="http://schemas.microsoft.com/office/drawing/2010/main">
        <mc:Choice Requires="a14">
          <p:sp>
            <p:nvSpPr>
              <p:cNvPr id="10" name="CasellaDiTesto 9">
                <a:extLst>
                  <a:ext uri="{FF2B5EF4-FFF2-40B4-BE49-F238E27FC236}">
                    <a16:creationId xmlns:a16="http://schemas.microsoft.com/office/drawing/2014/main" id="{80C5DD0F-9899-92FF-D0F3-7E1DB8988CCC}"/>
                  </a:ext>
                </a:extLst>
              </p:cNvPr>
              <p:cNvSpPr txBox="1"/>
              <p:nvPr/>
            </p:nvSpPr>
            <p:spPr>
              <a:xfrm>
                <a:off x="398827" y="6061998"/>
                <a:ext cx="3842177" cy="293863"/>
              </a:xfrm>
              <a:prstGeom prst="rect">
                <a:avLst/>
              </a:prstGeom>
              <a:noFill/>
            </p:spPr>
            <p:txBody>
              <a:bodyPr wrap="square" lIns="0" tIns="0" rIns="0" bIns="0" rtlCol="0">
                <a:spAutoFit/>
              </a:bodyPr>
              <a:lstStyle/>
              <a:p>
                <a14:m>
                  <m:oMath xmlns:m="http://schemas.openxmlformats.org/officeDocument/2006/math">
                    <m:sSub>
                      <m:sSubPr>
                        <m:ctrlPr>
                          <a:rPr lang="it-IT" sz="1600" i="1" smtClean="0">
                            <a:solidFill>
                              <a:schemeClr val="tx1"/>
                            </a:solidFill>
                            <a:latin typeface="Cambria Math" panose="02040503050406030204" pitchFamily="18" charset="0"/>
                          </a:rPr>
                        </m:ctrlPr>
                      </m:sSubPr>
                      <m:e>
                        <m:r>
                          <a:rPr lang="it-IT" sz="1600" i="1" smtClean="0">
                            <a:solidFill>
                              <a:schemeClr val="tx1"/>
                            </a:solidFill>
                            <a:latin typeface="Cambria Math" panose="02040503050406030204" pitchFamily="18" charset="0"/>
                            <a:ea typeface="Cambria Math" panose="02040503050406030204" pitchFamily="18" charset="0"/>
                          </a:rPr>
                          <m:t>𝜏</m:t>
                        </m:r>
                      </m:e>
                      <m:sub>
                        <m:r>
                          <a:rPr lang="it-IT" sz="1600" b="0" i="1" smtClean="0">
                            <a:solidFill>
                              <a:schemeClr val="tx1"/>
                            </a:solidFill>
                            <a:latin typeface="Cambria Math" panose="02040503050406030204" pitchFamily="18" charset="0"/>
                          </a:rPr>
                          <m:t>𝑖𝑗</m:t>
                        </m:r>
                      </m:sub>
                    </m:sSub>
                    <m:d>
                      <m:dPr>
                        <m:ctrlPr>
                          <a:rPr lang="it-IT" sz="1600" b="0" i="1" smtClean="0">
                            <a:solidFill>
                              <a:schemeClr val="tx1"/>
                            </a:solidFill>
                            <a:latin typeface="Cambria Math" panose="02040503050406030204" pitchFamily="18" charset="0"/>
                          </a:rPr>
                        </m:ctrlPr>
                      </m:dPr>
                      <m:e>
                        <m:r>
                          <a:rPr lang="it-IT" sz="1600" b="0" i="1" smtClean="0">
                            <a:solidFill>
                              <a:schemeClr val="tx1"/>
                            </a:solidFill>
                            <a:latin typeface="Cambria Math" panose="02040503050406030204" pitchFamily="18" charset="0"/>
                          </a:rPr>
                          <m:t>𝑡</m:t>
                        </m:r>
                        <m:r>
                          <a:rPr lang="it-IT" sz="1600" b="0" i="1" smtClean="0">
                            <a:solidFill>
                              <a:schemeClr val="tx1"/>
                            </a:solidFill>
                            <a:latin typeface="Cambria Math" panose="02040503050406030204" pitchFamily="18" charset="0"/>
                          </a:rPr>
                          <m:t>+1</m:t>
                        </m:r>
                      </m:e>
                    </m:d>
                    <m:r>
                      <a:rPr lang="it-IT" sz="1600" b="0" i="1" smtClean="0">
                        <a:solidFill>
                          <a:schemeClr val="tx1"/>
                        </a:solidFill>
                        <a:latin typeface="Cambria Math" panose="02040503050406030204" pitchFamily="18" charset="0"/>
                      </a:rPr>
                      <m:t>=(1−</m:t>
                    </m:r>
                    <m:r>
                      <a:rPr lang="it-IT" sz="1600" b="0" i="1" smtClean="0">
                        <a:solidFill>
                          <a:schemeClr val="tx1"/>
                        </a:solidFill>
                        <a:latin typeface="Cambria Math" panose="02040503050406030204" pitchFamily="18" charset="0"/>
                        <a:ea typeface="Cambria Math" panose="02040503050406030204" pitchFamily="18" charset="0"/>
                      </a:rPr>
                      <m:t>𝜌</m:t>
                    </m:r>
                    <m:r>
                      <a:rPr lang="it-IT" sz="1600" b="0" i="1" smtClean="0">
                        <a:solidFill>
                          <a:schemeClr val="tx1"/>
                        </a:solidFill>
                        <a:latin typeface="Cambria Math" panose="02040503050406030204" pitchFamily="18" charset="0"/>
                        <a:ea typeface="Cambria Math" panose="02040503050406030204" pitchFamily="18" charset="0"/>
                      </a:rPr>
                      <m:t>)</m:t>
                    </m:r>
                  </m:oMath>
                </a14:m>
                <a:r>
                  <a:rPr lang="it-IT" sz="1600" dirty="0">
                    <a:solidFill>
                      <a:schemeClr val="tx1"/>
                    </a:solidFill>
                    <a:latin typeface="Bierstadt" panose="020B0004020202020204" pitchFamily="34" charset="0"/>
                  </a:rPr>
                  <a:t> </a:t>
                </a:r>
                <a14:m>
                  <m:oMath xmlns:m="http://schemas.openxmlformats.org/officeDocument/2006/math">
                    <m:sSub>
                      <m:sSubPr>
                        <m:ctrlPr>
                          <a:rPr lang="it-IT" sz="1600" i="1">
                            <a:solidFill>
                              <a:schemeClr val="tx1"/>
                            </a:solidFill>
                            <a:latin typeface="Cambria Math" panose="02040503050406030204" pitchFamily="18" charset="0"/>
                          </a:rPr>
                        </m:ctrlPr>
                      </m:sSubPr>
                      <m:e>
                        <m:r>
                          <a:rPr lang="it-IT" sz="1600" i="1">
                            <a:solidFill>
                              <a:schemeClr val="tx1"/>
                            </a:solidFill>
                            <a:latin typeface="Cambria Math" panose="02040503050406030204" pitchFamily="18" charset="0"/>
                            <a:ea typeface="Cambria Math" panose="02040503050406030204" pitchFamily="18" charset="0"/>
                          </a:rPr>
                          <m:t>𝜏</m:t>
                        </m:r>
                      </m:e>
                      <m:sub>
                        <m:r>
                          <a:rPr lang="it-IT" sz="1600" i="1">
                            <a:solidFill>
                              <a:schemeClr val="tx1"/>
                            </a:solidFill>
                            <a:latin typeface="Cambria Math" panose="02040503050406030204" pitchFamily="18" charset="0"/>
                          </a:rPr>
                          <m:t>𝑖𝑗</m:t>
                        </m:r>
                      </m:sub>
                    </m:sSub>
                    <m:d>
                      <m:dPr>
                        <m:ctrlPr>
                          <a:rPr lang="it-IT" sz="1600" i="1">
                            <a:solidFill>
                              <a:schemeClr val="tx1"/>
                            </a:solidFill>
                            <a:latin typeface="Cambria Math" panose="02040503050406030204" pitchFamily="18" charset="0"/>
                          </a:rPr>
                        </m:ctrlPr>
                      </m:dPr>
                      <m:e>
                        <m:r>
                          <a:rPr lang="it-IT" sz="1600" i="1">
                            <a:solidFill>
                              <a:schemeClr val="tx1"/>
                            </a:solidFill>
                            <a:latin typeface="Cambria Math" panose="02040503050406030204" pitchFamily="18" charset="0"/>
                          </a:rPr>
                          <m:t>𝑡</m:t>
                        </m:r>
                      </m:e>
                    </m:d>
                  </m:oMath>
                </a14:m>
                <a:r>
                  <a:rPr lang="it-IT" sz="1600" dirty="0">
                    <a:solidFill>
                      <a:schemeClr val="tx1"/>
                    </a:solidFill>
                    <a:latin typeface="Bierstadt" panose="020B0004020202020204" pitchFamily="34" charset="0"/>
                  </a:rPr>
                  <a:t> + </a:t>
                </a:r>
                <a14:m>
                  <m:oMath xmlns:m="http://schemas.openxmlformats.org/officeDocument/2006/math">
                    <m:r>
                      <a:rPr lang="it-IT" sz="1600" b="0" i="1" smtClean="0">
                        <a:solidFill>
                          <a:schemeClr val="tx1"/>
                        </a:solidFill>
                        <a:latin typeface="Cambria Math" panose="02040503050406030204" pitchFamily="18" charset="0"/>
                        <a:ea typeface="Cambria Math" panose="02040503050406030204" pitchFamily="18" charset="0"/>
                      </a:rPr>
                      <m:t>𝜌</m:t>
                    </m:r>
                    <m:r>
                      <a:rPr lang="it-IT" sz="1600" b="0" i="1" smtClean="0">
                        <a:solidFill>
                          <a:schemeClr val="tx1"/>
                        </a:solidFill>
                        <a:latin typeface="Cambria Math" panose="02040503050406030204" pitchFamily="18" charset="0"/>
                        <a:ea typeface="Cambria Math" panose="02040503050406030204" pitchFamily="18" charset="0"/>
                      </a:rPr>
                      <m:t>∙∆</m:t>
                    </m:r>
                    <m:sSubSup>
                      <m:sSubSupPr>
                        <m:ctrlPr>
                          <a:rPr lang="it-IT" sz="1600" i="1" smtClean="0">
                            <a:solidFill>
                              <a:schemeClr val="tx1"/>
                            </a:solidFill>
                            <a:latin typeface="Cambria Math" panose="02040503050406030204" pitchFamily="18" charset="0"/>
                            <a:ea typeface="Cambria Math" panose="02040503050406030204" pitchFamily="18" charset="0"/>
                          </a:rPr>
                        </m:ctrlPr>
                      </m:sSubSupPr>
                      <m:e>
                        <m:r>
                          <a:rPr lang="it-IT" sz="1600" i="1" smtClean="0">
                            <a:solidFill>
                              <a:schemeClr val="tx1"/>
                            </a:solidFill>
                            <a:latin typeface="Cambria Math" panose="02040503050406030204" pitchFamily="18" charset="0"/>
                            <a:ea typeface="Cambria Math" panose="02040503050406030204" pitchFamily="18" charset="0"/>
                          </a:rPr>
                          <m:t>𝜏</m:t>
                        </m:r>
                      </m:e>
                      <m:sub>
                        <m:r>
                          <a:rPr lang="it-IT" sz="1600" b="0" i="1" smtClean="0">
                            <a:solidFill>
                              <a:schemeClr val="tx1"/>
                            </a:solidFill>
                            <a:latin typeface="Cambria Math" panose="02040503050406030204" pitchFamily="18" charset="0"/>
                            <a:ea typeface="Cambria Math" panose="02040503050406030204" pitchFamily="18" charset="0"/>
                          </a:rPr>
                          <m:t>𝑖𝑗</m:t>
                        </m:r>
                      </m:sub>
                      <m:sup>
                        <m:r>
                          <a:rPr lang="it-IT" sz="1600" b="0" i="1" smtClean="0">
                            <a:solidFill>
                              <a:schemeClr val="tx1"/>
                            </a:solidFill>
                            <a:latin typeface="Cambria Math" panose="02040503050406030204" pitchFamily="18" charset="0"/>
                            <a:ea typeface="Cambria Math" panose="02040503050406030204" pitchFamily="18" charset="0"/>
                          </a:rPr>
                          <m:t>𝑏𝑒𝑠𝑡</m:t>
                        </m:r>
                      </m:sup>
                    </m:sSubSup>
                    <m:d>
                      <m:dPr>
                        <m:ctrlPr>
                          <a:rPr lang="it-IT" sz="1600" i="1" smtClean="0">
                            <a:solidFill>
                              <a:schemeClr val="tx1"/>
                            </a:solidFill>
                            <a:latin typeface="Cambria Math" panose="02040503050406030204" pitchFamily="18" charset="0"/>
                          </a:rPr>
                        </m:ctrlPr>
                      </m:dPr>
                      <m:e>
                        <m:r>
                          <a:rPr lang="it-IT" sz="1600" b="0" i="1" smtClean="0">
                            <a:solidFill>
                              <a:schemeClr val="tx1"/>
                            </a:solidFill>
                            <a:latin typeface="Cambria Math" panose="02040503050406030204" pitchFamily="18" charset="0"/>
                          </a:rPr>
                          <m:t>𝑡</m:t>
                        </m:r>
                      </m:e>
                    </m:d>
                  </m:oMath>
                </a14:m>
                <a:endParaRPr lang="it-IT" sz="1600" dirty="0">
                  <a:solidFill>
                    <a:schemeClr val="tx1"/>
                  </a:solidFill>
                  <a:latin typeface="Bierstadt" panose="020B0004020202020204" pitchFamily="34" charset="0"/>
                </a:endParaRPr>
              </a:p>
            </p:txBody>
          </p:sp>
        </mc:Choice>
        <mc:Fallback xmlns="">
          <p:sp>
            <p:nvSpPr>
              <p:cNvPr id="10" name="CasellaDiTesto 9">
                <a:extLst>
                  <a:ext uri="{FF2B5EF4-FFF2-40B4-BE49-F238E27FC236}">
                    <a16:creationId xmlns:a16="http://schemas.microsoft.com/office/drawing/2014/main" id="{80C5DD0F-9899-92FF-D0F3-7E1DB8988CCC}"/>
                  </a:ext>
                </a:extLst>
              </p:cNvPr>
              <p:cNvSpPr txBox="1">
                <a:spLocks noRot="1" noChangeAspect="1" noMove="1" noResize="1" noEditPoints="1" noAdjustHandles="1" noChangeArrowheads="1" noChangeShapeType="1" noTextEdit="1"/>
              </p:cNvSpPr>
              <p:nvPr/>
            </p:nvSpPr>
            <p:spPr>
              <a:xfrm>
                <a:off x="398827" y="6061998"/>
                <a:ext cx="3842177" cy="293863"/>
              </a:xfrm>
              <a:prstGeom prst="rect">
                <a:avLst/>
              </a:prstGeom>
              <a:blipFill>
                <a:blip r:embed="rId5"/>
                <a:stretch>
                  <a:fillRect l="-1268" t="-12245" b="-32653"/>
                </a:stretch>
              </a:blipFill>
            </p:spPr>
            <p:txBody>
              <a:bodyPr/>
              <a:lstStyle/>
              <a:p>
                <a:r>
                  <a:rPr lang="it-IT">
                    <a:noFill/>
                  </a:rPr>
                  <a:t> </a:t>
                </a:r>
              </a:p>
            </p:txBody>
          </p:sp>
        </mc:Fallback>
      </mc:AlternateContent>
      <mc:AlternateContent xmlns:mc="http://schemas.openxmlformats.org/markup-compatibility/2006" xmlns:a14="http://schemas.microsoft.com/office/drawing/2010/main">
        <mc:Choice Requires="a14">
          <p:sp>
            <p:nvSpPr>
              <p:cNvPr id="11" name="Rettangolo 10">
                <a:extLst>
                  <a:ext uri="{FF2B5EF4-FFF2-40B4-BE49-F238E27FC236}">
                    <a16:creationId xmlns:a16="http://schemas.microsoft.com/office/drawing/2014/main" id="{603BB00E-DF11-2FFA-BAE8-38ECEFA8DEC9}"/>
                  </a:ext>
                </a:extLst>
              </p:cNvPr>
              <p:cNvSpPr/>
              <p:nvPr/>
            </p:nvSpPr>
            <p:spPr>
              <a:xfrm>
                <a:off x="5101935" y="5969601"/>
                <a:ext cx="5638798" cy="386260"/>
              </a:xfrm>
              <a:prstGeom prst="rect">
                <a:avLst/>
              </a:prstGeom>
            </p:spPr>
            <p:txBody>
              <a:bodyPr wrap="square">
                <a:spAutoFit/>
              </a:bodyPr>
              <a:lstStyle/>
              <a:p>
                <a:pPr>
                  <a:buClr>
                    <a:schemeClr val="tx1">
                      <a:lumMod val="65000"/>
                      <a:lumOff val="35000"/>
                    </a:schemeClr>
                  </a:buClr>
                </a:pPr>
                <a14:m>
                  <m:oMath xmlns:m="http://schemas.openxmlformats.org/officeDocument/2006/math">
                    <m:r>
                      <a:rPr lang="it-IT" sz="1600" i="1" smtClean="0">
                        <a:solidFill>
                          <a:schemeClr val="tx1"/>
                        </a:solidFill>
                        <a:latin typeface="Cambria Math" panose="02040503050406030204" pitchFamily="18" charset="0"/>
                        <a:ea typeface="Cambria Math" panose="02040503050406030204" pitchFamily="18" charset="0"/>
                      </a:rPr>
                      <m:t>∆</m:t>
                    </m:r>
                    <m:sSubSup>
                      <m:sSubSupPr>
                        <m:ctrlPr>
                          <a:rPr lang="it-IT" sz="1600" i="1" smtClean="0">
                            <a:solidFill>
                              <a:schemeClr val="tx1"/>
                            </a:solidFill>
                            <a:latin typeface="Cambria Math" panose="02040503050406030204" pitchFamily="18" charset="0"/>
                            <a:ea typeface="Cambria Math" panose="02040503050406030204" pitchFamily="18" charset="0"/>
                          </a:rPr>
                        </m:ctrlPr>
                      </m:sSubSupPr>
                      <m:e>
                        <m:r>
                          <a:rPr lang="it-IT" sz="1600" i="1" smtClean="0">
                            <a:solidFill>
                              <a:schemeClr val="tx1"/>
                            </a:solidFill>
                            <a:latin typeface="Cambria Math" panose="02040503050406030204" pitchFamily="18" charset="0"/>
                            <a:ea typeface="Cambria Math" panose="02040503050406030204" pitchFamily="18" charset="0"/>
                          </a:rPr>
                          <m:t>𝜏</m:t>
                        </m:r>
                      </m:e>
                      <m:sub>
                        <m:r>
                          <a:rPr lang="it-IT" sz="1600" b="0" i="1" smtClean="0">
                            <a:solidFill>
                              <a:schemeClr val="tx1"/>
                            </a:solidFill>
                            <a:latin typeface="Cambria Math" panose="02040503050406030204" pitchFamily="18" charset="0"/>
                            <a:ea typeface="Cambria Math" panose="02040503050406030204" pitchFamily="18" charset="0"/>
                          </a:rPr>
                          <m:t>𝑖𝑗</m:t>
                        </m:r>
                      </m:sub>
                      <m:sup>
                        <m:r>
                          <a:rPr lang="it-IT" sz="1600" b="0" i="1" smtClean="0">
                            <a:solidFill>
                              <a:schemeClr val="tx1"/>
                            </a:solidFill>
                            <a:latin typeface="Cambria Math" panose="02040503050406030204" pitchFamily="18" charset="0"/>
                            <a:ea typeface="Cambria Math" panose="02040503050406030204" pitchFamily="18" charset="0"/>
                          </a:rPr>
                          <m:t>𝑏𝑒𝑠𝑡</m:t>
                        </m:r>
                      </m:sup>
                    </m:sSubSup>
                    <m:d>
                      <m:dPr>
                        <m:ctrlPr>
                          <a:rPr lang="it-IT" sz="1600" i="1" smtClean="0">
                            <a:solidFill>
                              <a:schemeClr val="tx1"/>
                            </a:solidFill>
                            <a:latin typeface="Cambria Math" panose="02040503050406030204" pitchFamily="18" charset="0"/>
                          </a:rPr>
                        </m:ctrlPr>
                      </m:dPr>
                      <m:e>
                        <m:r>
                          <a:rPr lang="it-IT" sz="1600" b="0" i="1" smtClean="0">
                            <a:solidFill>
                              <a:schemeClr val="tx1"/>
                            </a:solidFill>
                            <a:latin typeface="Cambria Math" panose="02040503050406030204" pitchFamily="18" charset="0"/>
                          </a:rPr>
                          <m:t>𝑡</m:t>
                        </m:r>
                      </m:e>
                    </m:d>
                    <m:r>
                      <a:rPr lang="it-IT" sz="1600" b="0" i="1" smtClean="0">
                        <a:solidFill>
                          <a:schemeClr val="tx1"/>
                        </a:solidFill>
                        <a:latin typeface="Cambria Math" panose="02040503050406030204" pitchFamily="18" charset="0"/>
                      </a:rPr>
                      <m:t>:</m:t>
                    </m:r>
                  </m:oMath>
                </a14:m>
                <a:r>
                  <a:rPr lang="en-US" sz="1600" dirty="0">
                    <a:latin typeface="Bierstadt" panose="020B0004020202020204" pitchFamily="34" charset="0"/>
                    <a:cs typeface="Arial" panose="020B0604020202020204" pitchFamily="34" charset="0"/>
                  </a:rPr>
                  <a:t> only the best ant is allowed to update the trails</a:t>
                </a:r>
                <a:endParaRPr lang="en-US" sz="1600" dirty="0">
                  <a:solidFill>
                    <a:schemeClr val="tx1"/>
                  </a:solidFill>
                  <a:latin typeface="Bierstadt" panose="020B0004020202020204" pitchFamily="34" charset="0"/>
                  <a:cs typeface="Arial" panose="020B0604020202020204" pitchFamily="34" charset="0"/>
                </a:endParaRPr>
              </a:p>
            </p:txBody>
          </p:sp>
        </mc:Choice>
        <mc:Fallback xmlns="">
          <p:sp>
            <p:nvSpPr>
              <p:cNvPr id="11" name="Rettangolo 10">
                <a:extLst>
                  <a:ext uri="{FF2B5EF4-FFF2-40B4-BE49-F238E27FC236}">
                    <a16:creationId xmlns:a16="http://schemas.microsoft.com/office/drawing/2014/main" id="{603BB00E-DF11-2FFA-BAE8-38ECEFA8DEC9}"/>
                  </a:ext>
                </a:extLst>
              </p:cNvPr>
              <p:cNvSpPr>
                <a:spLocks noRot="1" noChangeAspect="1" noMove="1" noResize="1" noEditPoints="1" noAdjustHandles="1" noChangeArrowheads="1" noChangeShapeType="1" noTextEdit="1"/>
              </p:cNvSpPr>
              <p:nvPr/>
            </p:nvSpPr>
            <p:spPr>
              <a:xfrm>
                <a:off x="5101935" y="5969601"/>
                <a:ext cx="5638798" cy="386260"/>
              </a:xfrm>
              <a:prstGeom prst="rect">
                <a:avLst/>
              </a:prstGeom>
              <a:blipFill>
                <a:blip r:embed="rId6"/>
                <a:stretch>
                  <a:fillRect b="-12500"/>
                </a:stretch>
              </a:blipFill>
            </p:spPr>
            <p:txBody>
              <a:bodyPr/>
              <a:lstStyle/>
              <a:p>
                <a:r>
                  <a:rPr lang="it-IT">
                    <a:noFill/>
                  </a:rPr>
                  <a:t> </a:t>
                </a:r>
              </a:p>
            </p:txBody>
          </p:sp>
        </mc:Fallback>
      </mc:AlternateContent>
      <p:sp>
        <p:nvSpPr>
          <p:cNvPr id="12" name="CasellaDiTesto 11">
            <a:extLst>
              <a:ext uri="{FF2B5EF4-FFF2-40B4-BE49-F238E27FC236}">
                <a16:creationId xmlns:a16="http://schemas.microsoft.com/office/drawing/2014/main" id="{1713CA12-708B-1D57-0DE4-E4DFF57E8CE0}"/>
              </a:ext>
            </a:extLst>
          </p:cNvPr>
          <p:cNvSpPr txBox="1"/>
          <p:nvPr/>
        </p:nvSpPr>
        <p:spPr>
          <a:xfrm>
            <a:off x="725530" y="1797070"/>
            <a:ext cx="8252215" cy="1754326"/>
          </a:xfrm>
          <a:prstGeom prst="rect">
            <a:avLst/>
          </a:prstGeom>
          <a:noFill/>
        </p:spPr>
        <p:txBody>
          <a:bodyPr wrap="square">
            <a:spAutoFit/>
          </a:bodyPr>
          <a:lstStyle/>
          <a:p>
            <a:pPr marL="285750" indent="-285750">
              <a:buFont typeface="Arial" panose="020B0604020202020204" pitchFamily="34" charset="0"/>
              <a:buChar char="•"/>
            </a:pPr>
            <a:r>
              <a:rPr lang="en-US" b="0" i="0" dirty="0">
                <a:solidFill>
                  <a:srgbClr val="202122"/>
                </a:solidFill>
                <a:effectLst/>
                <a:latin typeface="Bierstadt" panose="020B0004020202020204" pitchFamily="34" charset="0"/>
              </a:rPr>
              <a:t>Only the global best tour or the iteration best tour are allowed to add pheromone to its trail. </a:t>
            </a:r>
          </a:p>
          <a:p>
            <a:pPr marL="285750" indent="-285750">
              <a:buFont typeface="Arial" panose="020B0604020202020204" pitchFamily="34" charset="0"/>
              <a:buChar char="•"/>
            </a:pPr>
            <a:r>
              <a:rPr lang="en-US" b="0" i="0" dirty="0">
                <a:solidFill>
                  <a:srgbClr val="202122"/>
                </a:solidFill>
                <a:effectLst/>
                <a:latin typeface="Bierstadt" panose="020B0004020202020204" pitchFamily="34" charset="0"/>
              </a:rPr>
              <a:t>To avoid stagnation of the search algorithm, the range of possible pheromone amounts on each trail is limited to an interval [</a:t>
            </a:r>
            <a:r>
              <a:rPr lang="en-US" b="0" i="0" dirty="0" err="1">
                <a:solidFill>
                  <a:srgbClr val="202122"/>
                </a:solidFill>
                <a:effectLst/>
                <a:latin typeface="Bierstadt" panose="020B0004020202020204" pitchFamily="34" charset="0"/>
              </a:rPr>
              <a:t>τ</a:t>
            </a:r>
            <a:r>
              <a:rPr lang="en-US" b="0" i="0" baseline="-25000" dirty="0" err="1">
                <a:solidFill>
                  <a:srgbClr val="202122"/>
                </a:solidFill>
                <a:effectLst/>
                <a:latin typeface="Bierstadt" panose="020B0004020202020204" pitchFamily="34" charset="0"/>
              </a:rPr>
              <a:t>max</a:t>
            </a:r>
            <a:r>
              <a:rPr lang="en-US" b="0" i="0" dirty="0" err="1">
                <a:solidFill>
                  <a:srgbClr val="202122"/>
                </a:solidFill>
                <a:effectLst/>
                <a:latin typeface="Bierstadt" panose="020B0004020202020204" pitchFamily="34" charset="0"/>
              </a:rPr>
              <a:t>,τ</a:t>
            </a:r>
            <a:r>
              <a:rPr lang="en-US" b="0" i="0" baseline="-25000" dirty="0" err="1">
                <a:solidFill>
                  <a:srgbClr val="202122"/>
                </a:solidFill>
                <a:effectLst/>
                <a:latin typeface="Bierstadt" panose="020B0004020202020204" pitchFamily="34" charset="0"/>
              </a:rPr>
              <a:t>min</a:t>
            </a:r>
            <a:r>
              <a:rPr lang="en-US" b="0" i="0" dirty="0">
                <a:solidFill>
                  <a:srgbClr val="202122"/>
                </a:solidFill>
                <a:effectLst/>
                <a:latin typeface="Bierstadt" panose="020B0004020202020204" pitchFamily="34" charset="0"/>
              </a:rPr>
              <a:t>]. </a:t>
            </a:r>
          </a:p>
          <a:p>
            <a:pPr marL="285750" indent="-285750">
              <a:buFont typeface="Arial" panose="020B0604020202020204" pitchFamily="34" charset="0"/>
              <a:buChar char="•"/>
            </a:pPr>
            <a:r>
              <a:rPr lang="en-US" b="0" i="0" dirty="0">
                <a:solidFill>
                  <a:srgbClr val="202122"/>
                </a:solidFill>
                <a:effectLst/>
                <a:latin typeface="Bierstadt" panose="020B0004020202020204" pitchFamily="34" charset="0"/>
              </a:rPr>
              <a:t>All edges are initialized to </a:t>
            </a:r>
            <a:r>
              <a:rPr lang="en-US" b="0" i="0" dirty="0" err="1">
                <a:solidFill>
                  <a:srgbClr val="202122"/>
                </a:solidFill>
                <a:effectLst/>
                <a:latin typeface="Bierstadt" panose="020B0004020202020204" pitchFamily="34" charset="0"/>
              </a:rPr>
              <a:t>τ</a:t>
            </a:r>
            <a:r>
              <a:rPr lang="en-US" b="0" i="0" baseline="-25000" dirty="0" err="1">
                <a:solidFill>
                  <a:srgbClr val="202122"/>
                </a:solidFill>
                <a:effectLst/>
                <a:latin typeface="Bierstadt" panose="020B0004020202020204" pitchFamily="34" charset="0"/>
              </a:rPr>
              <a:t>max</a:t>
            </a:r>
            <a:r>
              <a:rPr lang="en-US" b="0" i="0" dirty="0">
                <a:solidFill>
                  <a:srgbClr val="202122"/>
                </a:solidFill>
                <a:effectLst/>
                <a:latin typeface="Bierstadt" panose="020B0004020202020204" pitchFamily="34" charset="0"/>
              </a:rPr>
              <a:t> to force a higher exploration of solutions. </a:t>
            </a:r>
          </a:p>
          <a:p>
            <a:pPr marL="285750" indent="-285750">
              <a:buFont typeface="Arial" panose="020B0604020202020204" pitchFamily="34" charset="0"/>
              <a:buChar char="•"/>
            </a:pPr>
            <a:r>
              <a:rPr lang="en-US" b="0" i="0" dirty="0">
                <a:solidFill>
                  <a:srgbClr val="202122"/>
                </a:solidFill>
                <a:effectLst/>
                <a:latin typeface="Bierstadt" panose="020B0004020202020204" pitchFamily="34" charset="0"/>
              </a:rPr>
              <a:t>The trails are reinitialized to </a:t>
            </a:r>
            <a:r>
              <a:rPr lang="en-US" b="0" i="0" dirty="0" err="1">
                <a:solidFill>
                  <a:srgbClr val="202122"/>
                </a:solidFill>
                <a:effectLst/>
                <a:latin typeface="Bierstadt" panose="020B0004020202020204" pitchFamily="34" charset="0"/>
              </a:rPr>
              <a:t>τ</a:t>
            </a:r>
            <a:r>
              <a:rPr lang="en-US" b="0" i="0" baseline="-25000" dirty="0" err="1">
                <a:solidFill>
                  <a:srgbClr val="202122"/>
                </a:solidFill>
                <a:effectLst/>
                <a:latin typeface="Bierstadt" panose="020B0004020202020204" pitchFamily="34" charset="0"/>
              </a:rPr>
              <a:t>max</a:t>
            </a:r>
            <a:r>
              <a:rPr lang="en-US" b="0" i="0" dirty="0">
                <a:solidFill>
                  <a:srgbClr val="202122"/>
                </a:solidFill>
                <a:effectLst/>
                <a:latin typeface="Bierstadt" panose="020B0004020202020204" pitchFamily="34" charset="0"/>
              </a:rPr>
              <a:t> when nearing stagnation</a:t>
            </a:r>
            <a:endParaRPr lang="it-IT" dirty="0">
              <a:latin typeface="Bierstadt" panose="020B0004020202020204" pitchFamily="34" charset="0"/>
            </a:endParaRPr>
          </a:p>
        </p:txBody>
      </p:sp>
    </p:spTree>
    <p:extLst>
      <p:ext uri="{BB962C8B-B14F-4D97-AF65-F5344CB8AC3E}">
        <p14:creationId xmlns:p14="http://schemas.microsoft.com/office/powerpoint/2010/main" val="3384948518"/>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8" name="Rectangle 17">
            <a:extLst>
              <a:ext uri="{FF2B5EF4-FFF2-40B4-BE49-F238E27FC236}">
                <a16:creationId xmlns:a16="http://schemas.microsoft.com/office/drawing/2014/main" id="{0741393E-C764-4C6F-8886-35CFF2E4835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w="12700" cap="flat" cmpd="sng" algn="ctr">
            <a:noFill/>
            <a:prstDash val="solid"/>
            <a:miter lim="800000"/>
          </a:ln>
          <a:effectLst/>
          <a:extLs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Freeform: Shape 19">
            <a:extLst>
              <a:ext uri="{FF2B5EF4-FFF2-40B4-BE49-F238E27FC236}">
                <a16:creationId xmlns:a16="http://schemas.microsoft.com/office/drawing/2014/main" id="{390890DC-37FF-4B49-BD4C-FE4232F69B3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5552708" cy="6858000"/>
          </a:xfrm>
          <a:custGeom>
            <a:avLst/>
            <a:gdLst>
              <a:gd name="connsiteX0" fmla="*/ 0 w 5552708"/>
              <a:gd name="connsiteY0" fmla="*/ 0 h 6858000"/>
              <a:gd name="connsiteX1" fmla="*/ 5443651 w 5552708"/>
              <a:gd name="connsiteY1" fmla="*/ 0 h 6858000"/>
              <a:gd name="connsiteX2" fmla="*/ 5443781 w 5552708"/>
              <a:gd name="connsiteY2" fmla="*/ 512 h 6858000"/>
              <a:gd name="connsiteX3" fmla="*/ 5444033 w 5552708"/>
              <a:gd name="connsiteY3" fmla="*/ 20501 h 6858000"/>
              <a:gd name="connsiteX4" fmla="*/ 5439390 w 5552708"/>
              <a:gd name="connsiteY4" fmla="*/ 44768 h 6858000"/>
              <a:gd name="connsiteX5" fmla="*/ 5443913 w 5552708"/>
              <a:gd name="connsiteY5" fmla="*/ 104988 h 6858000"/>
              <a:gd name="connsiteX6" fmla="*/ 5458241 w 5552708"/>
              <a:gd name="connsiteY6" fmla="*/ 204162 h 6858000"/>
              <a:gd name="connsiteX7" fmla="*/ 5459763 w 5552708"/>
              <a:gd name="connsiteY7" fmla="*/ 225360 h 6858000"/>
              <a:gd name="connsiteX8" fmla="*/ 5454996 w 5552708"/>
              <a:gd name="connsiteY8" fmla="*/ 243902 h 6858000"/>
              <a:gd name="connsiteX9" fmla="*/ 5448597 w 5552708"/>
              <a:gd name="connsiteY9" fmla="*/ 248483 h 6858000"/>
              <a:gd name="connsiteX10" fmla="*/ 5448458 w 5552708"/>
              <a:gd name="connsiteY10" fmla="*/ 260196 h 6858000"/>
              <a:gd name="connsiteX11" fmla="*/ 5447150 w 5552708"/>
              <a:gd name="connsiteY11" fmla="*/ 263377 h 6858000"/>
              <a:gd name="connsiteX12" fmla="*/ 5459187 w 5552708"/>
              <a:gd name="connsiteY12" fmla="*/ 318691 h 6858000"/>
              <a:gd name="connsiteX13" fmla="*/ 5455708 w 5552708"/>
              <a:gd name="connsiteY13" fmla="*/ 365759 h 6858000"/>
              <a:gd name="connsiteX14" fmla="*/ 5473651 w 5552708"/>
              <a:gd name="connsiteY14" fmla="*/ 492182 h 6858000"/>
              <a:gd name="connsiteX15" fmla="*/ 5481453 w 5552708"/>
              <a:gd name="connsiteY15" fmla="*/ 689666 h 6858000"/>
              <a:gd name="connsiteX16" fmla="*/ 5488233 w 5552708"/>
              <a:gd name="connsiteY16" fmla="*/ 816332 h 6858000"/>
              <a:gd name="connsiteX17" fmla="*/ 5529718 w 5552708"/>
              <a:gd name="connsiteY17" fmla="*/ 891550 h 6858000"/>
              <a:gd name="connsiteX18" fmla="*/ 5536104 w 5552708"/>
              <a:gd name="connsiteY18" fmla="*/ 903318 h 6858000"/>
              <a:gd name="connsiteX19" fmla="*/ 5535257 w 5552708"/>
              <a:gd name="connsiteY19" fmla="*/ 905308 h 6858000"/>
              <a:gd name="connsiteX20" fmla="*/ 5537840 w 5552708"/>
              <a:gd name="connsiteY20" fmla="*/ 920621 h 6858000"/>
              <a:gd name="connsiteX21" fmla="*/ 5541663 w 5552708"/>
              <a:gd name="connsiteY21" fmla="*/ 922876 h 6858000"/>
              <a:gd name="connsiteX22" fmla="*/ 5544456 w 5552708"/>
              <a:gd name="connsiteY22" fmla="*/ 933037 h 6858000"/>
              <a:gd name="connsiteX23" fmla="*/ 5552708 w 5552708"/>
              <a:gd name="connsiteY23" fmla="*/ 952132 h 6858000"/>
              <a:gd name="connsiteX24" fmla="*/ 5551675 w 5552708"/>
              <a:gd name="connsiteY24" fmla="*/ 956570 h 6858000"/>
              <a:gd name="connsiteX25" fmla="*/ 5531341 w 5552708"/>
              <a:gd name="connsiteY25" fmla="*/ 1064863 h 6858000"/>
              <a:gd name="connsiteX26" fmla="*/ 5539998 w 5552708"/>
              <a:gd name="connsiteY26" fmla="*/ 1096340 h 6858000"/>
              <a:gd name="connsiteX27" fmla="*/ 5541075 w 5552708"/>
              <a:gd name="connsiteY27" fmla="*/ 1102915 h 6858000"/>
              <a:gd name="connsiteX28" fmla="*/ 5540822 w 5552708"/>
              <a:gd name="connsiteY28" fmla="*/ 1103143 h 6858000"/>
              <a:gd name="connsiteX29" fmla="*/ 5541413 w 5552708"/>
              <a:gd name="connsiteY29" fmla="*/ 1110274 h 6858000"/>
              <a:gd name="connsiteX30" fmla="*/ 5543038 w 5552708"/>
              <a:gd name="connsiteY30" fmla="*/ 1114901 h 6858000"/>
              <a:gd name="connsiteX31" fmla="*/ 5545128 w 5552708"/>
              <a:gd name="connsiteY31" fmla="*/ 1127652 h 6858000"/>
              <a:gd name="connsiteX32" fmla="*/ 5544028 w 5552708"/>
              <a:gd name="connsiteY32" fmla="*/ 1132698 h 6858000"/>
              <a:gd name="connsiteX33" fmla="*/ 5514811 w 5552708"/>
              <a:gd name="connsiteY33" fmla="*/ 1177140 h 6858000"/>
              <a:gd name="connsiteX34" fmla="*/ 5496402 w 5552708"/>
              <a:gd name="connsiteY34" fmla="*/ 1265293 h 6858000"/>
              <a:gd name="connsiteX35" fmla="*/ 5481620 w 5552708"/>
              <a:gd name="connsiteY35" fmla="*/ 1353039 h 6858000"/>
              <a:gd name="connsiteX36" fmla="*/ 5477938 w 5552708"/>
              <a:gd name="connsiteY36" fmla="*/ 1385038 h 6858000"/>
              <a:gd name="connsiteX37" fmla="*/ 5464009 w 5552708"/>
              <a:gd name="connsiteY37" fmla="*/ 1441067 h 6858000"/>
              <a:gd name="connsiteX38" fmla="*/ 5453063 w 5552708"/>
              <a:gd name="connsiteY38" fmla="*/ 1466104 h 6858000"/>
              <a:gd name="connsiteX39" fmla="*/ 5453368 w 5552708"/>
              <a:gd name="connsiteY39" fmla="*/ 1467310 h 6858000"/>
              <a:gd name="connsiteX40" fmla="*/ 5449849 w 5552708"/>
              <a:gd name="connsiteY40" fmla="*/ 1469198 h 6858000"/>
              <a:gd name="connsiteX41" fmla="*/ 5447717 w 5552708"/>
              <a:gd name="connsiteY41" fmla="*/ 1473816 h 6858000"/>
              <a:gd name="connsiteX42" fmla="*/ 5446906 w 5552708"/>
              <a:gd name="connsiteY42" fmla="*/ 1487106 h 6858000"/>
              <a:gd name="connsiteX43" fmla="*/ 5447429 w 5552708"/>
              <a:gd name="connsiteY43" fmla="*/ 1492218 h 6858000"/>
              <a:gd name="connsiteX44" fmla="*/ 5446434 w 5552708"/>
              <a:gd name="connsiteY44" fmla="*/ 1499455 h 6858000"/>
              <a:gd name="connsiteX45" fmla="*/ 5446146 w 5552708"/>
              <a:gd name="connsiteY45" fmla="*/ 1499600 h 6858000"/>
              <a:gd name="connsiteX46" fmla="*/ 5445728 w 5552708"/>
              <a:gd name="connsiteY46" fmla="*/ 1506449 h 6858000"/>
              <a:gd name="connsiteX47" fmla="*/ 5447013 w 5552708"/>
              <a:gd name="connsiteY47" fmla="*/ 1540420 h 6858000"/>
              <a:gd name="connsiteX48" fmla="*/ 5416036 w 5552708"/>
              <a:gd name="connsiteY48" fmla="*/ 1580834 h 6858000"/>
              <a:gd name="connsiteX49" fmla="*/ 5409252 w 5552708"/>
              <a:gd name="connsiteY49" fmla="*/ 1598373 h 6858000"/>
              <a:gd name="connsiteX50" fmla="*/ 5404223 w 5552708"/>
              <a:gd name="connsiteY50" fmla="*/ 1607549 h 6858000"/>
              <a:gd name="connsiteX51" fmla="*/ 5403003 w 5552708"/>
              <a:gd name="connsiteY51" fmla="*/ 1607994 h 6858000"/>
              <a:gd name="connsiteX52" fmla="*/ 5404366 w 5552708"/>
              <a:gd name="connsiteY52" fmla="*/ 1640580 h 6858000"/>
              <a:gd name="connsiteX53" fmla="*/ 5402429 w 5552708"/>
              <a:gd name="connsiteY53" fmla="*/ 1644617 h 6858000"/>
              <a:gd name="connsiteX54" fmla="*/ 5406027 w 5552708"/>
              <a:gd name="connsiteY54" fmla="*/ 1666228 h 6858000"/>
              <a:gd name="connsiteX55" fmla="*/ 5409538 w 5552708"/>
              <a:gd name="connsiteY55" fmla="*/ 1680703 h 6858000"/>
              <a:gd name="connsiteX56" fmla="*/ 5405582 w 5552708"/>
              <a:gd name="connsiteY56" fmla="*/ 1870222 h 6858000"/>
              <a:gd name="connsiteX57" fmla="*/ 5418948 w 5552708"/>
              <a:gd name="connsiteY57" fmla="*/ 1979530 h 6858000"/>
              <a:gd name="connsiteX58" fmla="*/ 5405060 w 5552708"/>
              <a:gd name="connsiteY58" fmla="*/ 2051964 h 6858000"/>
              <a:gd name="connsiteX59" fmla="*/ 5378701 w 5552708"/>
              <a:gd name="connsiteY59" fmla="*/ 2073120 h 6858000"/>
              <a:gd name="connsiteX60" fmla="*/ 5366006 w 5552708"/>
              <a:gd name="connsiteY60" fmla="*/ 2256053 h 6858000"/>
              <a:gd name="connsiteX61" fmla="*/ 5352501 w 5552708"/>
              <a:gd name="connsiteY61" fmla="*/ 2301374 h 6858000"/>
              <a:gd name="connsiteX62" fmla="*/ 5361572 w 5552708"/>
              <a:gd name="connsiteY62" fmla="*/ 2344135 h 6858000"/>
              <a:gd name="connsiteX63" fmla="*/ 5351776 w 5552708"/>
              <a:gd name="connsiteY63" fmla="*/ 2360013 h 6858000"/>
              <a:gd name="connsiteX64" fmla="*/ 5349856 w 5552708"/>
              <a:gd name="connsiteY64" fmla="*/ 2362723 h 6858000"/>
              <a:gd name="connsiteX65" fmla="*/ 5347182 w 5552708"/>
              <a:gd name="connsiteY65" fmla="*/ 2374239 h 6858000"/>
              <a:gd name="connsiteX66" fmla="*/ 5340172 w 5552708"/>
              <a:gd name="connsiteY66" fmla="*/ 2376629 h 6858000"/>
              <a:gd name="connsiteX67" fmla="*/ 5331662 w 5552708"/>
              <a:gd name="connsiteY67" fmla="*/ 2393351 h 6858000"/>
              <a:gd name="connsiteX68" fmla="*/ 5328482 w 5552708"/>
              <a:gd name="connsiteY68" fmla="*/ 2414790 h 6858000"/>
              <a:gd name="connsiteX69" fmla="*/ 5316501 w 5552708"/>
              <a:gd name="connsiteY69" fmla="*/ 2490864 h 6858000"/>
              <a:gd name="connsiteX70" fmla="*/ 5318378 w 5552708"/>
              <a:gd name="connsiteY70" fmla="*/ 2503797 h 6858000"/>
              <a:gd name="connsiteX71" fmla="*/ 5307008 w 5552708"/>
              <a:gd name="connsiteY71" fmla="*/ 2543608 h 6858000"/>
              <a:gd name="connsiteX72" fmla="*/ 5300817 w 5552708"/>
              <a:gd name="connsiteY72" fmla="*/ 2579627 h 6858000"/>
              <a:gd name="connsiteX73" fmla="*/ 5300491 w 5552708"/>
              <a:gd name="connsiteY73" fmla="*/ 2603469 h 6858000"/>
              <a:gd name="connsiteX74" fmla="*/ 5297327 w 5552708"/>
              <a:gd name="connsiteY74" fmla="*/ 2609298 h 6858000"/>
              <a:gd name="connsiteX75" fmla="*/ 5292648 w 5552708"/>
              <a:gd name="connsiteY75" fmla="*/ 2632709 h 6858000"/>
              <a:gd name="connsiteX76" fmla="*/ 5294499 w 5552708"/>
              <a:gd name="connsiteY76" fmla="*/ 2645215 h 6858000"/>
              <a:gd name="connsiteX77" fmla="*/ 5284921 w 5552708"/>
              <a:gd name="connsiteY77" fmla="*/ 2655995 h 6858000"/>
              <a:gd name="connsiteX78" fmla="*/ 5278681 w 5552708"/>
              <a:gd name="connsiteY78" fmla="*/ 2658097 h 6858000"/>
              <a:gd name="connsiteX79" fmla="*/ 5279052 w 5552708"/>
              <a:gd name="connsiteY79" fmla="*/ 2675265 h 6858000"/>
              <a:gd name="connsiteX80" fmla="*/ 5271485 w 5552708"/>
              <a:gd name="connsiteY80" fmla="*/ 2688260 h 6858000"/>
              <a:gd name="connsiteX81" fmla="*/ 5273609 w 5552708"/>
              <a:gd name="connsiteY81" fmla="*/ 2700785 h 6858000"/>
              <a:gd name="connsiteX82" fmla="*/ 5272098 w 5552708"/>
              <a:gd name="connsiteY82" fmla="*/ 2705655 h 6858000"/>
              <a:gd name="connsiteX83" fmla="*/ 5267605 w 5552708"/>
              <a:gd name="connsiteY83" fmla="*/ 2717660 h 6858000"/>
              <a:gd name="connsiteX84" fmla="*/ 5258449 w 5552708"/>
              <a:gd name="connsiteY84" fmla="*/ 2738177 h 6858000"/>
              <a:gd name="connsiteX85" fmla="*/ 5256679 w 5552708"/>
              <a:gd name="connsiteY85" fmla="*/ 2744727 h 6858000"/>
              <a:gd name="connsiteX86" fmla="*/ 5245116 w 5552708"/>
              <a:gd name="connsiteY86" fmla="*/ 2757932 h 6858000"/>
              <a:gd name="connsiteX87" fmla="*/ 5233122 w 5552708"/>
              <a:gd name="connsiteY87" fmla="*/ 2784915 h 6858000"/>
              <a:gd name="connsiteX88" fmla="*/ 5197792 w 5552708"/>
              <a:gd name="connsiteY88" fmla="*/ 2830475 h 6858000"/>
              <a:gd name="connsiteX89" fmla="*/ 5180199 w 5552708"/>
              <a:gd name="connsiteY89" fmla="*/ 2857691 h 6858000"/>
              <a:gd name="connsiteX90" fmla="*/ 5164940 w 5552708"/>
              <a:gd name="connsiteY90" fmla="*/ 2875644 h 6858000"/>
              <a:gd name="connsiteX91" fmla="*/ 5139323 w 5552708"/>
              <a:gd name="connsiteY91" fmla="*/ 2931296 h 6858000"/>
              <a:gd name="connsiteX92" fmla="*/ 5102390 w 5552708"/>
              <a:gd name="connsiteY92" fmla="*/ 3027705 h 6858000"/>
              <a:gd name="connsiteX93" fmla="*/ 5093321 w 5552708"/>
              <a:gd name="connsiteY93" fmla="*/ 3047244 h 6858000"/>
              <a:gd name="connsiteX94" fmla="*/ 5080729 w 5552708"/>
              <a:gd name="connsiteY94" fmla="*/ 3060118 h 6858000"/>
              <a:gd name="connsiteX95" fmla="*/ 5073626 w 5552708"/>
              <a:gd name="connsiteY95" fmla="*/ 3059690 h 6858000"/>
              <a:gd name="connsiteX96" fmla="*/ 5067867 w 5552708"/>
              <a:gd name="connsiteY96" fmla="*/ 3069806 h 6858000"/>
              <a:gd name="connsiteX97" fmla="*/ 5065335 w 5552708"/>
              <a:gd name="connsiteY97" fmla="*/ 3071678 h 6858000"/>
              <a:gd name="connsiteX98" fmla="*/ 5051806 w 5552708"/>
              <a:gd name="connsiteY98" fmla="*/ 3083233 h 6858000"/>
              <a:gd name="connsiteX99" fmla="*/ 5047824 w 5552708"/>
              <a:gd name="connsiteY99" fmla="*/ 3128247 h 6858000"/>
              <a:gd name="connsiteX100" fmla="*/ 5022444 w 5552708"/>
              <a:gd name="connsiteY100" fmla="*/ 3166893 h 6858000"/>
              <a:gd name="connsiteX101" fmla="*/ 4961916 w 5552708"/>
              <a:gd name="connsiteY101" fmla="*/ 3312149 h 6858000"/>
              <a:gd name="connsiteX102" fmla="*/ 4928070 w 5552708"/>
              <a:gd name="connsiteY102" fmla="*/ 3349450 h 6858000"/>
              <a:gd name="connsiteX103" fmla="*/ 4858652 w 5552708"/>
              <a:gd name="connsiteY103" fmla="*/ 3443841 h 6858000"/>
              <a:gd name="connsiteX104" fmla="*/ 4821392 w 5552708"/>
              <a:gd name="connsiteY104" fmla="*/ 3661714 h 6858000"/>
              <a:gd name="connsiteX105" fmla="*/ 4825147 w 5552708"/>
              <a:gd name="connsiteY105" fmla="*/ 3676668 h 6858000"/>
              <a:gd name="connsiteX106" fmla="*/ 4824341 w 5552708"/>
              <a:gd name="connsiteY106" fmla="*/ 3691352 h 6858000"/>
              <a:gd name="connsiteX107" fmla="*/ 4822735 w 5552708"/>
              <a:gd name="connsiteY107" fmla="*/ 3692500 h 6858000"/>
              <a:gd name="connsiteX108" fmla="*/ 4817318 w 5552708"/>
              <a:gd name="connsiteY108" fmla="*/ 3707640 h 6858000"/>
              <a:gd name="connsiteX109" fmla="*/ 4819146 w 5552708"/>
              <a:gd name="connsiteY109" fmla="*/ 3712253 h 6858000"/>
              <a:gd name="connsiteX110" fmla="*/ 4816373 w 5552708"/>
              <a:gd name="connsiteY110" fmla="*/ 3723048 h 6858000"/>
              <a:gd name="connsiteX111" fmla="*/ 4813460 w 5552708"/>
              <a:gd name="connsiteY111" fmla="*/ 3745409 h 6858000"/>
              <a:gd name="connsiteX112" fmla="*/ 4810527 w 5552708"/>
              <a:gd name="connsiteY112" fmla="*/ 3748566 h 6858000"/>
              <a:gd name="connsiteX113" fmla="*/ 4742720 w 5552708"/>
              <a:gd name="connsiteY113" fmla="*/ 3828954 h 6858000"/>
              <a:gd name="connsiteX114" fmla="*/ 4731784 w 5552708"/>
              <a:gd name="connsiteY114" fmla="*/ 3868871 h 6858000"/>
              <a:gd name="connsiteX115" fmla="*/ 4731481 w 5552708"/>
              <a:gd name="connsiteY115" fmla="*/ 3868898 h 6858000"/>
              <a:gd name="connsiteX116" fmla="*/ 4728490 w 5552708"/>
              <a:gd name="connsiteY116" fmla="*/ 3875525 h 6858000"/>
              <a:gd name="connsiteX117" fmla="*/ 4727500 w 5552708"/>
              <a:gd name="connsiteY117" fmla="*/ 3880683 h 6858000"/>
              <a:gd name="connsiteX118" fmla="*/ 4719663 w 5552708"/>
              <a:gd name="connsiteY118" fmla="*/ 3896892 h 6858000"/>
              <a:gd name="connsiteX119" fmla="*/ 4715899 w 5552708"/>
              <a:gd name="connsiteY119" fmla="*/ 3897345 h 6858000"/>
              <a:gd name="connsiteX120" fmla="*/ 4715832 w 5552708"/>
              <a:gd name="connsiteY120" fmla="*/ 3898632 h 6858000"/>
              <a:gd name="connsiteX121" fmla="*/ 4618476 w 5552708"/>
              <a:gd name="connsiteY121" fmla="*/ 4076334 h 6858000"/>
              <a:gd name="connsiteX122" fmla="*/ 4576303 w 5552708"/>
              <a:gd name="connsiteY122" fmla="*/ 4154580 h 6858000"/>
              <a:gd name="connsiteX123" fmla="*/ 4536795 w 5552708"/>
              <a:gd name="connsiteY123" fmla="*/ 4186216 h 6858000"/>
              <a:gd name="connsiteX124" fmla="*/ 4534335 w 5552708"/>
              <a:gd name="connsiteY124" fmla="*/ 4190678 h 6858000"/>
              <a:gd name="connsiteX125" fmla="*/ 4532585 w 5552708"/>
              <a:gd name="connsiteY125" fmla="*/ 4203860 h 6858000"/>
              <a:gd name="connsiteX126" fmla="*/ 4532745 w 5552708"/>
              <a:gd name="connsiteY126" fmla="*/ 4208983 h 6858000"/>
              <a:gd name="connsiteX127" fmla="*/ 4531239 w 5552708"/>
              <a:gd name="connsiteY127" fmla="*/ 4216126 h 6858000"/>
              <a:gd name="connsiteX128" fmla="*/ 4530941 w 5552708"/>
              <a:gd name="connsiteY128" fmla="*/ 4216251 h 6858000"/>
              <a:gd name="connsiteX129" fmla="*/ 4530039 w 5552708"/>
              <a:gd name="connsiteY129" fmla="*/ 4223045 h 6858000"/>
              <a:gd name="connsiteX130" fmla="*/ 4528920 w 5552708"/>
              <a:gd name="connsiteY130" fmla="*/ 4256957 h 6858000"/>
              <a:gd name="connsiteX131" fmla="*/ 4495092 w 5552708"/>
              <a:gd name="connsiteY131" fmla="*/ 4295227 h 6858000"/>
              <a:gd name="connsiteX132" fmla="*/ 4487069 w 5552708"/>
              <a:gd name="connsiteY132" fmla="*/ 4312260 h 6858000"/>
              <a:gd name="connsiteX133" fmla="*/ 4481391 w 5552708"/>
              <a:gd name="connsiteY133" fmla="*/ 4321074 h 6858000"/>
              <a:gd name="connsiteX134" fmla="*/ 4480140 w 5552708"/>
              <a:gd name="connsiteY134" fmla="*/ 4321443 h 6858000"/>
              <a:gd name="connsiteX135" fmla="*/ 4479199 w 5552708"/>
              <a:gd name="connsiteY135" fmla="*/ 4353976 h 6858000"/>
              <a:gd name="connsiteX136" fmla="*/ 4476976 w 5552708"/>
              <a:gd name="connsiteY136" fmla="*/ 4357874 h 6858000"/>
              <a:gd name="connsiteX137" fmla="*/ 4479044 w 5552708"/>
              <a:gd name="connsiteY137" fmla="*/ 4379621 h 6858000"/>
              <a:gd name="connsiteX138" fmla="*/ 4478683 w 5552708"/>
              <a:gd name="connsiteY138" fmla="*/ 4390568 h 6858000"/>
              <a:gd name="connsiteX139" fmla="*/ 4481532 w 5552708"/>
              <a:gd name="connsiteY139" fmla="*/ 4394254 h 6858000"/>
              <a:gd name="connsiteX140" fmla="*/ 4479499 w 5552708"/>
              <a:gd name="connsiteY140" fmla="*/ 4410114 h 6858000"/>
              <a:gd name="connsiteX141" fmla="*/ 4478153 w 5552708"/>
              <a:gd name="connsiteY141" fmla="*/ 4411710 h 6858000"/>
              <a:gd name="connsiteX142" fmla="*/ 4480616 w 5552708"/>
              <a:gd name="connsiteY142" fmla="*/ 4425622 h 6858000"/>
              <a:gd name="connsiteX143" fmla="*/ 4487688 w 5552708"/>
              <a:gd name="connsiteY143" fmla="*/ 4438292 h 6858000"/>
              <a:gd name="connsiteX144" fmla="*/ 4454727 w 5552708"/>
              <a:gd name="connsiteY144" fmla="*/ 4569970 h 6858000"/>
              <a:gd name="connsiteX145" fmla="*/ 4469804 w 5552708"/>
              <a:gd name="connsiteY145" fmla="*/ 4692415 h 6858000"/>
              <a:gd name="connsiteX146" fmla="*/ 4450795 w 5552708"/>
              <a:gd name="connsiteY146" fmla="*/ 4763659 h 6858000"/>
              <a:gd name="connsiteX147" fmla="*/ 4422945 w 5552708"/>
              <a:gd name="connsiteY147" fmla="*/ 4783049 h 6858000"/>
              <a:gd name="connsiteX148" fmla="*/ 4397314 w 5552708"/>
              <a:gd name="connsiteY148" fmla="*/ 4964397 h 6858000"/>
              <a:gd name="connsiteX149" fmla="*/ 4380606 w 5552708"/>
              <a:gd name="connsiteY149" fmla="*/ 5008665 h 6858000"/>
              <a:gd name="connsiteX150" fmla="*/ 4386649 w 5552708"/>
              <a:gd name="connsiteY150" fmla="*/ 5051823 h 6858000"/>
              <a:gd name="connsiteX151" fmla="*/ 4375733 w 5552708"/>
              <a:gd name="connsiteY151" fmla="*/ 5067011 h 6858000"/>
              <a:gd name="connsiteX152" fmla="*/ 4373624 w 5552708"/>
              <a:gd name="connsiteY152" fmla="*/ 5069584 h 6858000"/>
              <a:gd name="connsiteX153" fmla="*/ 4370134 w 5552708"/>
              <a:gd name="connsiteY153" fmla="*/ 5080883 h 6858000"/>
              <a:gd name="connsiteX154" fmla="*/ 4362957 w 5552708"/>
              <a:gd name="connsiteY154" fmla="*/ 5082819 h 6858000"/>
              <a:gd name="connsiteX155" fmla="*/ 4333195 w 5552708"/>
              <a:gd name="connsiteY155" fmla="*/ 5221840 h 6858000"/>
              <a:gd name="connsiteX156" fmla="*/ 4320037 w 5552708"/>
              <a:gd name="connsiteY156" fmla="*/ 5281999 h 6858000"/>
              <a:gd name="connsiteX157" fmla="*/ 4308816 w 5552708"/>
              <a:gd name="connsiteY157" fmla="*/ 5303704 h 6858000"/>
              <a:gd name="connsiteX158" fmla="*/ 4272244 w 5552708"/>
              <a:gd name="connsiteY158" fmla="*/ 5388756 h 6858000"/>
              <a:gd name="connsiteX159" fmla="*/ 4246915 w 5552708"/>
              <a:gd name="connsiteY159" fmla="*/ 5462809 h 6858000"/>
              <a:gd name="connsiteX160" fmla="*/ 4255030 w 5552708"/>
              <a:gd name="connsiteY160" fmla="*/ 5521632 h 6858000"/>
              <a:gd name="connsiteX161" fmla="*/ 4249277 w 5552708"/>
              <a:gd name="connsiteY161" fmla="*/ 5525636 h 6858000"/>
              <a:gd name="connsiteX162" fmla="*/ 4241924 w 5552708"/>
              <a:gd name="connsiteY162" fmla="*/ 5563850 h 6858000"/>
              <a:gd name="connsiteX163" fmla="*/ 4248240 w 5552708"/>
              <a:gd name="connsiteY163" fmla="*/ 5703386 h 6858000"/>
              <a:gd name="connsiteX164" fmla="*/ 4232982 w 5552708"/>
              <a:gd name="connsiteY164" fmla="*/ 5777907 h 6858000"/>
              <a:gd name="connsiteX165" fmla="*/ 4222394 w 5552708"/>
              <a:gd name="connsiteY165" fmla="*/ 5803443 h 6858000"/>
              <a:gd name="connsiteX166" fmla="*/ 4204974 w 5552708"/>
              <a:gd name="connsiteY166" fmla="*/ 5846279 h 6858000"/>
              <a:gd name="connsiteX167" fmla="*/ 4179217 w 5552708"/>
              <a:gd name="connsiteY167" fmla="*/ 5876046 h 6858000"/>
              <a:gd name="connsiteX168" fmla="*/ 4169698 w 5552708"/>
              <a:gd name="connsiteY168" fmla="*/ 5912761 h 6858000"/>
              <a:gd name="connsiteX169" fmla="*/ 4183963 w 5552708"/>
              <a:gd name="connsiteY169" fmla="*/ 5924201 h 6858000"/>
              <a:gd name="connsiteX170" fmla="*/ 4143073 w 5552708"/>
              <a:gd name="connsiteY170" fmla="*/ 6020347 h 6858000"/>
              <a:gd name="connsiteX171" fmla="*/ 4132699 w 5552708"/>
              <a:gd name="connsiteY171" fmla="*/ 6054447 h 6858000"/>
              <a:gd name="connsiteX172" fmla="*/ 4099744 w 5552708"/>
              <a:gd name="connsiteY172" fmla="*/ 6146773 h 6858000"/>
              <a:gd name="connsiteX173" fmla="*/ 4063216 w 5552708"/>
              <a:gd name="connsiteY173" fmla="*/ 6238624 h 6858000"/>
              <a:gd name="connsiteX174" fmla="*/ 4021696 w 5552708"/>
              <a:gd name="connsiteY174" fmla="*/ 6289517 h 6858000"/>
              <a:gd name="connsiteX175" fmla="*/ 3993817 w 5552708"/>
              <a:gd name="connsiteY175" fmla="*/ 6365399 h 6858000"/>
              <a:gd name="connsiteX176" fmla="*/ 3986236 w 5552708"/>
              <a:gd name="connsiteY176" fmla="*/ 6377584 h 6858000"/>
              <a:gd name="connsiteX177" fmla="*/ 3911599 w 5552708"/>
              <a:gd name="connsiteY177" fmla="*/ 6509659 h 6858000"/>
              <a:gd name="connsiteX178" fmla="*/ 3858869 w 5552708"/>
              <a:gd name="connsiteY178" fmla="*/ 6582751 h 6858000"/>
              <a:gd name="connsiteX179" fmla="*/ 3770950 w 5552708"/>
              <a:gd name="connsiteY179" fmla="*/ 6757987 h 6858000"/>
              <a:gd name="connsiteX180" fmla="*/ 3749766 w 5552708"/>
              <a:gd name="connsiteY180" fmla="*/ 6858000 h 6858000"/>
              <a:gd name="connsiteX181" fmla="*/ 12348 w 5552708"/>
              <a:gd name="connsiteY181" fmla="*/ 6858000 h 6858000"/>
              <a:gd name="connsiteX182" fmla="*/ 0 w 5552708"/>
              <a:gd name="connsiteY182" fmla="*/ 6725668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Lst>
            <a:rect l="l" t="t" r="r" b="b"/>
            <a:pathLst>
              <a:path w="5552708" h="6858000">
                <a:moveTo>
                  <a:pt x="0" y="0"/>
                </a:moveTo>
                <a:lnTo>
                  <a:pt x="5443651" y="0"/>
                </a:lnTo>
                <a:lnTo>
                  <a:pt x="5443781" y="512"/>
                </a:lnTo>
                <a:cubicBezTo>
                  <a:pt x="5446206" y="7309"/>
                  <a:pt x="5449083" y="15278"/>
                  <a:pt x="5444033" y="20501"/>
                </a:cubicBezTo>
                <a:cubicBezTo>
                  <a:pt x="5435420" y="27795"/>
                  <a:pt x="5439966" y="35996"/>
                  <a:pt x="5439390" y="44768"/>
                </a:cubicBezTo>
                <a:cubicBezTo>
                  <a:pt x="5431962" y="55410"/>
                  <a:pt x="5437588" y="94208"/>
                  <a:pt x="5443913" y="104988"/>
                </a:cubicBezTo>
                <a:cubicBezTo>
                  <a:pt x="5467308" y="131885"/>
                  <a:pt x="5440518" y="182050"/>
                  <a:pt x="5458241" y="204162"/>
                </a:cubicBezTo>
                <a:cubicBezTo>
                  <a:pt x="5460281" y="211583"/>
                  <a:pt x="5460566" y="218611"/>
                  <a:pt x="5459763" y="225360"/>
                </a:cubicBezTo>
                <a:lnTo>
                  <a:pt x="5454996" y="243902"/>
                </a:lnTo>
                <a:lnTo>
                  <a:pt x="5448597" y="248483"/>
                </a:lnTo>
                <a:lnTo>
                  <a:pt x="5448458" y="260196"/>
                </a:lnTo>
                <a:lnTo>
                  <a:pt x="5447150" y="263377"/>
                </a:lnTo>
                <a:cubicBezTo>
                  <a:pt x="5448938" y="273127"/>
                  <a:pt x="5457762" y="301628"/>
                  <a:pt x="5459187" y="318691"/>
                </a:cubicBezTo>
                <a:cubicBezTo>
                  <a:pt x="5456617" y="351374"/>
                  <a:pt x="5481393" y="329570"/>
                  <a:pt x="5455708" y="365759"/>
                </a:cubicBezTo>
                <a:cubicBezTo>
                  <a:pt x="5472236" y="419311"/>
                  <a:pt x="5443611" y="447897"/>
                  <a:pt x="5473651" y="492182"/>
                </a:cubicBezTo>
                <a:cubicBezTo>
                  <a:pt x="5483259" y="556102"/>
                  <a:pt x="5473858" y="624576"/>
                  <a:pt x="5481453" y="689666"/>
                </a:cubicBezTo>
                <a:cubicBezTo>
                  <a:pt x="5481825" y="737836"/>
                  <a:pt x="5505966" y="768312"/>
                  <a:pt x="5488233" y="816332"/>
                </a:cubicBezTo>
                <a:cubicBezTo>
                  <a:pt x="5492515" y="818482"/>
                  <a:pt x="5526923" y="887911"/>
                  <a:pt x="5529718" y="891550"/>
                </a:cubicBezTo>
                <a:lnTo>
                  <a:pt x="5536104" y="903318"/>
                </a:lnTo>
                <a:lnTo>
                  <a:pt x="5535257" y="905308"/>
                </a:lnTo>
                <a:cubicBezTo>
                  <a:pt x="5534066" y="913418"/>
                  <a:pt x="5535399" y="917837"/>
                  <a:pt x="5537840" y="920621"/>
                </a:cubicBezTo>
                <a:lnTo>
                  <a:pt x="5541663" y="922876"/>
                </a:lnTo>
                <a:lnTo>
                  <a:pt x="5544456" y="933037"/>
                </a:lnTo>
                <a:lnTo>
                  <a:pt x="5552708" y="952132"/>
                </a:lnTo>
                <a:lnTo>
                  <a:pt x="5551675" y="956570"/>
                </a:lnTo>
                <a:lnTo>
                  <a:pt x="5531341" y="1064863"/>
                </a:lnTo>
                <a:cubicBezTo>
                  <a:pt x="5534620" y="1074818"/>
                  <a:pt x="5537566" y="1085372"/>
                  <a:pt x="5539998" y="1096340"/>
                </a:cubicBezTo>
                <a:lnTo>
                  <a:pt x="5541075" y="1102915"/>
                </a:lnTo>
                <a:lnTo>
                  <a:pt x="5540822" y="1103143"/>
                </a:lnTo>
                <a:cubicBezTo>
                  <a:pt x="5540471" y="1104784"/>
                  <a:pt x="5540605" y="1107024"/>
                  <a:pt x="5541413" y="1110274"/>
                </a:cubicBezTo>
                <a:lnTo>
                  <a:pt x="5543038" y="1114901"/>
                </a:lnTo>
                <a:cubicBezTo>
                  <a:pt x="5543735" y="1119151"/>
                  <a:pt x="5544432" y="1123402"/>
                  <a:pt x="5545128" y="1127652"/>
                </a:cubicBezTo>
                <a:lnTo>
                  <a:pt x="5544028" y="1132698"/>
                </a:lnTo>
                <a:cubicBezTo>
                  <a:pt x="5534609" y="1151029"/>
                  <a:pt x="5496304" y="1149042"/>
                  <a:pt x="5514811" y="1177140"/>
                </a:cubicBezTo>
                <a:cubicBezTo>
                  <a:pt x="5509719" y="1211798"/>
                  <a:pt x="5486957" y="1231445"/>
                  <a:pt x="5496402" y="1265293"/>
                </a:cubicBezTo>
                <a:cubicBezTo>
                  <a:pt x="5491550" y="1297727"/>
                  <a:pt x="5479431" y="1324727"/>
                  <a:pt x="5481620" y="1353039"/>
                </a:cubicBezTo>
                <a:cubicBezTo>
                  <a:pt x="5473631" y="1363324"/>
                  <a:pt x="5469597" y="1373497"/>
                  <a:pt x="5477938" y="1385038"/>
                </a:cubicBezTo>
                <a:cubicBezTo>
                  <a:pt x="5470625" y="1414924"/>
                  <a:pt x="5455771" y="1420367"/>
                  <a:pt x="5464009" y="1441067"/>
                </a:cubicBezTo>
                <a:cubicBezTo>
                  <a:pt x="5439287" y="1455035"/>
                  <a:pt x="5447714" y="1457216"/>
                  <a:pt x="5453063" y="1466104"/>
                </a:cubicBezTo>
                <a:cubicBezTo>
                  <a:pt x="5453164" y="1466506"/>
                  <a:pt x="5453267" y="1466908"/>
                  <a:pt x="5453368" y="1467310"/>
                </a:cubicBezTo>
                <a:lnTo>
                  <a:pt x="5449849" y="1469198"/>
                </a:lnTo>
                <a:lnTo>
                  <a:pt x="5447717" y="1473816"/>
                </a:lnTo>
                <a:lnTo>
                  <a:pt x="5446906" y="1487106"/>
                </a:lnTo>
                <a:cubicBezTo>
                  <a:pt x="5447081" y="1488810"/>
                  <a:pt x="5447254" y="1490514"/>
                  <a:pt x="5447429" y="1492218"/>
                </a:cubicBezTo>
                <a:cubicBezTo>
                  <a:pt x="5447480" y="1495695"/>
                  <a:pt x="5447119" y="1497953"/>
                  <a:pt x="5446434" y="1499455"/>
                </a:cubicBezTo>
                <a:lnTo>
                  <a:pt x="5446146" y="1499600"/>
                </a:lnTo>
                <a:lnTo>
                  <a:pt x="5445728" y="1506449"/>
                </a:lnTo>
                <a:cubicBezTo>
                  <a:pt x="5445627" y="1518090"/>
                  <a:pt x="5446096" y="1529498"/>
                  <a:pt x="5447013" y="1540420"/>
                </a:cubicBezTo>
                <a:cubicBezTo>
                  <a:pt x="5431084" y="1547368"/>
                  <a:pt x="5443219" y="1588924"/>
                  <a:pt x="5416036" y="1580834"/>
                </a:cubicBezTo>
                <a:cubicBezTo>
                  <a:pt x="5416447" y="1595454"/>
                  <a:pt x="5426812" y="1605684"/>
                  <a:pt x="5409252" y="1598373"/>
                </a:cubicBezTo>
                <a:cubicBezTo>
                  <a:pt x="5408864" y="1603115"/>
                  <a:pt x="5406927" y="1605804"/>
                  <a:pt x="5404223" y="1607549"/>
                </a:cubicBezTo>
                <a:lnTo>
                  <a:pt x="5403003" y="1607994"/>
                </a:lnTo>
                <a:lnTo>
                  <a:pt x="5404366" y="1640580"/>
                </a:lnTo>
                <a:lnTo>
                  <a:pt x="5402429" y="1644617"/>
                </a:lnTo>
                <a:cubicBezTo>
                  <a:pt x="5403628" y="1651821"/>
                  <a:pt x="5404828" y="1659024"/>
                  <a:pt x="5406027" y="1666228"/>
                </a:cubicBezTo>
                <a:lnTo>
                  <a:pt x="5409538" y="1680703"/>
                </a:lnTo>
                <a:lnTo>
                  <a:pt x="5405582" y="1870222"/>
                </a:lnTo>
                <a:cubicBezTo>
                  <a:pt x="5407505" y="1917082"/>
                  <a:pt x="5419912" y="1922890"/>
                  <a:pt x="5418948" y="1979530"/>
                </a:cubicBezTo>
                <a:cubicBezTo>
                  <a:pt x="5381653" y="1974789"/>
                  <a:pt x="5447295" y="2092994"/>
                  <a:pt x="5405060" y="2051964"/>
                </a:cubicBezTo>
                <a:cubicBezTo>
                  <a:pt x="5406099" y="2068965"/>
                  <a:pt x="5389286" y="2084064"/>
                  <a:pt x="5378701" y="2073120"/>
                </a:cubicBezTo>
                <a:cubicBezTo>
                  <a:pt x="5397285" y="2126878"/>
                  <a:pt x="5362129" y="2197651"/>
                  <a:pt x="5366006" y="2256053"/>
                </a:cubicBezTo>
                <a:cubicBezTo>
                  <a:pt x="5334011" y="2283221"/>
                  <a:pt x="5362023" y="2269954"/>
                  <a:pt x="5352501" y="2301374"/>
                </a:cubicBezTo>
                <a:cubicBezTo>
                  <a:pt x="5379308" y="2296096"/>
                  <a:pt x="5332887" y="2338416"/>
                  <a:pt x="5361572" y="2344135"/>
                </a:cubicBezTo>
                <a:cubicBezTo>
                  <a:pt x="5358931" y="2349671"/>
                  <a:pt x="5355467" y="2354856"/>
                  <a:pt x="5351776" y="2360013"/>
                </a:cubicBezTo>
                <a:lnTo>
                  <a:pt x="5349856" y="2362723"/>
                </a:lnTo>
                <a:lnTo>
                  <a:pt x="5347182" y="2374239"/>
                </a:lnTo>
                <a:lnTo>
                  <a:pt x="5340172" y="2376629"/>
                </a:lnTo>
                <a:lnTo>
                  <a:pt x="5331662" y="2393351"/>
                </a:lnTo>
                <a:cubicBezTo>
                  <a:pt x="5329441" y="2399746"/>
                  <a:pt x="5328181" y="2406782"/>
                  <a:pt x="5328482" y="2414790"/>
                </a:cubicBezTo>
                <a:cubicBezTo>
                  <a:pt x="5337359" y="2435605"/>
                  <a:pt x="5319289" y="2463646"/>
                  <a:pt x="5316501" y="2490864"/>
                </a:cubicBezTo>
                <a:cubicBezTo>
                  <a:pt x="5317127" y="2495175"/>
                  <a:pt x="5317754" y="2499486"/>
                  <a:pt x="5318378" y="2503797"/>
                </a:cubicBezTo>
                <a:lnTo>
                  <a:pt x="5307008" y="2543608"/>
                </a:lnTo>
                <a:cubicBezTo>
                  <a:pt x="5304307" y="2555015"/>
                  <a:pt x="5302094" y="2566933"/>
                  <a:pt x="5300817" y="2579627"/>
                </a:cubicBezTo>
                <a:lnTo>
                  <a:pt x="5300491" y="2603469"/>
                </a:lnTo>
                <a:lnTo>
                  <a:pt x="5297327" y="2609298"/>
                </a:lnTo>
                <a:cubicBezTo>
                  <a:pt x="5296149" y="2620041"/>
                  <a:pt x="5302481" y="2635343"/>
                  <a:pt x="5292648" y="2632709"/>
                </a:cubicBezTo>
                <a:lnTo>
                  <a:pt x="5294499" y="2645215"/>
                </a:lnTo>
                <a:lnTo>
                  <a:pt x="5284921" y="2655995"/>
                </a:lnTo>
                <a:cubicBezTo>
                  <a:pt x="5282893" y="2657043"/>
                  <a:pt x="5280790" y="2657749"/>
                  <a:pt x="5278681" y="2658097"/>
                </a:cubicBezTo>
                <a:lnTo>
                  <a:pt x="5279052" y="2675265"/>
                </a:lnTo>
                <a:lnTo>
                  <a:pt x="5271485" y="2688260"/>
                </a:lnTo>
                <a:cubicBezTo>
                  <a:pt x="5272192" y="2692435"/>
                  <a:pt x="5272901" y="2696610"/>
                  <a:pt x="5273609" y="2700785"/>
                </a:cubicBezTo>
                <a:lnTo>
                  <a:pt x="5272098" y="2705655"/>
                </a:lnTo>
                <a:lnTo>
                  <a:pt x="5267605" y="2717660"/>
                </a:lnTo>
                <a:cubicBezTo>
                  <a:pt x="5264770" y="2723740"/>
                  <a:pt x="5261426" y="2730522"/>
                  <a:pt x="5258449" y="2738177"/>
                </a:cubicBezTo>
                <a:lnTo>
                  <a:pt x="5256679" y="2744727"/>
                </a:lnTo>
                <a:lnTo>
                  <a:pt x="5245116" y="2757932"/>
                </a:lnTo>
                <a:cubicBezTo>
                  <a:pt x="5236430" y="2767502"/>
                  <a:pt x="5230416" y="2775146"/>
                  <a:pt x="5233122" y="2784915"/>
                </a:cubicBezTo>
                <a:cubicBezTo>
                  <a:pt x="5221620" y="2799359"/>
                  <a:pt x="5193828" y="2806744"/>
                  <a:pt x="5197792" y="2830475"/>
                </a:cubicBezTo>
                <a:cubicBezTo>
                  <a:pt x="5186798" y="2821932"/>
                  <a:pt x="5192955" y="2855565"/>
                  <a:pt x="5180199" y="2857691"/>
                </a:cubicBezTo>
                <a:cubicBezTo>
                  <a:pt x="5170100" y="2858096"/>
                  <a:pt x="5169614" y="2868393"/>
                  <a:pt x="5164940" y="2875644"/>
                </a:cubicBezTo>
                <a:cubicBezTo>
                  <a:pt x="5154127" y="2879787"/>
                  <a:pt x="5139696" y="2917521"/>
                  <a:pt x="5139323" y="2931296"/>
                </a:cubicBezTo>
                <a:cubicBezTo>
                  <a:pt x="5144210" y="2970932"/>
                  <a:pt x="5099528" y="2996158"/>
                  <a:pt x="5102390" y="3027705"/>
                </a:cubicBezTo>
                <a:cubicBezTo>
                  <a:pt x="5100365" y="3035586"/>
                  <a:pt x="5097192" y="3041915"/>
                  <a:pt x="5093321" y="3047244"/>
                </a:cubicBezTo>
                <a:lnTo>
                  <a:pt x="5080729" y="3060118"/>
                </a:lnTo>
                <a:lnTo>
                  <a:pt x="5073626" y="3059690"/>
                </a:lnTo>
                <a:lnTo>
                  <a:pt x="5067867" y="3069806"/>
                </a:lnTo>
                <a:lnTo>
                  <a:pt x="5065335" y="3071678"/>
                </a:lnTo>
                <a:cubicBezTo>
                  <a:pt x="5060475" y="3075234"/>
                  <a:pt x="5055815" y="3078901"/>
                  <a:pt x="5051806" y="3083233"/>
                </a:cubicBezTo>
                <a:cubicBezTo>
                  <a:pt x="5076417" y="3100024"/>
                  <a:pt x="5021773" y="3122856"/>
                  <a:pt x="5047824" y="3128247"/>
                </a:cubicBezTo>
                <a:cubicBezTo>
                  <a:pt x="5030083" y="3154978"/>
                  <a:pt x="5059535" y="3153095"/>
                  <a:pt x="5022444" y="3166893"/>
                </a:cubicBezTo>
                <a:cubicBezTo>
                  <a:pt x="5009215" y="3225035"/>
                  <a:pt x="4960350" y="3252747"/>
                  <a:pt x="4961916" y="3312149"/>
                </a:cubicBezTo>
                <a:cubicBezTo>
                  <a:pt x="4955371" y="3297387"/>
                  <a:pt x="4932004" y="3332561"/>
                  <a:pt x="4928070" y="3349450"/>
                </a:cubicBezTo>
                <a:cubicBezTo>
                  <a:pt x="4901199" y="3293116"/>
                  <a:pt x="4891428" y="3463059"/>
                  <a:pt x="4858652" y="3443841"/>
                </a:cubicBezTo>
                <a:cubicBezTo>
                  <a:pt x="4840872" y="3495884"/>
                  <a:pt x="4832958" y="3617975"/>
                  <a:pt x="4821392" y="3661714"/>
                </a:cubicBezTo>
                <a:cubicBezTo>
                  <a:pt x="4823621" y="3666551"/>
                  <a:pt x="4824768" y="3671561"/>
                  <a:pt x="4825147" y="3676668"/>
                </a:cubicBezTo>
                <a:lnTo>
                  <a:pt x="4824341" y="3691352"/>
                </a:lnTo>
                <a:lnTo>
                  <a:pt x="4822735" y="3692500"/>
                </a:lnTo>
                <a:cubicBezTo>
                  <a:pt x="4817912" y="3698748"/>
                  <a:pt x="4816795" y="3703524"/>
                  <a:pt x="4817318" y="3707640"/>
                </a:cubicBezTo>
                <a:lnTo>
                  <a:pt x="4819146" y="3712253"/>
                </a:lnTo>
                <a:lnTo>
                  <a:pt x="4816373" y="3723048"/>
                </a:lnTo>
                <a:lnTo>
                  <a:pt x="4813460" y="3745409"/>
                </a:lnTo>
                <a:lnTo>
                  <a:pt x="4810527" y="3748566"/>
                </a:lnTo>
                <a:cubicBezTo>
                  <a:pt x="4798737" y="3762490"/>
                  <a:pt x="4755451" y="3809983"/>
                  <a:pt x="4742720" y="3828954"/>
                </a:cubicBezTo>
                <a:lnTo>
                  <a:pt x="4731784" y="3868871"/>
                </a:lnTo>
                <a:lnTo>
                  <a:pt x="4731481" y="3868898"/>
                </a:lnTo>
                <a:cubicBezTo>
                  <a:pt x="4730422" y="3870084"/>
                  <a:pt x="4729442" y="3872132"/>
                  <a:pt x="4728490" y="3875525"/>
                </a:cubicBezTo>
                <a:lnTo>
                  <a:pt x="4727500" y="3880683"/>
                </a:lnTo>
                <a:lnTo>
                  <a:pt x="4719663" y="3896892"/>
                </a:lnTo>
                <a:lnTo>
                  <a:pt x="4715899" y="3897345"/>
                </a:lnTo>
                <a:cubicBezTo>
                  <a:pt x="4715876" y="3897775"/>
                  <a:pt x="4715854" y="3898203"/>
                  <a:pt x="4715832" y="3898632"/>
                </a:cubicBezTo>
                <a:lnTo>
                  <a:pt x="4618476" y="4076334"/>
                </a:lnTo>
                <a:cubicBezTo>
                  <a:pt x="4617399" y="4112851"/>
                  <a:pt x="4590920" y="4122978"/>
                  <a:pt x="4576303" y="4154580"/>
                </a:cubicBezTo>
                <a:cubicBezTo>
                  <a:pt x="4585172" y="4189077"/>
                  <a:pt x="4550681" y="4172136"/>
                  <a:pt x="4536795" y="4186216"/>
                </a:cubicBezTo>
                <a:lnTo>
                  <a:pt x="4534335" y="4190678"/>
                </a:lnTo>
                <a:lnTo>
                  <a:pt x="4532585" y="4203860"/>
                </a:lnTo>
                <a:cubicBezTo>
                  <a:pt x="4532638" y="4205567"/>
                  <a:pt x="4532692" y="4207276"/>
                  <a:pt x="4532745" y="4208983"/>
                </a:cubicBezTo>
                <a:cubicBezTo>
                  <a:pt x="4532551" y="4212450"/>
                  <a:pt x="4532031" y="4214675"/>
                  <a:pt x="4531239" y="4216126"/>
                </a:cubicBezTo>
                <a:lnTo>
                  <a:pt x="4530941" y="4216251"/>
                </a:lnTo>
                <a:lnTo>
                  <a:pt x="4530039" y="4223045"/>
                </a:lnTo>
                <a:cubicBezTo>
                  <a:pt x="4529114" y="4234633"/>
                  <a:pt x="4528779" y="4246020"/>
                  <a:pt x="4528920" y="4256957"/>
                </a:cubicBezTo>
                <a:cubicBezTo>
                  <a:pt x="4512505" y="4262858"/>
                  <a:pt x="4521695" y="4305010"/>
                  <a:pt x="4495092" y="4295227"/>
                </a:cubicBezTo>
                <a:cubicBezTo>
                  <a:pt x="4494469" y="4309813"/>
                  <a:pt x="4504108" y="4320656"/>
                  <a:pt x="4487069" y="4312260"/>
                </a:cubicBezTo>
                <a:cubicBezTo>
                  <a:pt x="4486347" y="4316957"/>
                  <a:pt x="4484219" y="4319510"/>
                  <a:pt x="4481391" y="4321074"/>
                </a:cubicBezTo>
                <a:lnTo>
                  <a:pt x="4480140" y="4321443"/>
                </a:lnTo>
                <a:lnTo>
                  <a:pt x="4479199" y="4353976"/>
                </a:lnTo>
                <a:lnTo>
                  <a:pt x="4476976" y="4357874"/>
                </a:lnTo>
                <a:cubicBezTo>
                  <a:pt x="4477666" y="4365122"/>
                  <a:pt x="4478355" y="4372372"/>
                  <a:pt x="4479044" y="4379621"/>
                </a:cubicBezTo>
                <a:lnTo>
                  <a:pt x="4478683" y="4390568"/>
                </a:lnTo>
                <a:lnTo>
                  <a:pt x="4481532" y="4394254"/>
                </a:lnTo>
                <a:cubicBezTo>
                  <a:pt x="4482969" y="4397909"/>
                  <a:pt x="4482918" y="4402720"/>
                  <a:pt x="4479499" y="4410114"/>
                </a:cubicBezTo>
                <a:lnTo>
                  <a:pt x="4478153" y="4411710"/>
                </a:lnTo>
                <a:lnTo>
                  <a:pt x="4480616" y="4425622"/>
                </a:lnTo>
                <a:cubicBezTo>
                  <a:pt x="4482131" y="4430247"/>
                  <a:pt x="4484387" y="4434528"/>
                  <a:pt x="4487688" y="4438292"/>
                </a:cubicBezTo>
                <a:cubicBezTo>
                  <a:pt x="4457664" y="4477897"/>
                  <a:pt x="4468221" y="4523123"/>
                  <a:pt x="4454727" y="4569970"/>
                </a:cubicBezTo>
                <a:cubicBezTo>
                  <a:pt x="4417898" y="4583966"/>
                  <a:pt x="4440689" y="4674230"/>
                  <a:pt x="4469804" y="4692415"/>
                </a:cubicBezTo>
                <a:cubicBezTo>
                  <a:pt x="4432851" y="4685322"/>
                  <a:pt x="4490117" y="4807198"/>
                  <a:pt x="4450795" y="4763659"/>
                </a:cubicBezTo>
                <a:cubicBezTo>
                  <a:pt x="4450628" y="4780652"/>
                  <a:pt x="4432755" y="4794620"/>
                  <a:pt x="4422945" y="4783049"/>
                </a:cubicBezTo>
                <a:cubicBezTo>
                  <a:pt x="4437721" y="4837759"/>
                  <a:pt x="4397569" y="4905997"/>
                  <a:pt x="4397314" y="4964397"/>
                </a:cubicBezTo>
                <a:cubicBezTo>
                  <a:pt x="4363407" y="4989414"/>
                  <a:pt x="4392349" y="4977986"/>
                  <a:pt x="4380606" y="5008665"/>
                </a:cubicBezTo>
                <a:cubicBezTo>
                  <a:pt x="4407778" y="5005114"/>
                  <a:pt x="4358378" y="5044304"/>
                  <a:pt x="4386649" y="5051823"/>
                </a:cubicBezTo>
                <a:cubicBezTo>
                  <a:pt x="4383620" y="5057169"/>
                  <a:pt x="4379789" y="5062109"/>
                  <a:pt x="4375733" y="5067011"/>
                </a:cubicBezTo>
                <a:lnTo>
                  <a:pt x="4373624" y="5069584"/>
                </a:lnTo>
                <a:lnTo>
                  <a:pt x="4370134" y="5080883"/>
                </a:lnTo>
                <a:lnTo>
                  <a:pt x="4362957" y="5082819"/>
                </a:lnTo>
                <a:lnTo>
                  <a:pt x="4333195" y="5221840"/>
                </a:lnTo>
                <a:cubicBezTo>
                  <a:pt x="4335888" y="5234770"/>
                  <a:pt x="4329894" y="5274591"/>
                  <a:pt x="4320037" y="5281999"/>
                </a:cubicBezTo>
                <a:cubicBezTo>
                  <a:pt x="4316990" y="5290274"/>
                  <a:pt x="4318795" y="5300010"/>
                  <a:pt x="4308816" y="5303704"/>
                </a:cubicBezTo>
                <a:cubicBezTo>
                  <a:pt x="4300851" y="5321498"/>
                  <a:pt x="4282560" y="5362240"/>
                  <a:pt x="4272244" y="5388756"/>
                </a:cubicBezTo>
                <a:cubicBezTo>
                  <a:pt x="4281980" y="5405143"/>
                  <a:pt x="4255067" y="5425092"/>
                  <a:pt x="4246915" y="5462809"/>
                </a:cubicBezTo>
                <a:cubicBezTo>
                  <a:pt x="4258299" y="5480842"/>
                  <a:pt x="4241233" y="5488203"/>
                  <a:pt x="4255030" y="5521632"/>
                </a:cubicBezTo>
                <a:cubicBezTo>
                  <a:pt x="4253005" y="5522647"/>
                  <a:pt x="4251068" y="5523996"/>
                  <a:pt x="4249277" y="5525636"/>
                </a:cubicBezTo>
                <a:cubicBezTo>
                  <a:pt x="4238872" y="5535166"/>
                  <a:pt x="4235581" y="5552275"/>
                  <a:pt x="4241924" y="5563850"/>
                </a:cubicBezTo>
                <a:cubicBezTo>
                  <a:pt x="4259047" y="5616453"/>
                  <a:pt x="4250256" y="5660812"/>
                  <a:pt x="4248240" y="5703386"/>
                </a:cubicBezTo>
                <a:cubicBezTo>
                  <a:pt x="4243085" y="5751111"/>
                  <a:pt x="4218929" y="5715189"/>
                  <a:pt x="4232982" y="5777907"/>
                </a:cubicBezTo>
                <a:cubicBezTo>
                  <a:pt x="4221558" y="5782651"/>
                  <a:pt x="4219728" y="5790057"/>
                  <a:pt x="4222394" y="5803443"/>
                </a:cubicBezTo>
                <a:cubicBezTo>
                  <a:pt x="4219121" y="5826511"/>
                  <a:pt x="4193576" y="5820653"/>
                  <a:pt x="4204974" y="5846279"/>
                </a:cubicBezTo>
                <a:cubicBezTo>
                  <a:pt x="4191825" y="5839931"/>
                  <a:pt x="4191753" y="5888934"/>
                  <a:pt x="4179217" y="5876046"/>
                </a:cubicBezTo>
                <a:cubicBezTo>
                  <a:pt x="4163863" y="5888983"/>
                  <a:pt x="4183376" y="5899672"/>
                  <a:pt x="4169698" y="5912761"/>
                </a:cubicBezTo>
                <a:cubicBezTo>
                  <a:pt x="4164113" y="5929085"/>
                  <a:pt x="4186281" y="5905514"/>
                  <a:pt x="4183963" y="5924201"/>
                </a:cubicBezTo>
                <a:lnTo>
                  <a:pt x="4143073" y="6020347"/>
                </a:lnTo>
                <a:cubicBezTo>
                  <a:pt x="4148635" y="6035084"/>
                  <a:pt x="4142583" y="6045204"/>
                  <a:pt x="4132699" y="6054447"/>
                </a:cubicBezTo>
                <a:cubicBezTo>
                  <a:pt x="4128762" y="6085993"/>
                  <a:pt x="4111337" y="6112491"/>
                  <a:pt x="4099744" y="6146773"/>
                </a:cubicBezTo>
                <a:cubicBezTo>
                  <a:pt x="4101611" y="6186210"/>
                  <a:pt x="4075513" y="6201974"/>
                  <a:pt x="4063216" y="6238624"/>
                </a:cubicBezTo>
                <a:cubicBezTo>
                  <a:pt x="4076714" y="6279119"/>
                  <a:pt x="4027194" y="6257865"/>
                  <a:pt x="4021696" y="6289517"/>
                </a:cubicBezTo>
                <a:cubicBezTo>
                  <a:pt x="4030060" y="6343907"/>
                  <a:pt x="4004638" y="6285373"/>
                  <a:pt x="3993817" y="6365399"/>
                </a:cubicBezTo>
                <a:cubicBezTo>
                  <a:pt x="3996125" y="6370415"/>
                  <a:pt x="3990553" y="6379380"/>
                  <a:pt x="3986236" y="6377584"/>
                </a:cubicBezTo>
                <a:cubicBezTo>
                  <a:pt x="3984044" y="6395147"/>
                  <a:pt x="3911719" y="6484083"/>
                  <a:pt x="3911599" y="6509659"/>
                </a:cubicBezTo>
                <a:cubicBezTo>
                  <a:pt x="3888028" y="6555694"/>
                  <a:pt x="3870378" y="6548451"/>
                  <a:pt x="3858869" y="6582751"/>
                </a:cubicBezTo>
                <a:cubicBezTo>
                  <a:pt x="3834576" y="6620569"/>
                  <a:pt x="3820634" y="6692927"/>
                  <a:pt x="3770950" y="6757987"/>
                </a:cubicBezTo>
                <a:lnTo>
                  <a:pt x="3749766" y="6858000"/>
                </a:lnTo>
                <a:lnTo>
                  <a:pt x="12348" y="6858000"/>
                </a:lnTo>
                <a:lnTo>
                  <a:pt x="0" y="6725668"/>
                </a:lnTo>
                <a:close/>
              </a:path>
            </a:pathLst>
          </a:custGeom>
          <a:solidFill>
            <a:srgbClr val="82766A">
              <a:alpha val="15000"/>
            </a:srgbClr>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 name="Titolo 1">
            <a:extLst>
              <a:ext uri="{FF2B5EF4-FFF2-40B4-BE49-F238E27FC236}">
                <a16:creationId xmlns:a16="http://schemas.microsoft.com/office/drawing/2014/main" id="{62B3FC78-3447-CAD9-C1CE-B04BEAD2DDBD}"/>
              </a:ext>
            </a:extLst>
          </p:cNvPr>
          <p:cNvSpPr>
            <a:spLocks noGrp="1"/>
          </p:cNvSpPr>
          <p:nvPr>
            <p:ph type="title"/>
          </p:nvPr>
        </p:nvSpPr>
        <p:spPr>
          <a:xfrm>
            <a:off x="1137038" y="896469"/>
            <a:ext cx="3820630" cy="3005643"/>
          </a:xfrm>
        </p:spPr>
        <p:txBody>
          <a:bodyPr anchor="t">
            <a:normAutofit/>
          </a:bodyPr>
          <a:lstStyle/>
          <a:p>
            <a:r>
              <a:rPr lang="it-IT" b="1">
                <a:solidFill>
                  <a:schemeClr val="tx1">
                    <a:lumMod val="85000"/>
                    <a:lumOff val="15000"/>
                  </a:schemeClr>
                </a:solidFill>
                <a:latin typeface="Bierstadt" panose="020B0004020202020204" pitchFamily="34" charset="0"/>
              </a:rPr>
              <a:t>SUMMARY</a:t>
            </a:r>
          </a:p>
        </p:txBody>
      </p:sp>
      <p:sp>
        <p:nvSpPr>
          <p:cNvPr id="3" name="Segnaposto contenuto 2">
            <a:extLst>
              <a:ext uri="{FF2B5EF4-FFF2-40B4-BE49-F238E27FC236}">
                <a16:creationId xmlns:a16="http://schemas.microsoft.com/office/drawing/2014/main" id="{71557ABF-70C6-074F-D291-7A485C255348}"/>
              </a:ext>
            </a:extLst>
          </p:cNvPr>
          <p:cNvSpPr>
            <a:spLocks noGrp="1"/>
          </p:cNvSpPr>
          <p:nvPr>
            <p:ph idx="1"/>
          </p:nvPr>
        </p:nvSpPr>
        <p:spPr>
          <a:xfrm>
            <a:off x="6096000" y="896469"/>
            <a:ext cx="4957667" cy="5319430"/>
          </a:xfrm>
        </p:spPr>
        <p:txBody>
          <a:bodyPr>
            <a:normAutofit/>
          </a:bodyPr>
          <a:lstStyle/>
          <a:p>
            <a:r>
              <a:rPr lang="it-IT" dirty="0">
                <a:solidFill>
                  <a:schemeClr val="tx1">
                    <a:lumMod val="85000"/>
                    <a:lumOff val="15000"/>
                  </a:schemeClr>
                </a:solidFill>
                <a:latin typeface="Bierstadt" panose="020B0004020202020204" pitchFamily="34" charset="0"/>
              </a:rPr>
              <a:t>From </a:t>
            </a:r>
            <a:r>
              <a:rPr lang="it-IT" dirty="0" err="1">
                <a:solidFill>
                  <a:schemeClr val="tx1">
                    <a:lumMod val="85000"/>
                    <a:lumOff val="15000"/>
                  </a:schemeClr>
                </a:solidFill>
                <a:latin typeface="Bierstadt" panose="020B0004020202020204" pitchFamily="34" charset="0"/>
              </a:rPr>
              <a:t>real</a:t>
            </a:r>
            <a:r>
              <a:rPr lang="it-IT" dirty="0">
                <a:solidFill>
                  <a:schemeClr val="tx1">
                    <a:lumMod val="85000"/>
                    <a:lumOff val="15000"/>
                  </a:schemeClr>
                </a:solidFill>
                <a:latin typeface="Bierstadt" panose="020B0004020202020204" pitchFamily="34" charset="0"/>
              </a:rPr>
              <a:t> </a:t>
            </a:r>
            <a:r>
              <a:rPr lang="it-IT" dirty="0" err="1">
                <a:solidFill>
                  <a:schemeClr val="tx1">
                    <a:lumMod val="85000"/>
                    <a:lumOff val="15000"/>
                  </a:schemeClr>
                </a:solidFill>
                <a:latin typeface="Bierstadt" panose="020B0004020202020204" pitchFamily="34" charset="0"/>
              </a:rPr>
              <a:t>ants</a:t>
            </a:r>
            <a:r>
              <a:rPr lang="it-IT" dirty="0">
                <a:solidFill>
                  <a:schemeClr val="tx1">
                    <a:lumMod val="85000"/>
                    <a:lumOff val="15000"/>
                  </a:schemeClr>
                </a:solidFill>
                <a:latin typeface="Bierstadt" panose="020B0004020202020204" pitchFamily="34" charset="0"/>
              </a:rPr>
              <a:t> to </a:t>
            </a:r>
            <a:r>
              <a:rPr lang="it-IT" dirty="0" err="1">
                <a:solidFill>
                  <a:schemeClr val="tx1">
                    <a:lumMod val="85000"/>
                    <a:lumOff val="15000"/>
                  </a:schemeClr>
                </a:solidFill>
                <a:latin typeface="Bierstadt" panose="020B0004020202020204" pitchFamily="34" charset="0"/>
              </a:rPr>
              <a:t>articificial</a:t>
            </a:r>
            <a:r>
              <a:rPr lang="it-IT" dirty="0">
                <a:solidFill>
                  <a:schemeClr val="tx1">
                    <a:lumMod val="85000"/>
                    <a:lumOff val="15000"/>
                  </a:schemeClr>
                </a:solidFill>
                <a:latin typeface="Bierstadt" panose="020B0004020202020204" pitchFamily="34" charset="0"/>
              </a:rPr>
              <a:t> </a:t>
            </a:r>
            <a:r>
              <a:rPr lang="it-IT" dirty="0" err="1">
                <a:solidFill>
                  <a:schemeClr val="tx1">
                    <a:lumMod val="85000"/>
                    <a:lumOff val="15000"/>
                  </a:schemeClr>
                </a:solidFill>
                <a:latin typeface="Bierstadt" panose="020B0004020202020204" pitchFamily="34" charset="0"/>
              </a:rPr>
              <a:t>ants</a:t>
            </a:r>
            <a:endParaRPr lang="it-IT" dirty="0">
              <a:solidFill>
                <a:schemeClr val="tx1">
                  <a:lumMod val="85000"/>
                  <a:lumOff val="15000"/>
                </a:schemeClr>
              </a:solidFill>
              <a:latin typeface="Bierstadt" panose="020B0004020202020204" pitchFamily="34" charset="0"/>
            </a:endParaRPr>
          </a:p>
          <a:p>
            <a:r>
              <a:rPr lang="it-IT" dirty="0" err="1">
                <a:solidFill>
                  <a:schemeClr val="tx1">
                    <a:lumMod val="85000"/>
                    <a:lumOff val="15000"/>
                  </a:schemeClr>
                </a:solidFill>
                <a:latin typeface="Bierstadt" panose="020B0004020202020204" pitchFamily="34" charset="0"/>
              </a:rPr>
              <a:t>Combinatorial</a:t>
            </a:r>
            <a:r>
              <a:rPr lang="it-IT" dirty="0">
                <a:solidFill>
                  <a:schemeClr val="tx1">
                    <a:lumMod val="85000"/>
                    <a:lumOff val="15000"/>
                  </a:schemeClr>
                </a:solidFill>
                <a:latin typeface="Bierstadt" panose="020B0004020202020204" pitchFamily="34" charset="0"/>
              </a:rPr>
              <a:t> </a:t>
            </a:r>
            <a:r>
              <a:rPr lang="it-IT" dirty="0" err="1">
                <a:solidFill>
                  <a:schemeClr val="tx1">
                    <a:lumMod val="85000"/>
                    <a:lumOff val="15000"/>
                  </a:schemeClr>
                </a:solidFill>
                <a:latin typeface="Bierstadt" panose="020B0004020202020204" pitchFamily="34" charset="0"/>
              </a:rPr>
              <a:t>optimization</a:t>
            </a:r>
            <a:r>
              <a:rPr lang="it-IT" dirty="0">
                <a:solidFill>
                  <a:schemeClr val="tx1">
                    <a:lumMod val="85000"/>
                    <a:lumOff val="15000"/>
                  </a:schemeClr>
                </a:solidFill>
                <a:latin typeface="Bierstadt" panose="020B0004020202020204" pitchFamily="34" charset="0"/>
              </a:rPr>
              <a:t> </a:t>
            </a:r>
            <a:r>
              <a:rPr lang="it-IT" dirty="0" err="1">
                <a:solidFill>
                  <a:schemeClr val="tx1">
                    <a:lumMod val="85000"/>
                    <a:lumOff val="15000"/>
                  </a:schemeClr>
                </a:solidFill>
                <a:latin typeface="Bierstadt" panose="020B0004020202020204" pitchFamily="34" charset="0"/>
              </a:rPr>
              <a:t>problems</a:t>
            </a:r>
            <a:endParaRPr lang="it-IT" dirty="0">
              <a:solidFill>
                <a:schemeClr val="tx1">
                  <a:lumMod val="85000"/>
                  <a:lumOff val="15000"/>
                </a:schemeClr>
              </a:solidFill>
              <a:latin typeface="Bierstadt" panose="020B0004020202020204" pitchFamily="34" charset="0"/>
            </a:endParaRPr>
          </a:p>
          <a:p>
            <a:r>
              <a:rPr lang="it-IT" dirty="0" err="1">
                <a:solidFill>
                  <a:schemeClr val="tx1">
                    <a:lumMod val="85000"/>
                    <a:lumOff val="15000"/>
                  </a:schemeClr>
                </a:solidFill>
                <a:latin typeface="Bierstadt" panose="020B0004020202020204" pitchFamily="34" charset="0"/>
              </a:rPr>
              <a:t>Swarm</a:t>
            </a:r>
            <a:r>
              <a:rPr lang="it-IT" dirty="0">
                <a:solidFill>
                  <a:schemeClr val="tx1">
                    <a:lumMod val="85000"/>
                    <a:lumOff val="15000"/>
                  </a:schemeClr>
                </a:solidFill>
                <a:latin typeface="Bierstadt" panose="020B0004020202020204" pitchFamily="34" charset="0"/>
              </a:rPr>
              <a:t> intelligence </a:t>
            </a:r>
            <a:r>
              <a:rPr lang="it-IT" dirty="0" err="1">
                <a:solidFill>
                  <a:schemeClr val="tx1">
                    <a:lumMod val="85000"/>
                    <a:lumOff val="15000"/>
                  </a:schemeClr>
                </a:solidFill>
                <a:latin typeface="Bierstadt" panose="020B0004020202020204" pitchFamily="34" charset="0"/>
              </a:rPr>
              <a:t>algorithms</a:t>
            </a:r>
            <a:endParaRPr lang="it-IT" dirty="0">
              <a:solidFill>
                <a:schemeClr val="tx1">
                  <a:lumMod val="85000"/>
                  <a:lumOff val="15000"/>
                </a:schemeClr>
              </a:solidFill>
              <a:latin typeface="Bierstadt" panose="020B0004020202020204" pitchFamily="34" charset="0"/>
            </a:endParaRPr>
          </a:p>
          <a:p>
            <a:r>
              <a:rPr lang="it-IT" dirty="0">
                <a:solidFill>
                  <a:schemeClr val="tx1">
                    <a:lumMod val="85000"/>
                    <a:lumOff val="15000"/>
                  </a:schemeClr>
                </a:solidFill>
                <a:latin typeface="Bierstadt" panose="020B0004020202020204" pitchFamily="34" charset="0"/>
              </a:rPr>
              <a:t>Ant </a:t>
            </a:r>
            <a:r>
              <a:rPr lang="it-IT" dirty="0" err="1">
                <a:solidFill>
                  <a:schemeClr val="tx1">
                    <a:lumMod val="85000"/>
                    <a:lumOff val="15000"/>
                  </a:schemeClr>
                </a:solidFill>
                <a:latin typeface="Bierstadt" panose="020B0004020202020204" pitchFamily="34" charset="0"/>
              </a:rPr>
              <a:t>colony</a:t>
            </a:r>
            <a:r>
              <a:rPr lang="it-IT" dirty="0">
                <a:solidFill>
                  <a:schemeClr val="tx1">
                    <a:lumMod val="85000"/>
                    <a:lumOff val="15000"/>
                  </a:schemeClr>
                </a:solidFill>
                <a:latin typeface="Bierstadt" panose="020B0004020202020204" pitchFamily="34" charset="0"/>
              </a:rPr>
              <a:t> </a:t>
            </a:r>
            <a:r>
              <a:rPr lang="it-IT" dirty="0" err="1">
                <a:solidFill>
                  <a:schemeClr val="tx1">
                    <a:lumMod val="85000"/>
                    <a:lumOff val="15000"/>
                  </a:schemeClr>
                </a:solidFill>
                <a:latin typeface="Bierstadt" panose="020B0004020202020204" pitchFamily="34" charset="0"/>
              </a:rPr>
              <a:t>algorithms</a:t>
            </a:r>
            <a:endParaRPr lang="it-IT" dirty="0">
              <a:solidFill>
                <a:schemeClr val="tx1">
                  <a:lumMod val="85000"/>
                  <a:lumOff val="15000"/>
                </a:schemeClr>
              </a:solidFill>
              <a:latin typeface="Bierstadt" panose="020B0004020202020204" pitchFamily="34" charset="0"/>
            </a:endParaRPr>
          </a:p>
          <a:p>
            <a:pPr lvl="1"/>
            <a:r>
              <a:rPr lang="it-IT" sz="2800" dirty="0">
                <a:solidFill>
                  <a:schemeClr val="tx1">
                    <a:lumMod val="85000"/>
                    <a:lumOff val="15000"/>
                  </a:schemeClr>
                </a:solidFill>
                <a:latin typeface="Bierstadt" panose="020B0004020202020204" pitchFamily="34" charset="0"/>
              </a:rPr>
              <a:t>Ant system</a:t>
            </a:r>
          </a:p>
          <a:p>
            <a:pPr lvl="1"/>
            <a:r>
              <a:rPr lang="it-IT" sz="2800" dirty="0">
                <a:solidFill>
                  <a:schemeClr val="tx1">
                    <a:lumMod val="85000"/>
                    <a:lumOff val="15000"/>
                  </a:schemeClr>
                </a:solidFill>
                <a:latin typeface="Bierstadt" panose="020B0004020202020204" pitchFamily="34" charset="0"/>
              </a:rPr>
              <a:t>Ant </a:t>
            </a:r>
            <a:r>
              <a:rPr lang="it-IT" sz="2800" dirty="0" err="1">
                <a:solidFill>
                  <a:schemeClr val="tx1">
                    <a:lumMod val="85000"/>
                    <a:lumOff val="15000"/>
                  </a:schemeClr>
                </a:solidFill>
                <a:latin typeface="Bierstadt" panose="020B0004020202020204" pitchFamily="34" charset="0"/>
              </a:rPr>
              <a:t>colony</a:t>
            </a:r>
            <a:r>
              <a:rPr lang="it-IT" sz="2800" dirty="0">
                <a:solidFill>
                  <a:schemeClr val="tx1">
                    <a:lumMod val="85000"/>
                    <a:lumOff val="15000"/>
                  </a:schemeClr>
                </a:solidFill>
                <a:latin typeface="Bierstadt" panose="020B0004020202020204" pitchFamily="34" charset="0"/>
              </a:rPr>
              <a:t> system</a:t>
            </a:r>
          </a:p>
          <a:p>
            <a:pPr lvl="1"/>
            <a:r>
              <a:rPr lang="it-IT" sz="2800" dirty="0">
                <a:solidFill>
                  <a:schemeClr val="tx1">
                    <a:lumMod val="85000"/>
                    <a:lumOff val="15000"/>
                  </a:schemeClr>
                </a:solidFill>
                <a:latin typeface="Bierstadt" panose="020B0004020202020204" pitchFamily="34" charset="0"/>
              </a:rPr>
              <a:t>Min-max </a:t>
            </a:r>
            <a:r>
              <a:rPr lang="it-IT" sz="2800" dirty="0" err="1">
                <a:solidFill>
                  <a:schemeClr val="tx1">
                    <a:lumMod val="85000"/>
                    <a:lumOff val="15000"/>
                  </a:schemeClr>
                </a:solidFill>
                <a:latin typeface="Bierstadt" panose="020B0004020202020204" pitchFamily="34" charset="0"/>
              </a:rPr>
              <a:t>ant</a:t>
            </a:r>
            <a:r>
              <a:rPr lang="it-IT" sz="2800" dirty="0">
                <a:solidFill>
                  <a:schemeClr val="tx1">
                    <a:lumMod val="85000"/>
                    <a:lumOff val="15000"/>
                  </a:schemeClr>
                </a:solidFill>
                <a:latin typeface="Bierstadt" panose="020B0004020202020204" pitchFamily="34" charset="0"/>
              </a:rPr>
              <a:t> system</a:t>
            </a:r>
          </a:p>
          <a:p>
            <a:r>
              <a:rPr lang="it-IT" dirty="0">
                <a:solidFill>
                  <a:schemeClr val="tx1">
                    <a:lumMod val="85000"/>
                    <a:lumOff val="15000"/>
                  </a:schemeClr>
                </a:solidFill>
                <a:latin typeface="Bierstadt" panose="020B0004020202020204" pitchFamily="34" charset="0"/>
              </a:rPr>
              <a:t>Applications</a:t>
            </a:r>
          </a:p>
        </p:txBody>
      </p:sp>
    </p:spTree>
    <p:extLst>
      <p:ext uri="{BB962C8B-B14F-4D97-AF65-F5344CB8AC3E}">
        <p14:creationId xmlns:p14="http://schemas.microsoft.com/office/powerpoint/2010/main" val="2681324973"/>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38922" name="Rectangle 38921">
            <a:extLst>
              <a:ext uri="{FF2B5EF4-FFF2-40B4-BE49-F238E27FC236}">
                <a16:creationId xmlns:a16="http://schemas.microsoft.com/office/drawing/2014/main" id="{7FF47CB7-972F-479F-A36D-9E72D26EC8DA}"/>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w="12700" cap="flat" cmpd="sng" algn="ctr">
            <a:noFill/>
            <a:prstDash val="solid"/>
            <a:miter lim="800000"/>
          </a:ln>
          <a:effectLst/>
          <a:extLs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924" name="Freeform: Shape 38923">
            <a:extLst>
              <a:ext uri="{FF2B5EF4-FFF2-40B4-BE49-F238E27FC236}">
                <a16:creationId xmlns:a16="http://schemas.microsoft.com/office/drawing/2014/main" id="{0D153B68-5844-490D-8E67-F616D6D721CA}"/>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1"/>
            <a:ext cx="11766176" cy="2061837"/>
          </a:xfrm>
          <a:custGeom>
            <a:avLst/>
            <a:gdLst>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9437 w 10768629"/>
              <a:gd name="connsiteY140" fmla="*/ 1636968 h 1978172"/>
              <a:gd name="connsiteX141" fmla="*/ 5440853 w 10768629"/>
              <a:gd name="connsiteY141" fmla="*/ 1657958 h 1978172"/>
              <a:gd name="connsiteX142" fmla="*/ 4945936 w 10768629"/>
              <a:gd name="connsiteY142" fmla="*/ 1713743 h 1978172"/>
              <a:gd name="connsiteX143" fmla="*/ 4818446 w 10768629"/>
              <a:gd name="connsiteY143" fmla="*/ 1726895 h 1978172"/>
              <a:gd name="connsiteX144" fmla="*/ 4813657 w 10768629"/>
              <a:gd name="connsiteY144" fmla="*/ 1730706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38835 w 10768629"/>
              <a:gd name="connsiteY164" fmla="*/ 1920210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32568 w 10768629"/>
              <a:gd name="connsiteY178" fmla="*/ 1793149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9437 w 10768629"/>
              <a:gd name="connsiteY140" fmla="*/ 1636968 h 1978172"/>
              <a:gd name="connsiteX141" fmla="*/ 5440853 w 10768629"/>
              <a:gd name="connsiteY141" fmla="*/ 1657958 h 1978172"/>
              <a:gd name="connsiteX142" fmla="*/ 4945936 w 10768629"/>
              <a:gd name="connsiteY142" fmla="*/ 1713743 h 1978172"/>
              <a:gd name="connsiteX143" fmla="*/ 4818446 w 10768629"/>
              <a:gd name="connsiteY143" fmla="*/ 1726895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38835 w 10768629"/>
              <a:gd name="connsiteY164" fmla="*/ 1920210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32568 w 10768629"/>
              <a:gd name="connsiteY178" fmla="*/ 1793149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9437 w 10768629"/>
              <a:gd name="connsiteY140" fmla="*/ 1636968 h 1978172"/>
              <a:gd name="connsiteX141" fmla="*/ 5440853 w 10768629"/>
              <a:gd name="connsiteY141" fmla="*/ 1657958 h 1978172"/>
              <a:gd name="connsiteX142" fmla="*/ 4945936 w 10768629"/>
              <a:gd name="connsiteY142" fmla="*/ 1713743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38835 w 10768629"/>
              <a:gd name="connsiteY164" fmla="*/ 1920210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32568 w 10768629"/>
              <a:gd name="connsiteY178" fmla="*/ 1793149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9437 w 10768629"/>
              <a:gd name="connsiteY140" fmla="*/ 1636968 h 1978172"/>
              <a:gd name="connsiteX141" fmla="*/ 5440853 w 10768629"/>
              <a:gd name="connsiteY141" fmla="*/ 1657958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38835 w 10768629"/>
              <a:gd name="connsiteY164" fmla="*/ 1920210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32568 w 10768629"/>
              <a:gd name="connsiteY178" fmla="*/ 1793149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40853 w 10768629"/>
              <a:gd name="connsiteY141" fmla="*/ 1657958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38835 w 10768629"/>
              <a:gd name="connsiteY164" fmla="*/ 1920210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32568 w 10768629"/>
              <a:gd name="connsiteY178" fmla="*/ 1793149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38835 w 10768629"/>
              <a:gd name="connsiteY164" fmla="*/ 1920210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32568 w 10768629"/>
              <a:gd name="connsiteY178" fmla="*/ 1793149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32568 w 10768629"/>
              <a:gd name="connsiteY178" fmla="*/ 1793149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32568 w 10768629"/>
              <a:gd name="connsiteY178" fmla="*/ 1793149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57365 w 10768629"/>
              <a:gd name="connsiteY178" fmla="*/ 1832140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57365 w 10768629"/>
              <a:gd name="connsiteY178" fmla="*/ 1832140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57365 w 10768629"/>
              <a:gd name="connsiteY178" fmla="*/ 1832140 h 1978172"/>
              <a:gd name="connsiteX179" fmla="*/ 1232341 w 10768629"/>
              <a:gd name="connsiteY179" fmla="*/ 1785942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57365 w 10768629"/>
              <a:gd name="connsiteY178" fmla="*/ 1832140 h 1978172"/>
              <a:gd name="connsiteX179" fmla="*/ 1232341 w 10768629"/>
              <a:gd name="connsiteY179" fmla="*/ 1785942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9462 w 10768629"/>
              <a:gd name="connsiteY48" fmla="*/ 987106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1228 w 10768629"/>
              <a:gd name="connsiteY152" fmla="*/ 1868717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1228 w 10768629"/>
              <a:gd name="connsiteY152" fmla="*/ 1868717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11935 w 10768629"/>
              <a:gd name="connsiteY151" fmla="*/ 1860177 h 1978172"/>
              <a:gd name="connsiteX152" fmla="*/ 4101228 w 10768629"/>
              <a:gd name="connsiteY152" fmla="*/ 1868717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11935 w 10768629"/>
              <a:gd name="connsiteY151" fmla="*/ 1860177 h 1978172"/>
              <a:gd name="connsiteX152" fmla="*/ 4101228 w 10768629"/>
              <a:gd name="connsiteY152" fmla="*/ 1868717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09389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11935 w 10768629"/>
              <a:gd name="connsiteY151" fmla="*/ 1860177 h 1978172"/>
              <a:gd name="connsiteX152" fmla="*/ 4101228 w 10768629"/>
              <a:gd name="connsiteY152" fmla="*/ 1868717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09389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11935 w 10768629"/>
              <a:gd name="connsiteY151" fmla="*/ 1860177 h 1978172"/>
              <a:gd name="connsiteX152" fmla="*/ 4101228 w 10768629"/>
              <a:gd name="connsiteY152" fmla="*/ 1868717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09389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11935 w 10768629"/>
              <a:gd name="connsiteY151" fmla="*/ 1860177 h 1978172"/>
              <a:gd name="connsiteX152" fmla="*/ 4101228 w 10768629"/>
              <a:gd name="connsiteY152" fmla="*/ 1868717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0257 w 10768629"/>
              <a:gd name="connsiteY182" fmla="*/ 1789615 h 1978172"/>
              <a:gd name="connsiteX183" fmla="*/ 991903 w 10768629"/>
              <a:gd name="connsiteY183" fmla="*/ 1786741 h 1978172"/>
              <a:gd name="connsiteX184" fmla="*/ 883960 w 10768629"/>
              <a:gd name="connsiteY184" fmla="*/ 1809389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11935 w 10768629"/>
              <a:gd name="connsiteY151" fmla="*/ 1860177 h 1978172"/>
              <a:gd name="connsiteX152" fmla="*/ 4101228 w 10768629"/>
              <a:gd name="connsiteY152" fmla="*/ 1868717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84330 h 1978172"/>
              <a:gd name="connsiteX182" fmla="*/ 1120257 w 10768629"/>
              <a:gd name="connsiteY182" fmla="*/ 1789615 h 1978172"/>
              <a:gd name="connsiteX183" fmla="*/ 991903 w 10768629"/>
              <a:gd name="connsiteY183" fmla="*/ 1786741 h 1978172"/>
              <a:gd name="connsiteX184" fmla="*/ 883960 w 10768629"/>
              <a:gd name="connsiteY184" fmla="*/ 1809389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Lst>
            <a:rect l="l" t="t" r="r" b="b"/>
            <a:pathLst>
              <a:path w="10768629" h="1978172">
                <a:moveTo>
                  <a:pt x="0" y="0"/>
                </a:moveTo>
                <a:lnTo>
                  <a:pt x="10768629" y="0"/>
                </a:lnTo>
                <a:lnTo>
                  <a:pt x="10733254" y="31439"/>
                </a:lnTo>
                <a:lnTo>
                  <a:pt x="10727085" y="37910"/>
                </a:lnTo>
                <a:cubicBezTo>
                  <a:pt x="10712973" y="56080"/>
                  <a:pt x="10699457" y="78430"/>
                  <a:pt x="10675953" y="68623"/>
                </a:cubicBezTo>
                <a:cubicBezTo>
                  <a:pt x="10685972" y="89202"/>
                  <a:pt x="10641629" y="69781"/>
                  <a:pt x="10637091" y="90361"/>
                </a:cubicBezTo>
                <a:cubicBezTo>
                  <a:pt x="10635214" y="107005"/>
                  <a:pt x="10621323" y="104993"/>
                  <a:pt x="10610971" y="110764"/>
                </a:cubicBezTo>
                <a:cubicBezTo>
                  <a:pt x="10603980" y="127568"/>
                  <a:pt x="10551417" y="141180"/>
                  <a:pt x="10532872" y="138028"/>
                </a:cubicBezTo>
                <a:cubicBezTo>
                  <a:pt x="10480300" y="119072"/>
                  <a:pt x="10440532" y="186296"/>
                  <a:pt x="10398558" y="172911"/>
                </a:cubicBezTo>
                <a:cubicBezTo>
                  <a:pt x="10387708" y="174114"/>
                  <a:pt x="10378792" y="177646"/>
                  <a:pt x="10371128" y="182609"/>
                </a:cubicBezTo>
                <a:lnTo>
                  <a:pt x="10352178" y="199976"/>
                </a:lnTo>
                <a:lnTo>
                  <a:pt x="10351815" y="211879"/>
                </a:lnTo>
                <a:lnTo>
                  <a:pt x="10337471" y="218661"/>
                </a:lnTo>
                <a:lnTo>
                  <a:pt x="10334625" y="222351"/>
                </a:lnTo>
                <a:cubicBezTo>
                  <a:pt x="10321108" y="225227"/>
                  <a:pt x="10278615" y="228401"/>
                  <a:pt x="10256365" y="235917"/>
                </a:cubicBezTo>
                <a:cubicBezTo>
                  <a:pt x="10218136" y="258033"/>
                  <a:pt x="10224552" y="209685"/>
                  <a:pt x="10201127" y="267448"/>
                </a:cubicBezTo>
                <a:cubicBezTo>
                  <a:pt x="10121320" y="273476"/>
                  <a:pt x="10040763" y="345580"/>
                  <a:pt x="9961218" y="326720"/>
                </a:cubicBezTo>
                <a:cubicBezTo>
                  <a:pt x="9980173" y="341621"/>
                  <a:pt x="9883038" y="318484"/>
                  <a:pt x="9859715" y="355698"/>
                </a:cubicBezTo>
                <a:cubicBezTo>
                  <a:pt x="9812822" y="367758"/>
                  <a:pt x="9752089" y="383830"/>
                  <a:pt x="9679867" y="399081"/>
                </a:cubicBezTo>
                <a:cubicBezTo>
                  <a:pt x="9618357" y="415668"/>
                  <a:pt x="9525492" y="446315"/>
                  <a:pt x="9490654" y="455225"/>
                </a:cubicBezTo>
                <a:lnTo>
                  <a:pt x="9470837" y="452539"/>
                </a:lnTo>
                <a:lnTo>
                  <a:pt x="9469082" y="454891"/>
                </a:lnTo>
                <a:cubicBezTo>
                  <a:pt x="9460057" y="461184"/>
                  <a:pt x="9453495" y="461729"/>
                  <a:pt x="9448038" y="459733"/>
                </a:cubicBezTo>
                <a:lnTo>
                  <a:pt x="9396821" y="455795"/>
                </a:lnTo>
                <a:lnTo>
                  <a:pt x="9392197" y="459796"/>
                </a:lnTo>
                <a:lnTo>
                  <a:pt x="9347994" y="464462"/>
                </a:lnTo>
                <a:cubicBezTo>
                  <a:pt x="9347959" y="465155"/>
                  <a:pt x="9347925" y="465846"/>
                  <a:pt x="9347889" y="466539"/>
                </a:cubicBezTo>
                <a:cubicBezTo>
                  <a:pt x="9346648" y="471307"/>
                  <a:pt x="9343831" y="475025"/>
                  <a:pt x="9337639" y="476654"/>
                </a:cubicBezTo>
                <a:cubicBezTo>
                  <a:pt x="9354547" y="503661"/>
                  <a:pt x="9307720" y="510631"/>
                  <a:pt x="9287964" y="513052"/>
                </a:cubicBezTo>
                <a:cubicBezTo>
                  <a:pt x="9269905" y="526173"/>
                  <a:pt x="9245386" y="544358"/>
                  <a:pt x="9229283" y="555377"/>
                </a:cubicBezTo>
                <a:lnTo>
                  <a:pt x="9220274" y="557502"/>
                </a:lnTo>
                <a:cubicBezTo>
                  <a:pt x="9220250" y="557668"/>
                  <a:pt x="9220226" y="557835"/>
                  <a:pt x="9220202" y="558001"/>
                </a:cubicBezTo>
                <a:cubicBezTo>
                  <a:pt x="9218468" y="559434"/>
                  <a:pt x="9215591" y="560497"/>
                  <a:pt x="9210908" y="561147"/>
                </a:cubicBezTo>
                <a:lnTo>
                  <a:pt x="9186374" y="565502"/>
                </a:lnTo>
                <a:lnTo>
                  <a:pt x="9181058" y="569943"/>
                </a:lnTo>
                <a:lnTo>
                  <a:pt x="9167549" y="584727"/>
                </a:lnTo>
                <a:lnTo>
                  <a:pt x="9149110" y="598906"/>
                </a:lnTo>
                <a:cubicBezTo>
                  <a:pt x="9133575" y="594395"/>
                  <a:pt x="9087390" y="636567"/>
                  <a:pt x="9078556" y="644039"/>
                </a:cubicBezTo>
                <a:lnTo>
                  <a:pt x="8996399" y="690055"/>
                </a:lnTo>
                <a:cubicBezTo>
                  <a:pt x="8913147" y="777045"/>
                  <a:pt x="8867993" y="772591"/>
                  <a:pt x="8803791" y="813860"/>
                </a:cubicBezTo>
                <a:cubicBezTo>
                  <a:pt x="8745270" y="819906"/>
                  <a:pt x="8690049" y="823612"/>
                  <a:pt x="8636202" y="848463"/>
                </a:cubicBezTo>
                <a:cubicBezTo>
                  <a:pt x="8594799" y="860014"/>
                  <a:pt x="8568613" y="864779"/>
                  <a:pt x="8555372" y="883171"/>
                </a:cubicBezTo>
                <a:lnTo>
                  <a:pt x="8507229" y="901665"/>
                </a:lnTo>
                <a:lnTo>
                  <a:pt x="8428473" y="927985"/>
                </a:lnTo>
                <a:cubicBezTo>
                  <a:pt x="8428287" y="929817"/>
                  <a:pt x="8428100" y="931648"/>
                  <a:pt x="8427914" y="933480"/>
                </a:cubicBezTo>
                <a:lnTo>
                  <a:pt x="8420327" y="941984"/>
                </a:lnTo>
                <a:lnTo>
                  <a:pt x="8394729" y="948347"/>
                </a:lnTo>
                <a:lnTo>
                  <a:pt x="8380548" y="987916"/>
                </a:lnTo>
                <a:lnTo>
                  <a:pt x="8375330" y="965444"/>
                </a:lnTo>
                <a:cubicBezTo>
                  <a:pt x="8372375" y="964202"/>
                  <a:pt x="8344433" y="977378"/>
                  <a:pt x="8340796" y="980522"/>
                </a:cubicBezTo>
                <a:cubicBezTo>
                  <a:pt x="8328292" y="982128"/>
                  <a:pt x="8319237" y="991089"/>
                  <a:pt x="8304438" y="996739"/>
                </a:cubicBezTo>
                <a:cubicBezTo>
                  <a:pt x="8297193" y="1005683"/>
                  <a:pt x="8289328" y="1014568"/>
                  <a:pt x="8280929" y="1023089"/>
                </a:cubicBezTo>
                <a:lnTo>
                  <a:pt x="8275760" y="1027772"/>
                </a:lnTo>
                <a:lnTo>
                  <a:pt x="8275478" y="1027605"/>
                </a:lnTo>
                <a:cubicBezTo>
                  <a:pt x="8273970" y="1028076"/>
                  <a:pt x="8251461" y="1029408"/>
                  <a:pt x="8249003" y="1032033"/>
                </a:cubicBezTo>
                <a:lnTo>
                  <a:pt x="8203836" y="1037347"/>
                </a:lnTo>
                <a:cubicBezTo>
                  <a:pt x="8172789" y="1049890"/>
                  <a:pt x="8148166" y="1034625"/>
                  <a:pt x="8122936" y="1063113"/>
                </a:cubicBezTo>
                <a:cubicBezTo>
                  <a:pt x="8093850" y="1074757"/>
                  <a:pt x="8066781" y="1075350"/>
                  <a:pt x="8043658" y="1092746"/>
                </a:cubicBezTo>
                <a:cubicBezTo>
                  <a:pt x="8032157" y="1089174"/>
                  <a:pt x="8022145" y="1089998"/>
                  <a:pt x="8015351" y="1105478"/>
                </a:cubicBezTo>
                <a:cubicBezTo>
                  <a:pt x="7987544" y="1113006"/>
                  <a:pt x="7977708" y="1099152"/>
                  <a:pt x="7963145" y="1119346"/>
                </a:cubicBezTo>
                <a:cubicBezTo>
                  <a:pt x="7942622" y="1098880"/>
                  <a:pt x="7943760" y="1109516"/>
                  <a:pt x="7938145" y="1120225"/>
                </a:cubicBezTo>
                <a:lnTo>
                  <a:pt x="7937238" y="1121204"/>
                </a:lnTo>
                <a:lnTo>
                  <a:pt x="7934398" y="1118240"/>
                </a:lnTo>
                <a:lnTo>
                  <a:pt x="7918248" y="1124371"/>
                </a:lnTo>
                <a:lnTo>
                  <a:pt x="7914119" y="1127653"/>
                </a:lnTo>
                <a:cubicBezTo>
                  <a:pt x="7911201" y="1129547"/>
                  <a:pt x="7909169" y="1130331"/>
                  <a:pt x="7907658" y="1130350"/>
                </a:cubicBezTo>
                <a:lnTo>
                  <a:pt x="7907434" y="1130103"/>
                </a:lnTo>
                <a:lnTo>
                  <a:pt x="7901508" y="1133245"/>
                </a:lnTo>
                <a:cubicBezTo>
                  <a:pt x="7891644" y="1139271"/>
                  <a:pt x="7882185" y="1145815"/>
                  <a:pt x="7873287" y="1152609"/>
                </a:cubicBezTo>
                <a:cubicBezTo>
                  <a:pt x="7864672" y="1141906"/>
                  <a:pt x="7845199" y="1159242"/>
                  <a:pt x="7834833" y="1153868"/>
                </a:cubicBezTo>
                <a:lnTo>
                  <a:pt x="7828661" y="1139994"/>
                </a:lnTo>
                <a:lnTo>
                  <a:pt x="7823966" y="1143178"/>
                </a:lnTo>
                <a:lnTo>
                  <a:pt x="7815078" y="1151776"/>
                </a:lnTo>
                <a:cubicBezTo>
                  <a:pt x="7813692" y="1152943"/>
                  <a:pt x="7812687" y="1153116"/>
                  <a:pt x="7812026" y="1151522"/>
                </a:cubicBezTo>
                <a:cubicBezTo>
                  <a:pt x="7806555" y="1153054"/>
                  <a:pt x="7788673" y="1159989"/>
                  <a:pt x="7782249" y="1160970"/>
                </a:cubicBezTo>
                <a:lnTo>
                  <a:pt x="7773476" y="1157414"/>
                </a:lnTo>
                <a:lnTo>
                  <a:pt x="7769600" y="1157365"/>
                </a:lnTo>
                <a:lnTo>
                  <a:pt x="7752631" y="1172815"/>
                </a:lnTo>
                <a:lnTo>
                  <a:pt x="7739392" y="1192062"/>
                </a:lnTo>
                <a:lnTo>
                  <a:pt x="7677677" y="1216394"/>
                </a:lnTo>
                <a:lnTo>
                  <a:pt x="7586920" y="1261888"/>
                </a:lnTo>
                <a:cubicBezTo>
                  <a:pt x="7556723" y="1298911"/>
                  <a:pt x="7489187" y="1284518"/>
                  <a:pt x="7486100" y="1292563"/>
                </a:cubicBezTo>
                <a:cubicBezTo>
                  <a:pt x="7454875" y="1308356"/>
                  <a:pt x="7453335" y="1326361"/>
                  <a:pt x="7411323" y="1340732"/>
                </a:cubicBezTo>
                <a:cubicBezTo>
                  <a:pt x="7372519" y="1390006"/>
                  <a:pt x="7288617" y="1403664"/>
                  <a:pt x="7240698" y="1438832"/>
                </a:cubicBezTo>
                <a:cubicBezTo>
                  <a:pt x="7206467" y="1417136"/>
                  <a:pt x="7227555" y="1441678"/>
                  <a:pt x="7197675" y="1447530"/>
                </a:cubicBezTo>
                <a:cubicBezTo>
                  <a:pt x="7211601" y="1474927"/>
                  <a:pt x="7159483" y="1444981"/>
                  <a:pt x="7164788" y="1480293"/>
                </a:cubicBezTo>
                <a:cubicBezTo>
                  <a:pt x="7159184" y="1480240"/>
                  <a:pt x="7153584" y="1479075"/>
                  <a:pt x="7147929" y="1477641"/>
                </a:cubicBezTo>
                <a:lnTo>
                  <a:pt x="7144965" y="1476908"/>
                </a:lnTo>
                <a:lnTo>
                  <a:pt x="7134299" y="1479969"/>
                </a:lnTo>
                <a:lnTo>
                  <a:pt x="7129809" y="1473339"/>
                </a:lnTo>
                <a:lnTo>
                  <a:pt x="7112688" y="1472575"/>
                </a:lnTo>
                <a:cubicBezTo>
                  <a:pt x="7106506" y="1473449"/>
                  <a:pt x="7100123" y="1475741"/>
                  <a:pt x="7093470" y="1480300"/>
                </a:cubicBezTo>
                <a:cubicBezTo>
                  <a:pt x="7079039" y="1501274"/>
                  <a:pt x="7048991" y="1495718"/>
                  <a:pt x="7025034" y="1506934"/>
                </a:cubicBezTo>
                <a:lnTo>
                  <a:pt x="7014783" y="1515868"/>
                </a:lnTo>
                <a:lnTo>
                  <a:pt x="6979706" y="1523511"/>
                </a:lnTo>
                <a:lnTo>
                  <a:pt x="6977890" y="1525793"/>
                </a:lnTo>
                <a:cubicBezTo>
                  <a:pt x="6971996" y="1527914"/>
                  <a:pt x="6959488" y="1529941"/>
                  <a:pt x="6944339" y="1536237"/>
                </a:cubicBezTo>
                <a:lnTo>
                  <a:pt x="6886996" y="1563569"/>
                </a:lnTo>
                <a:lnTo>
                  <a:pt x="6874510" y="1558469"/>
                </a:lnTo>
                <a:lnTo>
                  <a:pt x="6871943" y="1554651"/>
                </a:lnTo>
                <a:lnTo>
                  <a:pt x="6856174" y="1562024"/>
                </a:lnTo>
                <a:lnTo>
                  <a:pt x="6842321" y="1560554"/>
                </a:lnTo>
                <a:lnTo>
                  <a:pt x="6832713" y="1569357"/>
                </a:lnTo>
                <a:lnTo>
                  <a:pt x="6816351" y="1571495"/>
                </a:lnTo>
                <a:cubicBezTo>
                  <a:pt x="6810216" y="1571510"/>
                  <a:pt x="6803310" y="1571324"/>
                  <a:pt x="6795800" y="1572010"/>
                </a:cubicBezTo>
                <a:lnTo>
                  <a:pt x="6777546" y="1568661"/>
                </a:lnTo>
                <a:lnTo>
                  <a:pt x="6751528" y="1574143"/>
                </a:lnTo>
                <a:cubicBezTo>
                  <a:pt x="6731455" y="1578562"/>
                  <a:pt x="6712054" y="1582098"/>
                  <a:pt x="6691966" y="1582255"/>
                </a:cubicBezTo>
                <a:cubicBezTo>
                  <a:pt x="6677921" y="1590738"/>
                  <a:pt x="6663787" y="1595441"/>
                  <a:pt x="6646941" y="1588471"/>
                </a:cubicBezTo>
                <a:cubicBezTo>
                  <a:pt x="6605135" y="1597971"/>
                  <a:pt x="6598373" y="1612583"/>
                  <a:pt x="6568576" y="1606488"/>
                </a:cubicBezTo>
                <a:cubicBezTo>
                  <a:pt x="6562510" y="1614734"/>
                  <a:pt x="6558067" y="1619360"/>
                  <a:pt x="6554358" y="1621701"/>
                </a:cubicBezTo>
                <a:cubicBezTo>
                  <a:pt x="6543227" y="1628727"/>
                  <a:pt x="6538724" y="1615196"/>
                  <a:pt x="6516968" y="1617195"/>
                </a:cubicBezTo>
                <a:cubicBezTo>
                  <a:pt x="6493173" y="1617368"/>
                  <a:pt x="6528193" y="1598652"/>
                  <a:pt x="6506479" y="1602227"/>
                </a:cubicBezTo>
                <a:cubicBezTo>
                  <a:pt x="6486674" y="1613929"/>
                  <a:pt x="6478484" y="1593997"/>
                  <a:pt x="6458436" y="1607332"/>
                </a:cubicBezTo>
                <a:cubicBezTo>
                  <a:pt x="6471168" y="1620800"/>
                  <a:pt x="6410323" y="1615478"/>
                  <a:pt x="6414786" y="1628815"/>
                </a:cubicBezTo>
                <a:cubicBezTo>
                  <a:pt x="6385942" y="1615041"/>
                  <a:pt x="6386569" y="1640238"/>
                  <a:pt x="6357085" y="1640846"/>
                </a:cubicBezTo>
                <a:cubicBezTo>
                  <a:pt x="6341163" y="1636809"/>
                  <a:pt x="6331497" y="1637754"/>
                  <a:pt x="6322636" y="1648213"/>
                </a:cubicBezTo>
                <a:cubicBezTo>
                  <a:pt x="6248448" y="1627802"/>
                  <a:pt x="6286748" y="1654976"/>
                  <a:pt x="6226172" y="1654676"/>
                </a:cubicBezTo>
                <a:lnTo>
                  <a:pt x="6221217" y="1654506"/>
                </a:lnTo>
                <a:lnTo>
                  <a:pt x="6204956" y="1664280"/>
                </a:lnTo>
                <a:cubicBezTo>
                  <a:pt x="6204728" y="1665114"/>
                  <a:pt x="6204498" y="1665947"/>
                  <a:pt x="6204270" y="1666782"/>
                </a:cubicBezTo>
                <a:lnTo>
                  <a:pt x="6143810" y="1661963"/>
                </a:lnTo>
                <a:lnTo>
                  <a:pt x="6136560" y="1665728"/>
                </a:lnTo>
                <a:lnTo>
                  <a:pt x="6096155" y="1656951"/>
                </a:lnTo>
                <a:lnTo>
                  <a:pt x="6075812" y="1655422"/>
                </a:lnTo>
                <a:lnTo>
                  <a:pt x="6039495" y="1649680"/>
                </a:lnTo>
                <a:lnTo>
                  <a:pt x="6036523" y="1652121"/>
                </a:lnTo>
                <a:lnTo>
                  <a:pt x="6029328" y="1649904"/>
                </a:lnTo>
                <a:lnTo>
                  <a:pt x="6024075" y="1652779"/>
                </a:lnTo>
                <a:lnTo>
                  <a:pt x="6018085" y="1652030"/>
                </a:lnTo>
                <a:cubicBezTo>
                  <a:pt x="6006658" y="1653831"/>
                  <a:pt x="5968194" y="1662035"/>
                  <a:pt x="5955513" y="1663584"/>
                </a:cubicBezTo>
                <a:lnTo>
                  <a:pt x="5941996" y="1661326"/>
                </a:lnTo>
                <a:lnTo>
                  <a:pt x="5931789" y="1669915"/>
                </a:lnTo>
                <a:lnTo>
                  <a:pt x="5888686" y="1672175"/>
                </a:lnTo>
                <a:lnTo>
                  <a:pt x="5873794" y="1665454"/>
                </a:lnTo>
                <a:lnTo>
                  <a:pt x="5860022" y="1660635"/>
                </a:lnTo>
                <a:lnTo>
                  <a:pt x="5858237" y="1660649"/>
                </a:lnTo>
                <a:lnTo>
                  <a:pt x="5840319" y="1660798"/>
                </a:lnTo>
                <a:lnTo>
                  <a:pt x="5806984" y="1661075"/>
                </a:lnTo>
                <a:cubicBezTo>
                  <a:pt x="5785708" y="1661533"/>
                  <a:pt x="5764126" y="1662974"/>
                  <a:pt x="5742351" y="1667489"/>
                </a:cubicBezTo>
                <a:cubicBezTo>
                  <a:pt x="5659069" y="1645168"/>
                  <a:pt x="5615134" y="1706361"/>
                  <a:pt x="5521171" y="1671626"/>
                </a:cubicBezTo>
                <a:cubicBezTo>
                  <a:pt x="5491803" y="1671296"/>
                  <a:pt x="5498089" y="1662666"/>
                  <a:pt x="5457384" y="1683952"/>
                </a:cubicBezTo>
                <a:cubicBezTo>
                  <a:pt x="5356959" y="1699287"/>
                  <a:pt x="5078905" y="1774579"/>
                  <a:pt x="4950070" y="1748401"/>
                </a:cubicBezTo>
                <a:cubicBezTo>
                  <a:pt x="4918276" y="1752255"/>
                  <a:pt x="4891043" y="1756936"/>
                  <a:pt x="4872172" y="1757222"/>
                </a:cubicBezTo>
                <a:lnTo>
                  <a:pt x="4809524" y="1761033"/>
                </a:lnTo>
                <a:cubicBezTo>
                  <a:pt x="4791324" y="1772975"/>
                  <a:pt x="4777258" y="1754591"/>
                  <a:pt x="4759058" y="1766533"/>
                </a:cubicBezTo>
                <a:cubicBezTo>
                  <a:pt x="4747481" y="1770744"/>
                  <a:pt x="4734604" y="1772921"/>
                  <a:pt x="4719749" y="1771811"/>
                </a:cubicBezTo>
                <a:cubicBezTo>
                  <a:pt x="4671168" y="1780243"/>
                  <a:pt x="4634134" y="1775931"/>
                  <a:pt x="4568686" y="1786141"/>
                </a:cubicBezTo>
                <a:cubicBezTo>
                  <a:pt x="4544667" y="1777910"/>
                  <a:pt x="4432547" y="1778168"/>
                  <a:pt x="4418751" y="1796932"/>
                </a:cubicBezTo>
                <a:cubicBezTo>
                  <a:pt x="4403360" y="1801488"/>
                  <a:pt x="4385278" y="1795746"/>
                  <a:pt x="4378377" y="1815528"/>
                </a:cubicBezTo>
                <a:cubicBezTo>
                  <a:pt x="4366870" y="1839461"/>
                  <a:pt x="4337372" y="1814003"/>
                  <a:pt x="4320575" y="1832722"/>
                </a:cubicBezTo>
                <a:cubicBezTo>
                  <a:pt x="4277898" y="1857053"/>
                  <a:pt x="4243945" y="1846759"/>
                  <a:pt x="4211935" y="1860177"/>
                </a:cubicBezTo>
                <a:cubicBezTo>
                  <a:pt x="4181519" y="1859584"/>
                  <a:pt x="4171342" y="1859762"/>
                  <a:pt x="4101228" y="1868717"/>
                </a:cubicBezTo>
                <a:cubicBezTo>
                  <a:pt x="4080159" y="1876188"/>
                  <a:pt x="4039427" y="1877381"/>
                  <a:pt x="3973223" y="1881015"/>
                </a:cubicBezTo>
                <a:cubicBezTo>
                  <a:pt x="3971330" y="1884974"/>
                  <a:pt x="3952843" y="1879225"/>
                  <a:pt x="3900992" y="1880603"/>
                </a:cubicBezTo>
                <a:cubicBezTo>
                  <a:pt x="3849141" y="1881981"/>
                  <a:pt x="3740060" y="1895686"/>
                  <a:pt x="3662119" y="1889285"/>
                </a:cubicBezTo>
                <a:cubicBezTo>
                  <a:pt x="3565155" y="1881322"/>
                  <a:pt x="3613412" y="1915150"/>
                  <a:pt x="3496919" y="1873180"/>
                </a:cubicBezTo>
                <a:cubicBezTo>
                  <a:pt x="3488062" y="1895719"/>
                  <a:pt x="3474293" y="1876288"/>
                  <a:pt x="3449433" y="1889681"/>
                </a:cubicBezTo>
                <a:cubicBezTo>
                  <a:pt x="3406553" y="1891629"/>
                  <a:pt x="3413217" y="1897797"/>
                  <a:pt x="3369766" y="1916653"/>
                </a:cubicBezTo>
                <a:cubicBezTo>
                  <a:pt x="3338805" y="1929531"/>
                  <a:pt x="3289487" y="1928617"/>
                  <a:pt x="3269672" y="1938036"/>
                </a:cubicBezTo>
                <a:lnTo>
                  <a:pt x="3224897" y="1943733"/>
                </a:lnTo>
                <a:cubicBezTo>
                  <a:pt x="3188693" y="1949271"/>
                  <a:pt x="3178540" y="1909145"/>
                  <a:pt x="3161463" y="1946591"/>
                </a:cubicBezTo>
                <a:lnTo>
                  <a:pt x="3112044" y="1935614"/>
                </a:lnTo>
                <a:lnTo>
                  <a:pt x="3069716" y="1930463"/>
                </a:lnTo>
                <a:cubicBezTo>
                  <a:pt x="3049937" y="1924285"/>
                  <a:pt x="3047816" y="1925644"/>
                  <a:pt x="3005773" y="1915878"/>
                </a:cubicBezTo>
                <a:cubicBezTo>
                  <a:pt x="2978838" y="1921092"/>
                  <a:pt x="2967972" y="1927319"/>
                  <a:pt x="2897201" y="1926772"/>
                </a:cubicBezTo>
                <a:lnTo>
                  <a:pt x="2783891" y="1931749"/>
                </a:lnTo>
                <a:cubicBezTo>
                  <a:pt x="2753098" y="1932794"/>
                  <a:pt x="2731621" y="1915151"/>
                  <a:pt x="2712447" y="1933044"/>
                </a:cubicBezTo>
                <a:cubicBezTo>
                  <a:pt x="2621923" y="1990472"/>
                  <a:pt x="2637976" y="1949546"/>
                  <a:pt x="2560151" y="1963609"/>
                </a:cubicBezTo>
                <a:cubicBezTo>
                  <a:pt x="2472084" y="1973456"/>
                  <a:pt x="2423631" y="1962133"/>
                  <a:pt x="2367221" y="1971884"/>
                </a:cubicBezTo>
                <a:cubicBezTo>
                  <a:pt x="2355331" y="1950582"/>
                  <a:pt x="2295649" y="1950006"/>
                  <a:pt x="2272130" y="1961162"/>
                </a:cubicBezTo>
                <a:cubicBezTo>
                  <a:pt x="2229336" y="1964326"/>
                  <a:pt x="2232627" y="1943953"/>
                  <a:pt x="2189404" y="1978172"/>
                </a:cubicBezTo>
                <a:cubicBezTo>
                  <a:pt x="2153824" y="1968017"/>
                  <a:pt x="2114605" y="1969166"/>
                  <a:pt x="2077704" y="1965002"/>
                </a:cubicBezTo>
                <a:cubicBezTo>
                  <a:pt x="2053064" y="1962036"/>
                  <a:pt x="2051584" y="1971011"/>
                  <a:pt x="2033299" y="1969042"/>
                </a:cubicBezTo>
                <a:cubicBezTo>
                  <a:pt x="2015014" y="1967073"/>
                  <a:pt x="1998956" y="1958903"/>
                  <a:pt x="1967996" y="1953187"/>
                </a:cubicBezTo>
                <a:cubicBezTo>
                  <a:pt x="1924117" y="1970917"/>
                  <a:pt x="1915668" y="1940297"/>
                  <a:pt x="1855805" y="1926082"/>
                </a:cubicBezTo>
                <a:cubicBezTo>
                  <a:pt x="1830663" y="1943732"/>
                  <a:pt x="1810564" y="1935694"/>
                  <a:pt x="1790957" y="1919460"/>
                </a:cubicBezTo>
                <a:cubicBezTo>
                  <a:pt x="1732588" y="1924884"/>
                  <a:pt x="1679506" y="1900619"/>
                  <a:pt x="1613978" y="1891581"/>
                </a:cubicBezTo>
                <a:cubicBezTo>
                  <a:pt x="1542961" y="1912227"/>
                  <a:pt x="1506863" y="1865666"/>
                  <a:pt x="1436831" y="1856201"/>
                </a:cubicBezTo>
                <a:cubicBezTo>
                  <a:pt x="1409149" y="1862955"/>
                  <a:pt x="1416370" y="1829853"/>
                  <a:pt x="1357365" y="1832140"/>
                </a:cubicBezTo>
                <a:cubicBezTo>
                  <a:pt x="1285880" y="1811785"/>
                  <a:pt x="1273193" y="1786872"/>
                  <a:pt x="1232341" y="1785942"/>
                </a:cubicBezTo>
                <a:cubicBezTo>
                  <a:pt x="1223903" y="1792798"/>
                  <a:pt x="1160576" y="1793911"/>
                  <a:pt x="1162595" y="1784330"/>
                </a:cubicBezTo>
                <a:cubicBezTo>
                  <a:pt x="1153167" y="1787110"/>
                  <a:pt x="1122206" y="1805077"/>
                  <a:pt x="1120257" y="1789615"/>
                </a:cubicBezTo>
                <a:cubicBezTo>
                  <a:pt x="1073149" y="1786750"/>
                  <a:pt x="1034361" y="1768718"/>
                  <a:pt x="991903" y="1786741"/>
                </a:cubicBezTo>
                <a:cubicBezTo>
                  <a:pt x="966383" y="1781126"/>
                  <a:pt x="949501" y="1800915"/>
                  <a:pt x="883960" y="1809389"/>
                </a:cubicBezTo>
                <a:cubicBezTo>
                  <a:pt x="836064" y="1808194"/>
                  <a:pt x="826980" y="1826610"/>
                  <a:pt x="766531" y="1805053"/>
                </a:cubicBezTo>
                <a:cubicBezTo>
                  <a:pt x="732778" y="1801141"/>
                  <a:pt x="694055" y="1787044"/>
                  <a:pt x="669779" y="1800537"/>
                </a:cubicBezTo>
                <a:cubicBezTo>
                  <a:pt x="645252" y="1794709"/>
                  <a:pt x="563495" y="1813232"/>
                  <a:pt x="523898" y="1811085"/>
                </a:cubicBezTo>
                <a:cubicBezTo>
                  <a:pt x="457555" y="1798530"/>
                  <a:pt x="395227" y="1824052"/>
                  <a:pt x="360251" y="1830735"/>
                </a:cubicBezTo>
                <a:cubicBezTo>
                  <a:pt x="313564" y="1825583"/>
                  <a:pt x="298281" y="1811622"/>
                  <a:pt x="255207" y="1818275"/>
                </a:cubicBezTo>
                <a:cubicBezTo>
                  <a:pt x="206572" y="1839769"/>
                  <a:pt x="160277" y="1836800"/>
                  <a:pt x="101803" y="1870647"/>
                </a:cubicBezTo>
                <a:cubicBezTo>
                  <a:pt x="85849" y="1910002"/>
                  <a:pt x="27997" y="1845258"/>
                  <a:pt x="25397" y="1888443"/>
                </a:cubicBezTo>
                <a:cubicBezTo>
                  <a:pt x="19096" y="1881154"/>
                  <a:pt x="11260" y="1878398"/>
                  <a:pt x="2370" y="1878311"/>
                </a:cubicBezTo>
                <a:lnTo>
                  <a:pt x="0" y="1878785"/>
                </a:lnTo>
                <a:lnTo>
                  <a:pt x="0" y="0"/>
                </a:lnTo>
                <a:close/>
              </a:path>
            </a:pathLst>
          </a:custGeom>
          <a:solidFill>
            <a:srgbClr val="82766A">
              <a:alpha val="15000"/>
            </a:srgbClr>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4" name="CasellaDiTesto 3">
            <a:extLst>
              <a:ext uri="{FF2B5EF4-FFF2-40B4-BE49-F238E27FC236}">
                <a16:creationId xmlns:a16="http://schemas.microsoft.com/office/drawing/2014/main" id="{86604B58-2F64-9C78-CCE3-40B98E8ABAB4}"/>
              </a:ext>
            </a:extLst>
          </p:cNvPr>
          <p:cNvSpPr txBox="1"/>
          <p:nvPr/>
        </p:nvSpPr>
        <p:spPr>
          <a:xfrm>
            <a:off x="1137034" y="609597"/>
            <a:ext cx="9392421" cy="1330841"/>
          </a:xfrm>
          <a:prstGeom prst="rect">
            <a:avLst/>
          </a:prstGeom>
        </p:spPr>
        <p:txBody>
          <a:bodyPr vert="horz" lIns="91440" tIns="45720" rIns="91440" bIns="45720" rtlCol="0" anchor="ctr">
            <a:normAutofit/>
          </a:bodyPr>
          <a:lstStyle/>
          <a:p>
            <a:pPr>
              <a:lnSpc>
                <a:spcPct val="90000"/>
              </a:lnSpc>
              <a:spcBef>
                <a:spcPct val="0"/>
              </a:spcBef>
              <a:spcAft>
                <a:spcPts val="600"/>
              </a:spcAft>
            </a:pPr>
            <a:r>
              <a:rPr lang="en-US" sz="4400" b="1" kern="1200" dirty="0">
                <a:solidFill>
                  <a:schemeClr val="tx1"/>
                </a:solidFill>
                <a:latin typeface="Bierstadt" panose="020B0004020202020204" pitchFamily="34" charset="0"/>
                <a:ea typeface="+mj-ea"/>
                <a:cs typeface="+mj-cs"/>
              </a:rPr>
              <a:t>ANT COLONY SYSTEM</a:t>
            </a:r>
          </a:p>
        </p:txBody>
      </p:sp>
      <p:sp>
        <p:nvSpPr>
          <p:cNvPr id="38926" name="Freeform: Shape 38925">
            <a:extLst>
              <a:ext uri="{FF2B5EF4-FFF2-40B4-BE49-F238E27FC236}">
                <a16:creationId xmlns:a16="http://schemas.microsoft.com/office/drawing/2014/main" id="{9A0D773F-7A7D-4DBB-9DEA-86BB8B8F4BC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10800000">
            <a:off x="5381624" y="6209414"/>
            <a:ext cx="6810375" cy="648586"/>
          </a:xfrm>
          <a:custGeom>
            <a:avLst/>
            <a:gdLst>
              <a:gd name="connsiteX0" fmla="*/ 0 w 10753706"/>
              <a:gd name="connsiteY0" fmla="*/ 0 h 1027260"/>
              <a:gd name="connsiteX1" fmla="*/ 10753706 w 10753706"/>
              <a:gd name="connsiteY1" fmla="*/ 0 h 1027260"/>
              <a:gd name="connsiteX2" fmla="*/ 10748809 w 10753706"/>
              <a:gd name="connsiteY2" fmla="*/ 2522 h 1027260"/>
              <a:gd name="connsiteX3" fmla="*/ 10725330 w 10753706"/>
              <a:gd name="connsiteY3" fmla="*/ 11977 h 1027260"/>
              <a:gd name="connsiteX4" fmla="*/ 10615423 w 10753706"/>
              <a:gd name="connsiteY4" fmla="*/ 52967 h 1027260"/>
              <a:gd name="connsiteX5" fmla="*/ 10533936 w 10753706"/>
              <a:gd name="connsiteY5" fmla="*/ 53095 h 1027260"/>
              <a:gd name="connsiteX6" fmla="*/ 10466876 w 10753706"/>
              <a:gd name="connsiteY6" fmla="*/ 45180 h 1027260"/>
              <a:gd name="connsiteX7" fmla="*/ 10355090 w 10753706"/>
              <a:gd name="connsiteY7" fmla="*/ 89741 h 1027260"/>
              <a:gd name="connsiteX8" fmla="*/ 10087145 w 10753706"/>
              <a:gd name="connsiteY8" fmla="*/ 66115 h 1027260"/>
              <a:gd name="connsiteX9" fmla="*/ 10015902 w 10753706"/>
              <a:gd name="connsiteY9" fmla="*/ 76178 h 1027260"/>
              <a:gd name="connsiteX10" fmla="*/ 9806005 w 10753706"/>
              <a:gd name="connsiteY10" fmla="*/ 102435 h 1027260"/>
              <a:gd name="connsiteX11" fmla="*/ 9602583 w 10753706"/>
              <a:gd name="connsiteY11" fmla="*/ 179170 h 1027260"/>
              <a:gd name="connsiteX12" fmla="*/ 9469719 w 10753706"/>
              <a:gd name="connsiteY12" fmla="*/ 174721 h 1027260"/>
              <a:gd name="connsiteX13" fmla="*/ 9408692 w 10753706"/>
              <a:gd name="connsiteY13" fmla="*/ 189513 h 1027260"/>
              <a:gd name="connsiteX14" fmla="*/ 9364151 w 10753706"/>
              <a:gd name="connsiteY14" fmla="*/ 194072 h 1027260"/>
              <a:gd name="connsiteX15" fmla="*/ 9337751 w 10753706"/>
              <a:gd name="connsiteY15" fmla="*/ 197579 h 1027260"/>
              <a:gd name="connsiteX16" fmla="*/ 9297166 w 10753706"/>
              <a:gd name="connsiteY16" fmla="*/ 216558 h 1027260"/>
              <a:gd name="connsiteX17" fmla="*/ 9123859 w 10753706"/>
              <a:gd name="connsiteY17" fmla="*/ 237356 h 1027260"/>
              <a:gd name="connsiteX18" fmla="*/ 8950741 w 10753706"/>
              <a:gd name="connsiteY18" fmla="*/ 238020 h 1027260"/>
              <a:gd name="connsiteX19" fmla="*/ 8718236 w 10753706"/>
              <a:gd name="connsiteY19" fmla="*/ 303148 h 1027260"/>
              <a:gd name="connsiteX20" fmla="*/ 8694011 w 10753706"/>
              <a:gd name="connsiteY20" fmla="*/ 308812 h 1027260"/>
              <a:gd name="connsiteX21" fmla="*/ 8611976 w 10753706"/>
              <a:gd name="connsiteY21" fmla="*/ 324819 h 1027260"/>
              <a:gd name="connsiteX22" fmla="*/ 8562074 w 10753706"/>
              <a:gd name="connsiteY22" fmla="*/ 337971 h 1027260"/>
              <a:gd name="connsiteX23" fmla="*/ 8501724 w 10753706"/>
              <a:gd name="connsiteY23" fmla="*/ 360865 h 1027260"/>
              <a:gd name="connsiteX24" fmla="*/ 8504489 w 10753706"/>
              <a:gd name="connsiteY24" fmla="*/ 364790 h 1027260"/>
              <a:gd name="connsiteX25" fmla="*/ 8492774 w 10753706"/>
              <a:gd name="connsiteY25" fmla="*/ 366181 h 1027260"/>
              <a:gd name="connsiteX26" fmla="*/ 8466405 w 10753706"/>
              <a:gd name="connsiteY26" fmla="*/ 368724 h 1027260"/>
              <a:gd name="connsiteX27" fmla="*/ 8427069 w 10753706"/>
              <a:gd name="connsiteY27" fmla="*/ 387211 h 1027260"/>
              <a:gd name="connsiteX28" fmla="*/ 8387766 w 10753706"/>
              <a:gd name="connsiteY28" fmla="*/ 377161 h 1027260"/>
              <a:gd name="connsiteX29" fmla="*/ 8315874 w 10753706"/>
              <a:gd name="connsiteY29" fmla="*/ 395527 h 1027260"/>
              <a:gd name="connsiteX30" fmla="*/ 8274474 w 10753706"/>
              <a:gd name="connsiteY30" fmla="*/ 405112 h 1027260"/>
              <a:gd name="connsiteX31" fmla="*/ 8234664 w 10753706"/>
              <a:gd name="connsiteY31" fmla="*/ 410219 h 1027260"/>
              <a:gd name="connsiteX32" fmla="*/ 8211268 w 10753706"/>
              <a:gd name="connsiteY32" fmla="*/ 416791 h 1027260"/>
              <a:gd name="connsiteX33" fmla="*/ 8188615 w 10753706"/>
              <a:gd name="connsiteY33" fmla="*/ 421755 h 1027260"/>
              <a:gd name="connsiteX34" fmla="*/ 8179981 w 10753706"/>
              <a:gd name="connsiteY34" fmla="*/ 420402 h 1027260"/>
              <a:gd name="connsiteX35" fmla="*/ 8179307 w 10753706"/>
              <a:gd name="connsiteY35" fmla="*/ 422516 h 1027260"/>
              <a:gd name="connsiteX36" fmla="*/ 8147929 w 10753706"/>
              <a:gd name="connsiteY36" fmla="*/ 450302 h 1027260"/>
              <a:gd name="connsiteX37" fmla="*/ 8089136 w 10753706"/>
              <a:gd name="connsiteY37" fmla="*/ 465283 h 1027260"/>
              <a:gd name="connsiteX38" fmla="*/ 8049973 w 10753706"/>
              <a:gd name="connsiteY38" fmla="*/ 454121 h 1027260"/>
              <a:gd name="connsiteX39" fmla="*/ 7965913 w 10753706"/>
              <a:gd name="connsiteY39" fmla="*/ 464415 h 1027260"/>
              <a:gd name="connsiteX40" fmla="*/ 7945093 w 10753706"/>
              <a:gd name="connsiteY40" fmla="*/ 464798 h 1027260"/>
              <a:gd name="connsiteX41" fmla="*/ 7935335 w 10753706"/>
              <a:gd name="connsiteY41" fmla="*/ 462442 h 1027260"/>
              <a:gd name="connsiteX42" fmla="*/ 7904779 w 10753706"/>
              <a:gd name="connsiteY42" fmla="*/ 471429 h 1027260"/>
              <a:gd name="connsiteX43" fmla="*/ 7855604 w 10753706"/>
              <a:gd name="connsiteY43" fmla="*/ 480199 h 1027260"/>
              <a:gd name="connsiteX44" fmla="*/ 7832630 w 10753706"/>
              <a:gd name="connsiteY44" fmla="*/ 485371 h 1027260"/>
              <a:gd name="connsiteX45" fmla="*/ 7812438 w 10753706"/>
              <a:gd name="connsiteY45" fmla="*/ 485391 h 1027260"/>
              <a:gd name="connsiteX46" fmla="*/ 7701399 w 10753706"/>
              <a:gd name="connsiteY46" fmla="*/ 495197 h 1027260"/>
              <a:gd name="connsiteX47" fmla="*/ 7674778 w 10753706"/>
              <a:gd name="connsiteY47" fmla="*/ 494723 h 1027260"/>
              <a:gd name="connsiteX48" fmla="*/ 7660445 w 10753706"/>
              <a:gd name="connsiteY48" fmla="*/ 490194 h 1027260"/>
              <a:gd name="connsiteX49" fmla="*/ 7651781 w 10753706"/>
              <a:gd name="connsiteY49" fmla="*/ 493084 h 1027260"/>
              <a:gd name="connsiteX50" fmla="*/ 7584807 w 10753706"/>
              <a:gd name="connsiteY50" fmla="*/ 499490 h 1027260"/>
              <a:gd name="connsiteX51" fmla="*/ 7541324 w 10753706"/>
              <a:gd name="connsiteY51" fmla="*/ 504184 h 1027260"/>
              <a:gd name="connsiteX52" fmla="*/ 7541756 w 10753706"/>
              <a:gd name="connsiteY52" fmla="*/ 512184 h 1027260"/>
              <a:gd name="connsiteX53" fmla="*/ 7503906 w 10753706"/>
              <a:gd name="connsiteY53" fmla="*/ 518551 h 1027260"/>
              <a:gd name="connsiteX54" fmla="*/ 7460411 w 10753706"/>
              <a:gd name="connsiteY54" fmla="*/ 517415 h 1027260"/>
              <a:gd name="connsiteX55" fmla="*/ 7460116 w 10753706"/>
              <a:gd name="connsiteY55" fmla="*/ 517548 h 1027260"/>
              <a:gd name="connsiteX56" fmla="*/ 7297810 w 10753706"/>
              <a:gd name="connsiteY56" fmla="*/ 563947 h 1027260"/>
              <a:gd name="connsiteX57" fmla="*/ 6946388 w 10753706"/>
              <a:gd name="connsiteY57" fmla="*/ 665244 h 1027260"/>
              <a:gd name="connsiteX58" fmla="*/ 6741704 w 10753706"/>
              <a:gd name="connsiteY58" fmla="*/ 679365 h 1027260"/>
              <a:gd name="connsiteX59" fmla="*/ 6624680 w 10753706"/>
              <a:gd name="connsiteY59" fmla="*/ 677674 h 1027260"/>
              <a:gd name="connsiteX60" fmla="*/ 6605700 w 10753706"/>
              <a:gd name="connsiteY60" fmla="*/ 683566 h 1027260"/>
              <a:gd name="connsiteX61" fmla="*/ 6576922 w 10753706"/>
              <a:gd name="connsiteY61" fmla="*/ 683030 h 1027260"/>
              <a:gd name="connsiteX62" fmla="*/ 6405123 w 10753706"/>
              <a:gd name="connsiteY62" fmla="*/ 721946 h 1027260"/>
              <a:gd name="connsiteX63" fmla="*/ 6368938 w 10753706"/>
              <a:gd name="connsiteY63" fmla="*/ 717341 h 1027260"/>
              <a:gd name="connsiteX64" fmla="*/ 6295102 w 10753706"/>
              <a:gd name="connsiteY64" fmla="*/ 729508 h 1027260"/>
              <a:gd name="connsiteX65" fmla="*/ 6202084 w 10753706"/>
              <a:gd name="connsiteY65" fmla="*/ 767091 h 1027260"/>
              <a:gd name="connsiteX66" fmla="*/ 6067157 w 10753706"/>
              <a:gd name="connsiteY66" fmla="*/ 790339 h 1027260"/>
              <a:gd name="connsiteX67" fmla="*/ 6061443 w 10753706"/>
              <a:gd name="connsiteY67" fmla="*/ 796151 h 1027260"/>
              <a:gd name="connsiteX68" fmla="*/ 6051406 w 10753706"/>
              <a:gd name="connsiteY68" fmla="*/ 800684 h 1027260"/>
              <a:gd name="connsiteX69" fmla="*/ 6049097 w 10753706"/>
              <a:gd name="connsiteY69" fmla="*/ 800636 h 1027260"/>
              <a:gd name="connsiteX70" fmla="*/ 6034222 w 10753706"/>
              <a:gd name="connsiteY70" fmla="*/ 804110 h 1027260"/>
              <a:gd name="connsiteX71" fmla="*/ 6033121 w 10753706"/>
              <a:gd name="connsiteY71" fmla="*/ 806078 h 1027260"/>
              <a:gd name="connsiteX72" fmla="*/ 6023593 w 10753706"/>
              <a:gd name="connsiteY72" fmla="*/ 808842 h 1027260"/>
              <a:gd name="connsiteX73" fmla="*/ 6006639 w 10753706"/>
              <a:gd name="connsiteY73" fmla="*/ 815304 h 1027260"/>
              <a:gd name="connsiteX74" fmla="*/ 6001762 w 10753706"/>
              <a:gd name="connsiteY74" fmla="*/ 815557 h 1027260"/>
              <a:gd name="connsiteX75" fmla="*/ 5973534 w 10753706"/>
              <a:gd name="connsiteY75" fmla="*/ 823815 h 1027260"/>
              <a:gd name="connsiteX76" fmla="*/ 5972336 w 10753706"/>
              <a:gd name="connsiteY76" fmla="*/ 823476 h 1027260"/>
              <a:gd name="connsiteX77" fmla="*/ 5960841 w 10753706"/>
              <a:gd name="connsiteY77" fmla="*/ 823819 h 1027260"/>
              <a:gd name="connsiteX78" fmla="*/ 5940719 w 10753706"/>
              <a:gd name="connsiteY78" fmla="*/ 825514 h 1027260"/>
              <a:gd name="connsiteX79" fmla="*/ 5884298 w 10753706"/>
              <a:gd name="connsiteY79" fmla="*/ 823806 h 1027260"/>
              <a:gd name="connsiteX80" fmla="*/ 5854779 w 10753706"/>
              <a:gd name="connsiteY80" fmla="*/ 832365 h 1027260"/>
              <a:gd name="connsiteX81" fmla="*/ 5848382 w 10753706"/>
              <a:gd name="connsiteY81" fmla="*/ 833844 h 1027260"/>
              <a:gd name="connsiteX82" fmla="*/ 5848066 w 10753706"/>
              <a:gd name="connsiteY82" fmla="*/ 833772 h 1027260"/>
              <a:gd name="connsiteX83" fmla="*/ 5840944 w 10753706"/>
              <a:gd name="connsiteY83" fmla="*/ 835132 h 1027260"/>
              <a:gd name="connsiteX84" fmla="*/ 5836719 w 10753706"/>
              <a:gd name="connsiteY84" fmla="*/ 836539 h 1027260"/>
              <a:gd name="connsiteX85" fmla="*/ 5824311 w 10753706"/>
              <a:gd name="connsiteY85" fmla="*/ 839408 h 1027260"/>
              <a:gd name="connsiteX86" fmla="*/ 5818788 w 10753706"/>
              <a:gd name="connsiteY86" fmla="*/ 839727 h 1027260"/>
              <a:gd name="connsiteX87" fmla="*/ 5763953 w 10753706"/>
              <a:gd name="connsiteY87" fmla="*/ 834282 h 1027260"/>
              <a:gd name="connsiteX88" fmla="*/ 5667748 w 10753706"/>
              <a:gd name="connsiteY88" fmla="*/ 840211 h 1027260"/>
              <a:gd name="connsiteX89" fmla="*/ 5573108 w 10753706"/>
              <a:gd name="connsiteY89" fmla="*/ 847611 h 1027260"/>
              <a:gd name="connsiteX90" fmla="*/ 5539137 w 10753706"/>
              <a:gd name="connsiteY90" fmla="*/ 851033 h 1027260"/>
              <a:gd name="connsiteX91" fmla="*/ 5510651 w 10753706"/>
              <a:gd name="connsiteY91" fmla="*/ 844215 h 1027260"/>
              <a:gd name="connsiteX92" fmla="*/ 5457331 w 10753706"/>
              <a:gd name="connsiteY92" fmla="*/ 839159 h 1027260"/>
              <a:gd name="connsiteX93" fmla="*/ 5410613 w 10753706"/>
              <a:gd name="connsiteY93" fmla="*/ 834358 h 1027260"/>
              <a:gd name="connsiteX94" fmla="*/ 5370040 w 10753706"/>
              <a:gd name="connsiteY94" fmla="*/ 862127 h 1027260"/>
              <a:gd name="connsiteX95" fmla="*/ 5318778 w 10753706"/>
              <a:gd name="connsiteY95" fmla="*/ 855310 h 1027260"/>
              <a:gd name="connsiteX96" fmla="*/ 5298645 w 10753706"/>
              <a:gd name="connsiteY96" fmla="*/ 855171 h 1027260"/>
              <a:gd name="connsiteX97" fmla="*/ 5253828 w 10753706"/>
              <a:gd name="connsiteY97" fmla="*/ 859670 h 1027260"/>
              <a:gd name="connsiteX98" fmla="*/ 5216955 w 10753706"/>
              <a:gd name="connsiteY98" fmla="*/ 866245 h 1027260"/>
              <a:gd name="connsiteX99" fmla="*/ 5214344 w 10753706"/>
              <a:gd name="connsiteY99" fmla="*/ 868102 h 1027260"/>
              <a:gd name="connsiteX100" fmla="*/ 5195561 w 10753706"/>
              <a:gd name="connsiteY100" fmla="*/ 869949 h 1027260"/>
              <a:gd name="connsiteX101" fmla="*/ 5182555 w 10753706"/>
              <a:gd name="connsiteY101" fmla="*/ 873542 h 1027260"/>
              <a:gd name="connsiteX102" fmla="*/ 5172552 w 10753706"/>
              <a:gd name="connsiteY102" fmla="*/ 878801 h 1027260"/>
              <a:gd name="connsiteX103" fmla="*/ 5027993 w 10753706"/>
              <a:gd name="connsiteY103" fmla="*/ 889666 h 1027260"/>
              <a:gd name="connsiteX104" fmla="*/ 4939844 w 10753706"/>
              <a:gd name="connsiteY104" fmla="*/ 934802 h 1027260"/>
              <a:gd name="connsiteX105" fmla="*/ 4792576 w 10753706"/>
              <a:gd name="connsiteY105" fmla="*/ 934820 h 1027260"/>
              <a:gd name="connsiteX106" fmla="*/ 4602423 w 10753706"/>
              <a:gd name="connsiteY106" fmla="*/ 958063 h 1027260"/>
              <a:gd name="connsiteX107" fmla="*/ 4290656 w 10753706"/>
              <a:gd name="connsiteY107" fmla="*/ 969152 h 1027260"/>
              <a:gd name="connsiteX108" fmla="*/ 3952334 w 10753706"/>
              <a:gd name="connsiteY108" fmla="*/ 954043 h 1027260"/>
              <a:gd name="connsiteX109" fmla="*/ 3858560 w 10753706"/>
              <a:gd name="connsiteY109" fmla="*/ 948781 h 1027260"/>
              <a:gd name="connsiteX110" fmla="*/ 3846597 w 10753706"/>
              <a:gd name="connsiteY110" fmla="*/ 948382 h 1027260"/>
              <a:gd name="connsiteX111" fmla="*/ 3736044 w 10753706"/>
              <a:gd name="connsiteY111" fmla="*/ 947759 h 1027260"/>
              <a:gd name="connsiteX112" fmla="*/ 3713136 w 10753706"/>
              <a:gd name="connsiteY112" fmla="*/ 946963 h 1027260"/>
              <a:gd name="connsiteX113" fmla="*/ 3695939 w 10753706"/>
              <a:gd name="connsiteY113" fmla="*/ 943639 h 1027260"/>
              <a:gd name="connsiteX114" fmla="*/ 3694125 w 10753706"/>
              <a:gd name="connsiteY114" fmla="*/ 940567 h 1027260"/>
              <a:gd name="connsiteX115" fmla="*/ 3681925 w 10753706"/>
              <a:gd name="connsiteY115" fmla="*/ 939706 h 1027260"/>
              <a:gd name="connsiteX116" fmla="*/ 3679204 w 10753706"/>
              <a:gd name="connsiteY116" fmla="*/ 938926 h 1027260"/>
              <a:gd name="connsiteX117" fmla="*/ 3615656 w 10753706"/>
              <a:gd name="connsiteY117" fmla="*/ 940320 h 1027260"/>
              <a:gd name="connsiteX118" fmla="*/ 3567983 w 10753706"/>
              <a:gd name="connsiteY118" fmla="*/ 935596 h 1027260"/>
              <a:gd name="connsiteX119" fmla="*/ 3422423 w 10753706"/>
              <a:gd name="connsiteY119" fmla="*/ 932129 h 1027260"/>
              <a:gd name="connsiteX120" fmla="*/ 3310925 w 10753706"/>
              <a:gd name="connsiteY120" fmla="*/ 911072 h 1027260"/>
              <a:gd name="connsiteX121" fmla="*/ 3139421 w 10753706"/>
              <a:gd name="connsiteY121" fmla="*/ 934151 h 1027260"/>
              <a:gd name="connsiteX122" fmla="*/ 2996922 w 10753706"/>
              <a:gd name="connsiteY122" fmla="*/ 927537 h 1027260"/>
              <a:gd name="connsiteX123" fmla="*/ 2982785 w 10753706"/>
              <a:gd name="connsiteY123" fmla="*/ 931453 h 1027260"/>
              <a:gd name="connsiteX124" fmla="*/ 2967478 w 10753706"/>
              <a:gd name="connsiteY124" fmla="*/ 933397 h 1027260"/>
              <a:gd name="connsiteX125" fmla="*/ 2948552 w 10753706"/>
              <a:gd name="connsiteY125" fmla="*/ 932961 h 1027260"/>
              <a:gd name="connsiteX126" fmla="*/ 2944404 w 10753706"/>
              <a:gd name="connsiteY126" fmla="*/ 934452 h 1027260"/>
              <a:gd name="connsiteX127" fmla="*/ 2908608 w 10753706"/>
              <a:gd name="connsiteY127" fmla="*/ 937205 h 1027260"/>
              <a:gd name="connsiteX128" fmla="*/ 2904443 w 10753706"/>
              <a:gd name="connsiteY128" fmla="*/ 936455 h 1027260"/>
              <a:gd name="connsiteX129" fmla="*/ 2868935 w 10753706"/>
              <a:gd name="connsiteY129" fmla="*/ 938022 h 1027260"/>
              <a:gd name="connsiteX130" fmla="*/ 2868586 w 10753706"/>
              <a:gd name="connsiteY130" fmla="*/ 937487 h 1027260"/>
              <a:gd name="connsiteX131" fmla="*/ 2859191 w 10753706"/>
              <a:gd name="connsiteY131" fmla="*/ 935503 h 1027260"/>
              <a:gd name="connsiteX132" fmla="*/ 2840915 w 10753706"/>
              <a:gd name="connsiteY132" fmla="*/ 932977 h 1027260"/>
              <a:gd name="connsiteX133" fmla="*/ 2763509 w 10753706"/>
              <a:gd name="connsiteY133" fmla="*/ 921850 h 1027260"/>
              <a:gd name="connsiteX134" fmla="*/ 2756121 w 10753706"/>
              <a:gd name="connsiteY134" fmla="*/ 921864 h 1027260"/>
              <a:gd name="connsiteX135" fmla="*/ 2755998 w 10753706"/>
              <a:gd name="connsiteY135" fmla="*/ 921739 h 1027260"/>
              <a:gd name="connsiteX136" fmla="*/ 2748255 w 10753706"/>
              <a:gd name="connsiteY136" fmla="*/ 921505 h 1027260"/>
              <a:gd name="connsiteX137" fmla="*/ 2694601 w 10753706"/>
              <a:gd name="connsiteY137" fmla="*/ 915575 h 1027260"/>
              <a:gd name="connsiteX138" fmla="*/ 2635357 w 10753706"/>
              <a:gd name="connsiteY138" fmla="*/ 910976 h 1027260"/>
              <a:gd name="connsiteX139" fmla="*/ 2601047 w 10753706"/>
              <a:gd name="connsiteY139" fmla="*/ 910263 h 1027260"/>
              <a:gd name="connsiteX140" fmla="*/ 2507482 w 10753706"/>
              <a:gd name="connsiteY140" fmla="*/ 906211 h 1027260"/>
              <a:gd name="connsiteX141" fmla="*/ 2413884 w 10753706"/>
              <a:gd name="connsiteY141" fmla="*/ 900545 h 1027260"/>
              <a:gd name="connsiteX142" fmla="*/ 2368912 w 10753706"/>
              <a:gd name="connsiteY142" fmla="*/ 888755 h 1027260"/>
              <a:gd name="connsiteX143" fmla="*/ 2349490 w 10753706"/>
              <a:gd name="connsiteY143" fmla="*/ 889719 h 1027260"/>
              <a:gd name="connsiteX144" fmla="*/ 2344290 w 10753706"/>
              <a:gd name="connsiteY144" fmla="*/ 890584 h 1027260"/>
              <a:gd name="connsiteX145" fmla="*/ 2336488 w 10753706"/>
              <a:gd name="connsiteY145" fmla="*/ 891058 h 1027260"/>
              <a:gd name="connsiteX146" fmla="*/ 2329015 w 10753706"/>
              <a:gd name="connsiteY146" fmla="*/ 891627 h 1027260"/>
              <a:gd name="connsiteX147" fmla="*/ 2293898 w 10753706"/>
              <a:gd name="connsiteY147" fmla="*/ 896431 h 1027260"/>
              <a:gd name="connsiteX148" fmla="*/ 2243927 w 10753706"/>
              <a:gd name="connsiteY148" fmla="*/ 888076 h 1027260"/>
              <a:gd name="connsiteX149" fmla="*/ 2223920 w 10753706"/>
              <a:gd name="connsiteY149" fmla="*/ 887331 h 1027260"/>
              <a:gd name="connsiteX150" fmla="*/ 2213081 w 10753706"/>
              <a:gd name="connsiteY150" fmla="*/ 886302 h 1027260"/>
              <a:gd name="connsiteX151" fmla="*/ 2212307 w 10753706"/>
              <a:gd name="connsiteY151" fmla="*/ 885829 h 1027260"/>
              <a:gd name="connsiteX152" fmla="*/ 2152321 w 10753706"/>
              <a:gd name="connsiteY152" fmla="*/ 894418 h 1027260"/>
              <a:gd name="connsiteX153" fmla="*/ 2140985 w 10753706"/>
              <a:gd name="connsiteY153" fmla="*/ 895968 h 1027260"/>
              <a:gd name="connsiteX154" fmla="*/ 2121210 w 10753706"/>
              <a:gd name="connsiteY154" fmla="*/ 899354 h 1027260"/>
              <a:gd name="connsiteX155" fmla="*/ 2119146 w 10753706"/>
              <a:gd name="connsiteY155" fmla="*/ 899033 h 1027260"/>
              <a:gd name="connsiteX156" fmla="*/ 2105666 w 10753706"/>
              <a:gd name="connsiteY156" fmla="*/ 902240 h 1027260"/>
              <a:gd name="connsiteX157" fmla="*/ 2094924 w 10753706"/>
              <a:gd name="connsiteY157" fmla="*/ 907203 h 1027260"/>
              <a:gd name="connsiteX158" fmla="*/ 1949478 w 10753706"/>
              <a:gd name="connsiteY158" fmla="*/ 913748 h 1027260"/>
              <a:gd name="connsiteX159" fmla="*/ 1749684 w 10753706"/>
              <a:gd name="connsiteY159" fmla="*/ 942223 h 1027260"/>
              <a:gd name="connsiteX160" fmla="*/ 1585576 w 10753706"/>
              <a:gd name="connsiteY160" fmla="*/ 954170 h 1027260"/>
              <a:gd name="connsiteX161" fmla="*/ 1476250 w 10753706"/>
              <a:gd name="connsiteY161" fmla="*/ 950653 h 1027260"/>
              <a:gd name="connsiteX162" fmla="*/ 1433927 w 10753706"/>
              <a:gd name="connsiteY162" fmla="*/ 959926 h 1027260"/>
              <a:gd name="connsiteX163" fmla="*/ 1414893 w 10753706"/>
              <a:gd name="connsiteY163" fmla="*/ 957671 h 1027260"/>
              <a:gd name="connsiteX164" fmla="*/ 1411585 w 10753706"/>
              <a:gd name="connsiteY164" fmla="*/ 957179 h 1027260"/>
              <a:gd name="connsiteX165" fmla="*/ 1398896 w 10753706"/>
              <a:gd name="connsiteY165" fmla="*/ 957460 h 1027260"/>
              <a:gd name="connsiteX166" fmla="*/ 1394632 w 10753706"/>
              <a:gd name="connsiteY166" fmla="*/ 954725 h 1027260"/>
              <a:gd name="connsiteX167" fmla="*/ 1375043 w 10753706"/>
              <a:gd name="connsiteY167" fmla="*/ 953132 h 1027260"/>
              <a:gd name="connsiteX168" fmla="*/ 1351876 w 10753706"/>
              <a:gd name="connsiteY168" fmla="*/ 954436 h 1027260"/>
              <a:gd name="connsiteX169" fmla="*/ 1242676 w 10753706"/>
              <a:gd name="connsiteY169" fmla="*/ 963767 h 1027260"/>
              <a:gd name="connsiteX170" fmla="*/ 1205993 w 10753706"/>
              <a:gd name="connsiteY170" fmla="*/ 974080 h 1027260"/>
              <a:gd name="connsiteX171" fmla="*/ 1052221 w 10753706"/>
              <a:gd name="connsiteY171" fmla="*/ 963954 h 1027260"/>
              <a:gd name="connsiteX172" fmla="*/ 968270 w 10753706"/>
              <a:gd name="connsiteY172" fmla="*/ 964761 h 1027260"/>
              <a:gd name="connsiteX173" fmla="*/ 874493 w 10753706"/>
              <a:gd name="connsiteY173" fmla="*/ 998122 h 1027260"/>
              <a:gd name="connsiteX174" fmla="*/ 814411 w 10753706"/>
              <a:gd name="connsiteY174" fmla="*/ 1007391 h 1027260"/>
              <a:gd name="connsiteX175" fmla="*/ 688604 w 10753706"/>
              <a:gd name="connsiteY175" fmla="*/ 1015631 h 1027260"/>
              <a:gd name="connsiteX176" fmla="*/ 618171 w 10753706"/>
              <a:gd name="connsiteY176" fmla="*/ 1027260 h 1027260"/>
              <a:gd name="connsiteX177" fmla="*/ 570379 w 10753706"/>
              <a:gd name="connsiteY177" fmla="*/ 1023487 h 1027260"/>
              <a:gd name="connsiteX178" fmla="*/ 482519 w 10753706"/>
              <a:gd name="connsiteY178" fmla="*/ 1002108 h 1027260"/>
              <a:gd name="connsiteX179" fmla="*/ 475319 w 10753706"/>
              <a:gd name="connsiteY179" fmla="*/ 1009922 h 1027260"/>
              <a:gd name="connsiteX180" fmla="*/ 431104 w 10753706"/>
              <a:gd name="connsiteY180" fmla="*/ 1009317 h 1027260"/>
              <a:gd name="connsiteX181" fmla="*/ 363782 w 10753706"/>
              <a:gd name="connsiteY181" fmla="*/ 1007585 h 1027260"/>
              <a:gd name="connsiteX182" fmla="*/ 325533 w 10753706"/>
              <a:gd name="connsiteY182" fmla="*/ 1008502 h 1027260"/>
              <a:gd name="connsiteX183" fmla="*/ 220429 w 10753706"/>
              <a:gd name="connsiteY183" fmla="*/ 1008927 h 1027260"/>
              <a:gd name="connsiteX184" fmla="*/ 114676 w 10753706"/>
              <a:gd name="connsiteY184" fmla="*/ 1007765 h 1027260"/>
              <a:gd name="connsiteX185" fmla="*/ 13470 w 10753706"/>
              <a:gd name="connsiteY185" fmla="*/ 998544 h 1027260"/>
              <a:gd name="connsiteX186" fmla="*/ 0 w 10753706"/>
              <a:gd name="connsiteY186" fmla="*/ 997355 h 1027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Lst>
            <a:rect l="l" t="t" r="r" b="b"/>
            <a:pathLst>
              <a:path w="10753706" h="1027260">
                <a:moveTo>
                  <a:pt x="0" y="0"/>
                </a:moveTo>
                <a:lnTo>
                  <a:pt x="10753706" y="0"/>
                </a:lnTo>
                <a:lnTo>
                  <a:pt x="10748809" y="2522"/>
                </a:lnTo>
                <a:cubicBezTo>
                  <a:pt x="10744031" y="4644"/>
                  <a:pt x="10737551" y="7204"/>
                  <a:pt x="10725330" y="11977"/>
                </a:cubicBezTo>
                <a:cubicBezTo>
                  <a:pt x="10700888" y="21523"/>
                  <a:pt x="10652058" y="39304"/>
                  <a:pt x="10615423" y="52967"/>
                </a:cubicBezTo>
                <a:cubicBezTo>
                  <a:pt x="10598524" y="49017"/>
                  <a:pt x="10550674" y="61360"/>
                  <a:pt x="10533936" y="53095"/>
                </a:cubicBezTo>
                <a:cubicBezTo>
                  <a:pt x="10519435" y="55674"/>
                  <a:pt x="10480156" y="49393"/>
                  <a:pt x="10466876" y="45180"/>
                </a:cubicBezTo>
                <a:cubicBezTo>
                  <a:pt x="10443145" y="68059"/>
                  <a:pt x="10382269" y="71294"/>
                  <a:pt x="10355090" y="89741"/>
                </a:cubicBezTo>
                <a:cubicBezTo>
                  <a:pt x="10286222" y="95376"/>
                  <a:pt x="10146285" y="63529"/>
                  <a:pt x="10087145" y="66115"/>
                </a:cubicBezTo>
                <a:cubicBezTo>
                  <a:pt x="10067575" y="79584"/>
                  <a:pt x="10043111" y="68921"/>
                  <a:pt x="10015902" y="76178"/>
                </a:cubicBezTo>
                <a:cubicBezTo>
                  <a:pt x="9952302" y="84628"/>
                  <a:pt x="9893286" y="103337"/>
                  <a:pt x="9806005" y="102435"/>
                </a:cubicBezTo>
                <a:cubicBezTo>
                  <a:pt x="9782247" y="141133"/>
                  <a:pt x="9674787" y="151643"/>
                  <a:pt x="9602583" y="179170"/>
                </a:cubicBezTo>
                <a:cubicBezTo>
                  <a:pt x="9557658" y="187584"/>
                  <a:pt x="9478290" y="154235"/>
                  <a:pt x="9469719" y="174721"/>
                </a:cubicBezTo>
                <a:cubicBezTo>
                  <a:pt x="9443779" y="165070"/>
                  <a:pt x="9431317" y="185692"/>
                  <a:pt x="9408692" y="189513"/>
                </a:cubicBezTo>
                <a:cubicBezTo>
                  <a:pt x="9387154" y="183843"/>
                  <a:pt x="9380475" y="191089"/>
                  <a:pt x="9364151" y="194072"/>
                </a:cubicBezTo>
                <a:cubicBezTo>
                  <a:pt x="9354686" y="190222"/>
                  <a:pt x="9340485" y="191782"/>
                  <a:pt x="9337751" y="197579"/>
                </a:cubicBezTo>
                <a:cubicBezTo>
                  <a:pt x="9349566" y="209270"/>
                  <a:pt x="9297468" y="207714"/>
                  <a:pt x="9297166" y="216558"/>
                </a:cubicBezTo>
                <a:cubicBezTo>
                  <a:pt x="9269057" y="220999"/>
                  <a:pt x="9139630" y="221783"/>
                  <a:pt x="9123859" y="237356"/>
                </a:cubicBezTo>
                <a:cubicBezTo>
                  <a:pt x="9068176" y="249209"/>
                  <a:pt x="8975349" y="235349"/>
                  <a:pt x="8950741" y="238020"/>
                </a:cubicBezTo>
                <a:cubicBezTo>
                  <a:pt x="8916265" y="215428"/>
                  <a:pt x="8822808" y="292026"/>
                  <a:pt x="8718236" y="303148"/>
                </a:cubicBezTo>
                <a:cubicBezTo>
                  <a:pt x="8703111" y="302060"/>
                  <a:pt x="8695551" y="302792"/>
                  <a:pt x="8694011" y="308812"/>
                </a:cubicBezTo>
                <a:cubicBezTo>
                  <a:pt x="8661810" y="312764"/>
                  <a:pt x="8637956" y="329628"/>
                  <a:pt x="8611976" y="324819"/>
                </a:cubicBezTo>
                <a:cubicBezTo>
                  <a:pt x="8621849" y="336388"/>
                  <a:pt x="8562809" y="325917"/>
                  <a:pt x="8562074" y="337971"/>
                </a:cubicBezTo>
                <a:cubicBezTo>
                  <a:pt x="8543699" y="343978"/>
                  <a:pt x="8511321" y="356396"/>
                  <a:pt x="8501724" y="360865"/>
                </a:cubicBezTo>
                <a:lnTo>
                  <a:pt x="8504489" y="364790"/>
                </a:lnTo>
                <a:lnTo>
                  <a:pt x="8492774" y="366181"/>
                </a:lnTo>
                <a:lnTo>
                  <a:pt x="8466405" y="368724"/>
                </a:lnTo>
                <a:cubicBezTo>
                  <a:pt x="8455454" y="372229"/>
                  <a:pt x="8440175" y="385805"/>
                  <a:pt x="8427069" y="387211"/>
                </a:cubicBezTo>
                <a:cubicBezTo>
                  <a:pt x="8400442" y="392215"/>
                  <a:pt x="8397079" y="382989"/>
                  <a:pt x="8387766" y="377161"/>
                </a:cubicBezTo>
                <a:cubicBezTo>
                  <a:pt x="8369233" y="378548"/>
                  <a:pt x="8334756" y="390869"/>
                  <a:pt x="8315874" y="395527"/>
                </a:cubicBezTo>
                <a:cubicBezTo>
                  <a:pt x="8306664" y="400500"/>
                  <a:pt x="8272845" y="393679"/>
                  <a:pt x="8274474" y="405112"/>
                </a:cubicBezTo>
                <a:cubicBezTo>
                  <a:pt x="8255483" y="406194"/>
                  <a:pt x="8244963" y="408376"/>
                  <a:pt x="8234664" y="410219"/>
                </a:cubicBezTo>
                <a:lnTo>
                  <a:pt x="8211268" y="416791"/>
                </a:lnTo>
                <a:cubicBezTo>
                  <a:pt x="8204720" y="419941"/>
                  <a:pt x="8197411" y="422004"/>
                  <a:pt x="8188615" y="421755"/>
                </a:cubicBezTo>
                <a:lnTo>
                  <a:pt x="8179981" y="420402"/>
                </a:lnTo>
                <a:lnTo>
                  <a:pt x="8179307" y="422516"/>
                </a:lnTo>
                <a:cubicBezTo>
                  <a:pt x="8179027" y="425797"/>
                  <a:pt x="8175790" y="448341"/>
                  <a:pt x="8147929" y="450302"/>
                </a:cubicBezTo>
                <a:cubicBezTo>
                  <a:pt x="8130300" y="457967"/>
                  <a:pt x="8114933" y="461015"/>
                  <a:pt x="8089136" y="465283"/>
                </a:cubicBezTo>
                <a:cubicBezTo>
                  <a:pt x="8072810" y="465920"/>
                  <a:pt x="8069376" y="451569"/>
                  <a:pt x="8049973" y="454121"/>
                </a:cubicBezTo>
                <a:cubicBezTo>
                  <a:pt x="7974508" y="471465"/>
                  <a:pt x="8006050" y="447139"/>
                  <a:pt x="7965913" y="464415"/>
                </a:cubicBezTo>
                <a:cubicBezTo>
                  <a:pt x="7958234" y="466025"/>
                  <a:pt x="7951405" y="465800"/>
                  <a:pt x="7945093" y="464798"/>
                </a:cubicBezTo>
                <a:lnTo>
                  <a:pt x="7935335" y="462442"/>
                </a:lnTo>
                <a:lnTo>
                  <a:pt x="7904779" y="471429"/>
                </a:lnTo>
                <a:cubicBezTo>
                  <a:pt x="7889387" y="474999"/>
                  <a:pt x="7872867" y="477951"/>
                  <a:pt x="7855604" y="480199"/>
                </a:cubicBezTo>
                <a:cubicBezTo>
                  <a:pt x="7850005" y="476378"/>
                  <a:pt x="7838628" y="483595"/>
                  <a:pt x="7832630" y="485371"/>
                </a:cubicBezTo>
                <a:cubicBezTo>
                  <a:pt x="7831473" y="482645"/>
                  <a:pt x="7816623" y="482661"/>
                  <a:pt x="7812438" y="485391"/>
                </a:cubicBezTo>
                <a:cubicBezTo>
                  <a:pt x="7709470" y="505049"/>
                  <a:pt x="7759426" y="473956"/>
                  <a:pt x="7701399" y="495197"/>
                </a:cubicBezTo>
                <a:cubicBezTo>
                  <a:pt x="7690986" y="496989"/>
                  <a:pt x="7682397" y="496365"/>
                  <a:pt x="7674778" y="494723"/>
                </a:cubicBezTo>
                <a:lnTo>
                  <a:pt x="7660445" y="490194"/>
                </a:lnTo>
                <a:lnTo>
                  <a:pt x="7651781" y="493084"/>
                </a:lnTo>
                <a:cubicBezTo>
                  <a:pt x="7616113" y="496548"/>
                  <a:pt x="7603273" y="491735"/>
                  <a:pt x="7584807" y="499490"/>
                </a:cubicBezTo>
                <a:cubicBezTo>
                  <a:pt x="7549256" y="490212"/>
                  <a:pt x="7563949" y="500167"/>
                  <a:pt x="7541324" y="504184"/>
                </a:cubicBezTo>
                <a:cubicBezTo>
                  <a:pt x="7523851" y="508307"/>
                  <a:pt x="7559546" y="509825"/>
                  <a:pt x="7541756" y="512184"/>
                </a:cubicBezTo>
                <a:cubicBezTo>
                  <a:pt x="7520963" y="510864"/>
                  <a:pt x="7525755" y="520497"/>
                  <a:pt x="7503906" y="518551"/>
                </a:cubicBezTo>
                <a:cubicBezTo>
                  <a:pt x="7505924" y="510774"/>
                  <a:pt x="7464361" y="523683"/>
                  <a:pt x="7460411" y="517415"/>
                </a:cubicBezTo>
                <a:lnTo>
                  <a:pt x="7460116" y="517548"/>
                </a:lnTo>
                <a:cubicBezTo>
                  <a:pt x="7447785" y="530928"/>
                  <a:pt x="7310141" y="550568"/>
                  <a:pt x="7297810" y="563947"/>
                </a:cubicBezTo>
                <a:cubicBezTo>
                  <a:pt x="7221791" y="605698"/>
                  <a:pt x="7039072" y="646008"/>
                  <a:pt x="6946388" y="665244"/>
                </a:cubicBezTo>
                <a:cubicBezTo>
                  <a:pt x="6853704" y="684480"/>
                  <a:pt x="6804875" y="677485"/>
                  <a:pt x="6741704" y="679365"/>
                </a:cubicBezTo>
                <a:lnTo>
                  <a:pt x="6624680" y="677674"/>
                </a:lnTo>
                <a:lnTo>
                  <a:pt x="6605700" y="683566"/>
                </a:lnTo>
                <a:cubicBezTo>
                  <a:pt x="6603309" y="685184"/>
                  <a:pt x="6599550" y="685647"/>
                  <a:pt x="6576922" y="683030"/>
                </a:cubicBezTo>
                <a:cubicBezTo>
                  <a:pt x="6527275" y="698355"/>
                  <a:pt x="6440981" y="702347"/>
                  <a:pt x="6405123" y="721946"/>
                </a:cubicBezTo>
                <a:cubicBezTo>
                  <a:pt x="6407963" y="715467"/>
                  <a:pt x="6383450" y="712913"/>
                  <a:pt x="6368938" y="717341"/>
                </a:cubicBezTo>
                <a:cubicBezTo>
                  <a:pt x="6377914" y="692119"/>
                  <a:pt x="6315316" y="744281"/>
                  <a:pt x="6295102" y="729508"/>
                </a:cubicBezTo>
                <a:cubicBezTo>
                  <a:pt x="6300358" y="744473"/>
                  <a:pt x="6240070" y="776254"/>
                  <a:pt x="6202084" y="767091"/>
                </a:cubicBezTo>
                <a:cubicBezTo>
                  <a:pt x="6152826" y="774744"/>
                  <a:pt x="6122010" y="790367"/>
                  <a:pt x="6067157" y="790339"/>
                </a:cubicBezTo>
                <a:cubicBezTo>
                  <a:pt x="6066310" y="792484"/>
                  <a:pt x="6064283" y="794403"/>
                  <a:pt x="6061443" y="796151"/>
                </a:cubicBezTo>
                <a:lnTo>
                  <a:pt x="6051406" y="800684"/>
                </a:lnTo>
                <a:lnTo>
                  <a:pt x="6049097" y="800636"/>
                </a:lnTo>
                <a:cubicBezTo>
                  <a:pt x="6040408" y="801393"/>
                  <a:pt x="6036299" y="802645"/>
                  <a:pt x="6034222" y="804110"/>
                </a:cubicBezTo>
                <a:lnTo>
                  <a:pt x="6033121" y="806078"/>
                </a:lnTo>
                <a:lnTo>
                  <a:pt x="6023593" y="808842"/>
                </a:lnTo>
                <a:lnTo>
                  <a:pt x="6006639" y="815304"/>
                </a:lnTo>
                <a:lnTo>
                  <a:pt x="6001762" y="815557"/>
                </a:lnTo>
                <a:lnTo>
                  <a:pt x="5973534" y="823815"/>
                </a:lnTo>
                <a:lnTo>
                  <a:pt x="5972336" y="823476"/>
                </a:lnTo>
                <a:cubicBezTo>
                  <a:pt x="5969004" y="822901"/>
                  <a:pt x="5965329" y="822833"/>
                  <a:pt x="5960841" y="823819"/>
                </a:cubicBezTo>
                <a:cubicBezTo>
                  <a:pt x="5955860" y="815655"/>
                  <a:pt x="5953515" y="821882"/>
                  <a:pt x="5940719" y="825514"/>
                </a:cubicBezTo>
                <a:cubicBezTo>
                  <a:pt x="5930130" y="813644"/>
                  <a:pt x="5900943" y="827979"/>
                  <a:pt x="5884298" y="823806"/>
                </a:cubicBezTo>
                <a:cubicBezTo>
                  <a:pt x="5875133" y="826741"/>
                  <a:pt x="5865250" y="829630"/>
                  <a:pt x="5854779" y="832365"/>
                </a:cubicBezTo>
                <a:lnTo>
                  <a:pt x="5848382" y="833844"/>
                </a:lnTo>
                <a:lnTo>
                  <a:pt x="5848066" y="833772"/>
                </a:lnTo>
                <a:cubicBezTo>
                  <a:pt x="5846273" y="833879"/>
                  <a:pt x="5844018" y="834284"/>
                  <a:pt x="5840944" y="835132"/>
                </a:cubicBezTo>
                <a:lnTo>
                  <a:pt x="5836719" y="836539"/>
                </a:lnTo>
                <a:lnTo>
                  <a:pt x="5824311" y="839408"/>
                </a:lnTo>
                <a:lnTo>
                  <a:pt x="5818788" y="839727"/>
                </a:lnTo>
                <a:cubicBezTo>
                  <a:pt x="5797008" y="838594"/>
                  <a:pt x="5786883" y="822081"/>
                  <a:pt x="5763953" y="834282"/>
                </a:cubicBezTo>
                <a:cubicBezTo>
                  <a:pt x="5726813" y="837521"/>
                  <a:pt x="5699446" y="830949"/>
                  <a:pt x="5667748" y="840211"/>
                </a:cubicBezTo>
                <a:cubicBezTo>
                  <a:pt x="5632959" y="843205"/>
                  <a:pt x="5601436" y="842280"/>
                  <a:pt x="5573108" y="847611"/>
                </a:cubicBezTo>
                <a:cubicBezTo>
                  <a:pt x="5560030" y="845832"/>
                  <a:pt x="5549547" y="851598"/>
                  <a:pt x="5539137" y="851033"/>
                </a:cubicBezTo>
                <a:cubicBezTo>
                  <a:pt x="5528728" y="850467"/>
                  <a:pt x="5529256" y="837509"/>
                  <a:pt x="5510651" y="844215"/>
                </a:cubicBezTo>
                <a:cubicBezTo>
                  <a:pt x="5494241" y="833607"/>
                  <a:pt x="5466101" y="839171"/>
                  <a:pt x="5457331" y="839159"/>
                </a:cubicBezTo>
                <a:lnTo>
                  <a:pt x="5410613" y="834358"/>
                </a:lnTo>
                <a:lnTo>
                  <a:pt x="5370040" y="862127"/>
                </a:lnTo>
                <a:cubicBezTo>
                  <a:pt x="5357863" y="856469"/>
                  <a:pt x="5319115" y="868069"/>
                  <a:pt x="5318778" y="855310"/>
                </a:cubicBezTo>
                <a:cubicBezTo>
                  <a:pt x="5303920" y="857760"/>
                  <a:pt x="5296727" y="863736"/>
                  <a:pt x="5298645" y="855171"/>
                </a:cubicBezTo>
                <a:cubicBezTo>
                  <a:pt x="5287819" y="855897"/>
                  <a:pt x="5267444" y="857825"/>
                  <a:pt x="5253828" y="859670"/>
                </a:cubicBezTo>
                <a:lnTo>
                  <a:pt x="5216955" y="866245"/>
                </a:lnTo>
                <a:lnTo>
                  <a:pt x="5214344" y="868102"/>
                </a:lnTo>
                <a:cubicBezTo>
                  <a:pt x="5210778" y="868719"/>
                  <a:pt x="5200859" y="869042"/>
                  <a:pt x="5195561" y="869949"/>
                </a:cubicBezTo>
                <a:lnTo>
                  <a:pt x="5182555" y="873542"/>
                </a:lnTo>
                <a:cubicBezTo>
                  <a:pt x="5178496" y="875023"/>
                  <a:pt x="5175066" y="876746"/>
                  <a:pt x="5172552" y="878801"/>
                </a:cubicBezTo>
                <a:cubicBezTo>
                  <a:pt x="5121406" y="873797"/>
                  <a:pt x="5080096" y="886529"/>
                  <a:pt x="5027993" y="889666"/>
                </a:cubicBezTo>
                <a:cubicBezTo>
                  <a:pt x="4999924" y="877115"/>
                  <a:pt x="4946973" y="919452"/>
                  <a:pt x="4939844" y="934802"/>
                </a:cubicBezTo>
                <a:cubicBezTo>
                  <a:pt x="4895154" y="940701"/>
                  <a:pt x="4844006" y="928240"/>
                  <a:pt x="4792576" y="934820"/>
                </a:cubicBezTo>
                <a:lnTo>
                  <a:pt x="4602423" y="958063"/>
                </a:lnTo>
                <a:cubicBezTo>
                  <a:pt x="4488530" y="967131"/>
                  <a:pt x="4399004" y="969822"/>
                  <a:pt x="4290656" y="969152"/>
                </a:cubicBezTo>
                <a:cubicBezTo>
                  <a:pt x="4182308" y="968482"/>
                  <a:pt x="4046938" y="971167"/>
                  <a:pt x="3952334" y="954043"/>
                </a:cubicBezTo>
                <a:lnTo>
                  <a:pt x="3858560" y="948781"/>
                </a:lnTo>
                <a:lnTo>
                  <a:pt x="3846597" y="948382"/>
                </a:lnTo>
                <a:cubicBezTo>
                  <a:pt x="3807516" y="956616"/>
                  <a:pt x="3767475" y="941640"/>
                  <a:pt x="3736044" y="947759"/>
                </a:cubicBezTo>
                <a:cubicBezTo>
                  <a:pt x="3727323" y="948128"/>
                  <a:pt x="3719828" y="947771"/>
                  <a:pt x="3713136" y="946963"/>
                </a:cubicBezTo>
                <a:lnTo>
                  <a:pt x="3695939" y="943639"/>
                </a:lnTo>
                <a:lnTo>
                  <a:pt x="3694125" y="940567"/>
                </a:lnTo>
                <a:lnTo>
                  <a:pt x="3681925" y="939706"/>
                </a:lnTo>
                <a:lnTo>
                  <a:pt x="3679204" y="938926"/>
                </a:lnTo>
                <a:cubicBezTo>
                  <a:pt x="3668160" y="939028"/>
                  <a:pt x="3634193" y="940875"/>
                  <a:pt x="3615656" y="940320"/>
                </a:cubicBezTo>
                <a:cubicBezTo>
                  <a:pt x="3582626" y="936974"/>
                  <a:pt x="3593904" y="949140"/>
                  <a:pt x="3567983" y="935596"/>
                </a:cubicBezTo>
                <a:cubicBezTo>
                  <a:pt x="3504185" y="939048"/>
                  <a:pt x="3482818" y="922224"/>
                  <a:pt x="3422423" y="932129"/>
                </a:cubicBezTo>
                <a:cubicBezTo>
                  <a:pt x="3369166" y="933413"/>
                  <a:pt x="3329486" y="910108"/>
                  <a:pt x="3310925" y="911072"/>
                </a:cubicBezTo>
                <a:cubicBezTo>
                  <a:pt x="3261363" y="909787"/>
                  <a:pt x="3198415" y="933574"/>
                  <a:pt x="3139421" y="934151"/>
                </a:cubicBezTo>
                <a:cubicBezTo>
                  <a:pt x="3088799" y="931012"/>
                  <a:pt x="3038941" y="938464"/>
                  <a:pt x="2996922" y="927537"/>
                </a:cubicBezTo>
                <a:cubicBezTo>
                  <a:pt x="2992673" y="929234"/>
                  <a:pt x="2987900" y="930498"/>
                  <a:pt x="2982785" y="931453"/>
                </a:cubicBezTo>
                <a:lnTo>
                  <a:pt x="2967478" y="933397"/>
                </a:lnTo>
                <a:lnTo>
                  <a:pt x="2948552" y="932961"/>
                </a:lnTo>
                <a:lnTo>
                  <a:pt x="2944404" y="934452"/>
                </a:lnTo>
                <a:lnTo>
                  <a:pt x="2908608" y="937205"/>
                </a:lnTo>
                <a:lnTo>
                  <a:pt x="2904443" y="936455"/>
                </a:lnTo>
                <a:lnTo>
                  <a:pt x="2868935" y="938022"/>
                </a:lnTo>
                <a:lnTo>
                  <a:pt x="2868586" y="937487"/>
                </a:lnTo>
                <a:cubicBezTo>
                  <a:pt x="2866994" y="936327"/>
                  <a:pt x="2864292" y="935538"/>
                  <a:pt x="2859191" y="935503"/>
                </a:cubicBezTo>
                <a:cubicBezTo>
                  <a:pt x="2869075" y="927418"/>
                  <a:pt x="2856828" y="932364"/>
                  <a:pt x="2840915" y="932977"/>
                </a:cubicBezTo>
                <a:lnTo>
                  <a:pt x="2763509" y="921850"/>
                </a:lnTo>
                <a:lnTo>
                  <a:pt x="2756121" y="921864"/>
                </a:lnTo>
                <a:cubicBezTo>
                  <a:pt x="2756081" y="921822"/>
                  <a:pt x="2756039" y="921781"/>
                  <a:pt x="2755998" y="921739"/>
                </a:cubicBezTo>
                <a:cubicBezTo>
                  <a:pt x="2754445" y="921476"/>
                  <a:pt x="2752036" y="921380"/>
                  <a:pt x="2748255" y="921505"/>
                </a:cubicBezTo>
                <a:lnTo>
                  <a:pt x="2694601" y="915575"/>
                </a:lnTo>
                <a:cubicBezTo>
                  <a:pt x="2671223" y="919874"/>
                  <a:pt x="2666972" y="913376"/>
                  <a:pt x="2635357" y="910976"/>
                </a:cubicBezTo>
                <a:cubicBezTo>
                  <a:pt x="2621906" y="915051"/>
                  <a:pt x="2611315" y="913542"/>
                  <a:pt x="2601047" y="910263"/>
                </a:cubicBezTo>
                <a:cubicBezTo>
                  <a:pt x="2570084" y="912074"/>
                  <a:pt x="2542135" y="907435"/>
                  <a:pt x="2507482" y="906211"/>
                </a:cubicBezTo>
                <a:cubicBezTo>
                  <a:pt x="2469706" y="911437"/>
                  <a:pt x="2450920" y="901812"/>
                  <a:pt x="2413884" y="900545"/>
                </a:cubicBezTo>
                <a:cubicBezTo>
                  <a:pt x="2381338" y="909664"/>
                  <a:pt x="2387753" y="892438"/>
                  <a:pt x="2368912" y="888755"/>
                </a:cubicBezTo>
                <a:lnTo>
                  <a:pt x="2349490" y="889719"/>
                </a:lnTo>
                <a:lnTo>
                  <a:pt x="2344290" y="890584"/>
                </a:lnTo>
                <a:cubicBezTo>
                  <a:pt x="2340673" y="891041"/>
                  <a:pt x="2338228" y="891167"/>
                  <a:pt x="2336488" y="891058"/>
                </a:cubicBezTo>
                <a:lnTo>
                  <a:pt x="2329015" y="891627"/>
                </a:lnTo>
                <a:cubicBezTo>
                  <a:pt x="2316843" y="893039"/>
                  <a:pt x="2305064" y="894669"/>
                  <a:pt x="2293898" y="896431"/>
                </a:cubicBezTo>
                <a:cubicBezTo>
                  <a:pt x="2282637" y="890404"/>
                  <a:pt x="2242346" y="900851"/>
                  <a:pt x="2243927" y="888076"/>
                </a:cubicBezTo>
                <a:cubicBezTo>
                  <a:pt x="2228778" y="890081"/>
                  <a:pt x="2220725" y="895845"/>
                  <a:pt x="2223920" y="887331"/>
                </a:cubicBezTo>
                <a:cubicBezTo>
                  <a:pt x="2218877" y="887756"/>
                  <a:pt x="2215583" y="887254"/>
                  <a:pt x="2213081" y="886302"/>
                </a:cubicBezTo>
                <a:lnTo>
                  <a:pt x="2212307" y="885829"/>
                </a:lnTo>
                <a:lnTo>
                  <a:pt x="2152321" y="894418"/>
                </a:lnTo>
                <a:lnTo>
                  <a:pt x="2140985" y="895968"/>
                </a:lnTo>
                <a:lnTo>
                  <a:pt x="2121210" y="899354"/>
                </a:lnTo>
                <a:lnTo>
                  <a:pt x="2119146" y="899033"/>
                </a:lnTo>
                <a:lnTo>
                  <a:pt x="2105666" y="902240"/>
                </a:lnTo>
                <a:cubicBezTo>
                  <a:pt x="2101407" y="903601"/>
                  <a:pt x="2097735" y="905221"/>
                  <a:pt x="2094924" y="907203"/>
                </a:cubicBezTo>
                <a:cubicBezTo>
                  <a:pt x="2044793" y="900664"/>
                  <a:pt x="2001785" y="912168"/>
                  <a:pt x="1949478" y="913748"/>
                </a:cubicBezTo>
                <a:cubicBezTo>
                  <a:pt x="1891937" y="919585"/>
                  <a:pt x="1810334" y="935486"/>
                  <a:pt x="1749684" y="942223"/>
                </a:cubicBezTo>
                <a:lnTo>
                  <a:pt x="1585576" y="954170"/>
                </a:lnTo>
                <a:cubicBezTo>
                  <a:pt x="1549165" y="943719"/>
                  <a:pt x="1511425" y="950847"/>
                  <a:pt x="1476250" y="950653"/>
                </a:cubicBezTo>
                <a:cubicBezTo>
                  <a:pt x="1488515" y="961596"/>
                  <a:pt x="1432660" y="946795"/>
                  <a:pt x="1433927" y="959926"/>
                </a:cubicBezTo>
                <a:cubicBezTo>
                  <a:pt x="1427485" y="959475"/>
                  <a:pt x="1421205" y="958623"/>
                  <a:pt x="1414893" y="957671"/>
                </a:cubicBezTo>
                <a:lnTo>
                  <a:pt x="1411585" y="957179"/>
                </a:lnTo>
                <a:lnTo>
                  <a:pt x="1398896" y="957460"/>
                </a:lnTo>
                <a:lnTo>
                  <a:pt x="1394632" y="954725"/>
                </a:lnTo>
                <a:lnTo>
                  <a:pt x="1375043" y="953132"/>
                </a:lnTo>
                <a:cubicBezTo>
                  <a:pt x="1367813" y="952970"/>
                  <a:pt x="1360155" y="953305"/>
                  <a:pt x="1351876" y="954436"/>
                </a:cubicBezTo>
                <a:cubicBezTo>
                  <a:pt x="1325912" y="963028"/>
                  <a:pt x="1274459" y="952492"/>
                  <a:pt x="1242676" y="963767"/>
                </a:cubicBezTo>
                <a:cubicBezTo>
                  <a:pt x="1230276" y="966918"/>
                  <a:pt x="1216715" y="977098"/>
                  <a:pt x="1205993" y="974080"/>
                </a:cubicBezTo>
                <a:cubicBezTo>
                  <a:pt x="1174251" y="974112"/>
                  <a:pt x="1086982" y="964420"/>
                  <a:pt x="1052221" y="963954"/>
                </a:cubicBezTo>
                <a:cubicBezTo>
                  <a:pt x="1038515" y="970622"/>
                  <a:pt x="1009522" y="962342"/>
                  <a:pt x="968270" y="964761"/>
                </a:cubicBezTo>
                <a:cubicBezTo>
                  <a:pt x="943437" y="973698"/>
                  <a:pt x="900136" y="991017"/>
                  <a:pt x="874493" y="998122"/>
                </a:cubicBezTo>
                <a:cubicBezTo>
                  <a:pt x="848849" y="1005226"/>
                  <a:pt x="853424" y="1009427"/>
                  <a:pt x="814411" y="1007391"/>
                </a:cubicBezTo>
                <a:cubicBezTo>
                  <a:pt x="765926" y="1022821"/>
                  <a:pt x="732885" y="1009859"/>
                  <a:pt x="688604" y="1015631"/>
                </a:cubicBezTo>
                <a:cubicBezTo>
                  <a:pt x="638045" y="1020877"/>
                  <a:pt x="677999" y="1011556"/>
                  <a:pt x="618171" y="1027260"/>
                </a:cubicBezTo>
                <a:cubicBezTo>
                  <a:pt x="609680" y="1023165"/>
                  <a:pt x="583253" y="1020277"/>
                  <a:pt x="570379" y="1023487"/>
                </a:cubicBezTo>
                <a:cubicBezTo>
                  <a:pt x="543992" y="1022523"/>
                  <a:pt x="505183" y="1001686"/>
                  <a:pt x="482519" y="1002108"/>
                </a:cubicBezTo>
                <a:cubicBezTo>
                  <a:pt x="464011" y="1002285"/>
                  <a:pt x="495211" y="1007995"/>
                  <a:pt x="475319" y="1009922"/>
                </a:cubicBezTo>
                <a:cubicBezTo>
                  <a:pt x="450818" y="1011135"/>
                  <a:pt x="454804" y="1022539"/>
                  <a:pt x="431104" y="1009317"/>
                </a:cubicBezTo>
                <a:cubicBezTo>
                  <a:pt x="406857" y="1014651"/>
                  <a:pt x="399686" y="1008456"/>
                  <a:pt x="363782" y="1007585"/>
                </a:cubicBezTo>
                <a:cubicBezTo>
                  <a:pt x="350440" y="1012231"/>
                  <a:pt x="338145" y="1011245"/>
                  <a:pt x="325533" y="1008502"/>
                </a:cubicBezTo>
                <a:cubicBezTo>
                  <a:pt x="291944" y="1011745"/>
                  <a:pt x="259251" y="1008497"/>
                  <a:pt x="220429" y="1008927"/>
                </a:cubicBezTo>
                <a:cubicBezTo>
                  <a:pt x="180594" y="1015852"/>
                  <a:pt x="156150" y="1007265"/>
                  <a:pt x="114676" y="1007765"/>
                </a:cubicBezTo>
                <a:cubicBezTo>
                  <a:pt x="85718" y="1006195"/>
                  <a:pt x="43316" y="1001491"/>
                  <a:pt x="13470" y="998544"/>
                </a:cubicBezTo>
                <a:lnTo>
                  <a:pt x="0" y="997355"/>
                </a:lnTo>
                <a:close/>
              </a:path>
            </a:pathLst>
          </a:custGeom>
          <a:solidFill>
            <a:srgbClr val="82766A">
              <a:alpha val="15000"/>
            </a:srgbClr>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5" name="Immagine 4" descr="Immagine che contiene sedendo, aria, edificio, aeroplano&#10;&#10;Descrizione generata automaticamente">
            <a:extLst>
              <a:ext uri="{FF2B5EF4-FFF2-40B4-BE49-F238E27FC236}">
                <a16:creationId xmlns:a16="http://schemas.microsoft.com/office/drawing/2014/main" id="{8DEC40BC-D564-FCEB-EABE-0CAADCD7547D}"/>
              </a:ext>
            </a:extLst>
          </p:cNvPr>
          <p:cNvPicPr>
            <a:picLocks noChangeAspect="1"/>
          </p:cNvPicPr>
          <p:nvPr/>
        </p:nvPicPr>
        <p:blipFill>
          <a:blip r:embed="rId2"/>
          <a:stretch>
            <a:fillRect/>
          </a:stretch>
        </p:blipFill>
        <p:spPr>
          <a:xfrm>
            <a:off x="9511864" y="195372"/>
            <a:ext cx="2254312" cy="1695551"/>
          </a:xfrm>
          <a:prstGeom prst="rect">
            <a:avLst/>
          </a:prstGeom>
        </p:spPr>
      </p:pic>
      <mc:AlternateContent xmlns:mc="http://schemas.openxmlformats.org/markup-compatibility/2006" xmlns:a14="http://schemas.microsoft.com/office/drawing/2010/main">
        <mc:Choice Requires="a14">
          <p:sp>
            <p:nvSpPr>
              <p:cNvPr id="2" name="CasellaDiTesto 1">
                <a:extLst>
                  <a:ext uri="{FF2B5EF4-FFF2-40B4-BE49-F238E27FC236}">
                    <a16:creationId xmlns:a16="http://schemas.microsoft.com/office/drawing/2014/main" id="{941F4FE6-2DAE-8E04-EA7E-C068E303BA2F}"/>
                  </a:ext>
                </a:extLst>
              </p:cNvPr>
              <p:cNvSpPr txBox="1"/>
              <p:nvPr/>
            </p:nvSpPr>
            <p:spPr>
              <a:xfrm>
                <a:off x="374996" y="2321896"/>
                <a:ext cx="4058873" cy="878446"/>
              </a:xfrm>
              <a:prstGeom prst="rect">
                <a:avLst/>
              </a:prstGeom>
              <a:noFill/>
            </p:spPr>
            <p:txBody>
              <a:bodyPr wrap="square" rtlCol="0">
                <a:spAutoFit/>
              </a:bodyPr>
              <a:lstStyle/>
              <a:p>
                <a14:m>
                  <m:oMath xmlns:m="http://schemas.openxmlformats.org/officeDocument/2006/math">
                    <m:r>
                      <a:rPr lang="it-IT" sz="1600" b="0" i="1" smtClean="0">
                        <a:solidFill>
                          <a:schemeClr val="tx1"/>
                        </a:solidFill>
                        <a:latin typeface="Cambria Math" panose="02040503050406030204" pitchFamily="18" charset="0"/>
                      </a:rPr>
                      <m:t>𝑗</m:t>
                    </m:r>
                    <m:r>
                      <a:rPr lang="it-IT" sz="1600" b="0" i="1" smtClean="0">
                        <a:solidFill>
                          <a:schemeClr val="tx1"/>
                        </a:solidFill>
                        <a:latin typeface="Cambria Math" panose="02040503050406030204" pitchFamily="18" charset="0"/>
                      </a:rPr>
                      <m:t>=</m:t>
                    </m:r>
                    <m:d>
                      <m:dPr>
                        <m:begChr m:val="{"/>
                        <m:endChr m:val=""/>
                        <m:ctrlPr>
                          <a:rPr lang="it-IT" sz="1600" b="0" i="1" smtClean="0">
                            <a:solidFill>
                              <a:schemeClr val="tx1"/>
                            </a:solidFill>
                            <a:latin typeface="Cambria Math" panose="02040503050406030204" pitchFamily="18" charset="0"/>
                          </a:rPr>
                        </m:ctrlPr>
                      </m:dPr>
                      <m:e>
                        <m:eqArr>
                          <m:eqArrPr>
                            <m:ctrlPr>
                              <a:rPr lang="it-IT" sz="1600" b="0" i="1" smtClean="0">
                                <a:solidFill>
                                  <a:schemeClr val="tx1"/>
                                </a:solidFill>
                                <a:latin typeface="Cambria Math" panose="02040503050406030204" pitchFamily="18" charset="0"/>
                              </a:rPr>
                            </m:ctrlPr>
                          </m:eqArrPr>
                          <m:e>
                            <m:sSub>
                              <m:sSubPr>
                                <m:ctrlPr>
                                  <a:rPr lang="it-IT" sz="1600" b="0" i="1" smtClean="0">
                                    <a:solidFill>
                                      <a:schemeClr val="tx1"/>
                                    </a:solidFill>
                                    <a:latin typeface="Cambria Math" panose="02040503050406030204" pitchFamily="18" charset="0"/>
                                  </a:rPr>
                                </m:ctrlPr>
                              </m:sSubPr>
                              <m:e>
                                <m:r>
                                  <m:rPr>
                                    <m:sty m:val="p"/>
                                  </m:rPr>
                                  <a:rPr lang="it-IT" sz="1600" b="0" i="0" smtClean="0">
                                    <a:solidFill>
                                      <a:schemeClr val="tx1"/>
                                    </a:solidFill>
                                    <a:latin typeface="Cambria Math" panose="02040503050406030204" pitchFamily="18" charset="0"/>
                                  </a:rPr>
                                  <m:t>argmax</m:t>
                                </m:r>
                              </m:e>
                              <m:sub>
                                <m:r>
                                  <a:rPr lang="it-IT" sz="1600" b="0" i="1" smtClean="0">
                                    <a:solidFill>
                                      <a:schemeClr val="tx1"/>
                                    </a:solidFill>
                                    <a:latin typeface="Cambria Math" panose="02040503050406030204" pitchFamily="18" charset="0"/>
                                  </a:rPr>
                                  <m:t>𝑗</m:t>
                                </m:r>
                                <m:r>
                                  <a:rPr lang="it-IT" sz="1600" b="0" i="1" smtClean="0">
                                    <a:solidFill>
                                      <a:schemeClr val="tx1"/>
                                    </a:solidFill>
                                    <a:latin typeface="Cambria Math" panose="02040503050406030204" pitchFamily="18" charset="0"/>
                                    <a:ea typeface="Cambria Math" panose="02040503050406030204" pitchFamily="18" charset="0"/>
                                  </a:rPr>
                                  <m:t>∈</m:t>
                                </m:r>
                                <m:sSubSup>
                                  <m:sSubSupPr>
                                    <m:ctrlPr>
                                      <a:rPr lang="it-IT" sz="1600" b="0" i="1" smtClean="0">
                                        <a:solidFill>
                                          <a:schemeClr val="tx1"/>
                                        </a:solidFill>
                                        <a:latin typeface="Cambria Math" panose="02040503050406030204" pitchFamily="18" charset="0"/>
                                        <a:ea typeface="Cambria Math" panose="02040503050406030204" pitchFamily="18" charset="0"/>
                                      </a:rPr>
                                    </m:ctrlPr>
                                  </m:sSubSupPr>
                                  <m:e>
                                    <m:r>
                                      <a:rPr lang="it-IT" sz="1600" b="0" i="1" smtClean="0">
                                        <a:solidFill>
                                          <a:schemeClr val="tx1"/>
                                        </a:solidFill>
                                        <a:latin typeface="Cambria Math" panose="02040503050406030204" pitchFamily="18" charset="0"/>
                                        <a:ea typeface="Cambria Math" panose="02040503050406030204" pitchFamily="18" charset="0"/>
                                      </a:rPr>
                                      <m:t>𝐽</m:t>
                                    </m:r>
                                  </m:e>
                                  <m:sub>
                                    <m:r>
                                      <a:rPr lang="it-IT" sz="1600" b="0" i="1" smtClean="0">
                                        <a:solidFill>
                                          <a:schemeClr val="tx1"/>
                                        </a:solidFill>
                                        <a:latin typeface="Cambria Math" panose="02040503050406030204" pitchFamily="18" charset="0"/>
                                        <a:ea typeface="Cambria Math" panose="02040503050406030204" pitchFamily="18" charset="0"/>
                                      </a:rPr>
                                      <m:t>𝑖</m:t>
                                    </m:r>
                                  </m:sub>
                                  <m:sup>
                                    <m:r>
                                      <a:rPr lang="it-IT" sz="1600" b="0" i="1" smtClean="0">
                                        <a:solidFill>
                                          <a:schemeClr val="tx1"/>
                                        </a:solidFill>
                                        <a:latin typeface="Cambria Math" panose="02040503050406030204" pitchFamily="18" charset="0"/>
                                        <a:ea typeface="Cambria Math" panose="02040503050406030204" pitchFamily="18" charset="0"/>
                                      </a:rPr>
                                      <m:t>𝑘</m:t>
                                    </m:r>
                                  </m:sup>
                                </m:sSubSup>
                              </m:sub>
                            </m:sSub>
                            <m:r>
                              <a:rPr lang="it-IT" sz="1600" b="0" i="1" smtClean="0">
                                <a:solidFill>
                                  <a:schemeClr val="tx1"/>
                                </a:solidFill>
                                <a:latin typeface="Cambria Math" panose="02040503050406030204" pitchFamily="18" charset="0"/>
                              </a:rPr>
                              <m:t> </m:t>
                            </m:r>
                            <m:d>
                              <m:dPr>
                                <m:begChr m:val="{"/>
                                <m:endChr m:val="}"/>
                                <m:ctrlPr>
                                  <a:rPr lang="it-IT" sz="1600" b="0" i="1" smtClean="0">
                                    <a:solidFill>
                                      <a:schemeClr val="tx1"/>
                                    </a:solidFill>
                                    <a:latin typeface="Cambria Math" panose="02040503050406030204" pitchFamily="18" charset="0"/>
                                  </a:rPr>
                                </m:ctrlPr>
                              </m:dPr>
                              <m:e>
                                <m:sSub>
                                  <m:sSubPr>
                                    <m:ctrlPr>
                                      <a:rPr lang="it-IT" sz="1600" b="0" i="1" smtClean="0">
                                        <a:solidFill>
                                          <a:schemeClr val="tx1"/>
                                        </a:solidFill>
                                        <a:latin typeface="Cambria Math" panose="02040503050406030204" pitchFamily="18" charset="0"/>
                                      </a:rPr>
                                    </m:ctrlPr>
                                  </m:sSubPr>
                                  <m:e>
                                    <m:r>
                                      <a:rPr lang="it-IT" sz="1600" b="0" i="1" smtClean="0">
                                        <a:solidFill>
                                          <a:schemeClr val="tx1"/>
                                        </a:solidFill>
                                        <a:latin typeface="Cambria Math" panose="02040503050406030204" pitchFamily="18" charset="0"/>
                                        <a:ea typeface="Cambria Math" panose="02040503050406030204" pitchFamily="18" charset="0"/>
                                      </a:rPr>
                                      <m:t>𝜏</m:t>
                                    </m:r>
                                  </m:e>
                                  <m:sub>
                                    <m:r>
                                      <a:rPr lang="it-IT" sz="1600" b="0" i="1" smtClean="0">
                                        <a:solidFill>
                                          <a:schemeClr val="tx1"/>
                                        </a:solidFill>
                                        <a:latin typeface="Cambria Math" panose="02040503050406030204" pitchFamily="18" charset="0"/>
                                      </a:rPr>
                                      <m:t>𝑖𝑗</m:t>
                                    </m:r>
                                  </m:sub>
                                </m:sSub>
                                <m:sSup>
                                  <m:sSupPr>
                                    <m:ctrlPr>
                                      <a:rPr lang="it-IT" sz="1600" b="0" i="1" smtClean="0">
                                        <a:solidFill>
                                          <a:schemeClr val="tx1"/>
                                        </a:solidFill>
                                        <a:latin typeface="Cambria Math" panose="02040503050406030204" pitchFamily="18" charset="0"/>
                                      </a:rPr>
                                    </m:ctrlPr>
                                  </m:sSupPr>
                                  <m:e>
                                    <m:d>
                                      <m:dPr>
                                        <m:begChr m:val="["/>
                                        <m:endChr m:val="]"/>
                                        <m:ctrlPr>
                                          <a:rPr lang="it-IT" sz="1600" b="0" i="1" smtClean="0">
                                            <a:solidFill>
                                              <a:schemeClr val="tx1"/>
                                            </a:solidFill>
                                            <a:latin typeface="Cambria Math" panose="02040503050406030204" pitchFamily="18" charset="0"/>
                                          </a:rPr>
                                        </m:ctrlPr>
                                      </m:dPr>
                                      <m:e>
                                        <m:sSub>
                                          <m:sSubPr>
                                            <m:ctrlPr>
                                              <a:rPr lang="it-IT" sz="1600" b="0" i="1" smtClean="0">
                                                <a:solidFill>
                                                  <a:schemeClr val="tx1"/>
                                                </a:solidFill>
                                                <a:latin typeface="Cambria Math" panose="02040503050406030204" pitchFamily="18" charset="0"/>
                                              </a:rPr>
                                            </m:ctrlPr>
                                          </m:sSubPr>
                                          <m:e>
                                            <m:r>
                                              <a:rPr lang="it-IT" sz="1600" b="0" i="1" smtClean="0">
                                                <a:solidFill>
                                                  <a:schemeClr val="tx1"/>
                                                </a:solidFill>
                                                <a:latin typeface="Cambria Math" panose="02040503050406030204" pitchFamily="18" charset="0"/>
                                                <a:ea typeface="Cambria Math" panose="02040503050406030204" pitchFamily="18" charset="0"/>
                                              </a:rPr>
                                              <m:t>𝜂</m:t>
                                            </m:r>
                                          </m:e>
                                          <m:sub>
                                            <m:r>
                                              <a:rPr lang="it-IT" sz="1600" b="0" i="1" smtClean="0">
                                                <a:solidFill>
                                                  <a:schemeClr val="tx1"/>
                                                </a:solidFill>
                                                <a:latin typeface="Cambria Math" panose="02040503050406030204" pitchFamily="18" charset="0"/>
                                              </a:rPr>
                                              <m:t>𝑖𝑗</m:t>
                                            </m:r>
                                          </m:sub>
                                        </m:sSub>
                                      </m:e>
                                    </m:d>
                                  </m:e>
                                  <m:sup>
                                    <m:r>
                                      <a:rPr lang="it-IT" sz="1600" b="0" i="1" smtClean="0">
                                        <a:solidFill>
                                          <a:schemeClr val="tx1"/>
                                        </a:solidFill>
                                        <a:latin typeface="Cambria Math" panose="02040503050406030204" pitchFamily="18" charset="0"/>
                                        <a:ea typeface="Cambria Math" panose="02040503050406030204" pitchFamily="18" charset="0"/>
                                      </a:rPr>
                                      <m:t>𝛽</m:t>
                                    </m:r>
                                  </m:sup>
                                </m:sSup>
                              </m:e>
                            </m:d>
                            <m:r>
                              <a:rPr lang="it-IT" sz="1600" b="0" i="1" smtClean="0">
                                <a:solidFill>
                                  <a:schemeClr val="tx1"/>
                                </a:solidFill>
                                <a:latin typeface="Cambria Math" panose="02040503050406030204" pitchFamily="18" charset="0"/>
                              </a:rPr>
                              <m:t>  </m:t>
                            </m:r>
                            <m:r>
                              <a:rPr lang="it-IT" sz="1600" b="0" i="1" smtClean="0">
                                <a:solidFill>
                                  <a:schemeClr val="tx1"/>
                                </a:solidFill>
                                <a:latin typeface="Cambria Math" panose="02040503050406030204" pitchFamily="18" charset="0"/>
                              </a:rPr>
                              <m:t>𝑖𝑓</m:t>
                            </m:r>
                            <m:r>
                              <a:rPr lang="it-IT" sz="1600" b="0" i="1" smtClean="0">
                                <a:solidFill>
                                  <a:schemeClr val="tx1"/>
                                </a:solidFill>
                                <a:latin typeface="Cambria Math" panose="02040503050406030204" pitchFamily="18" charset="0"/>
                              </a:rPr>
                              <m:t>   </m:t>
                            </m:r>
                            <m:r>
                              <a:rPr lang="it-IT" sz="1600" b="0" i="1" smtClean="0">
                                <a:solidFill>
                                  <a:schemeClr val="tx1"/>
                                </a:solidFill>
                                <a:latin typeface="Cambria Math" panose="02040503050406030204" pitchFamily="18" charset="0"/>
                              </a:rPr>
                              <m:t>𝑞</m:t>
                            </m:r>
                            <m:r>
                              <a:rPr lang="it-IT" sz="1600" b="0" i="1" smtClean="0">
                                <a:solidFill>
                                  <a:schemeClr val="tx1"/>
                                </a:solidFill>
                                <a:latin typeface="Cambria Math" panose="02040503050406030204" pitchFamily="18" charset="0"/>
                                <a:ea typeface="Cambria Math" panose="02040503050406030204" pitchFamily="18" charset="0"/>
                              </a:rPr>
                              <m:t>≤</m:t>
                            </m:r>
                            <m:sSub>
                              <m:sSubPr>
                                <m:ctrlPr>
                                  <a:rPr lang="it-IT" sz="1600" b="0" i="1" smtClean="0">
                                    <a:solidFill>
                                      <a:schemeClr val="tx1"/>
                                    </a:solidFill>
                                    <a:latin typeface="Cambria Math" panose="02040503050406030204" pitchFamily="18" charset="0"/>
                                    <a:ea typeface="Cambria Math" panose="02040503050406030204" pitchFamily="18" charset="0"/>
                                  </a:rPr>
                                </m:ctrlPr>
                              </m:sSubPr>
                              <m:e>
                                <m:r>
                                  <a:rPr lang="it-IT" sz="1600" b="0" i="1" smtClean="0">
                                    <a:solidFill>
                                      <a:schemeClr val="tx1"/>
                                    </a:solidFill>
                                    <a:latin typeface="Cambria Math" panose="02040503050406030204" pitchFamily="18" charset="0"/>
                                    <a:ea typeface="Cambria Math" panose="02040503050406030204" pitchFamily="18" charset="0"/>
                                  </a:rPr>
                                  <m:t>𝑞</m:t>
                                </m:r>
                              </m:e>
                              <m:sub>
                                <m:r>
                                  <a:rPr lang="it-IT" sz="1600" b="0" i="1" smtClean="0">
                                    <a:solidFill>
                                      <a:schemeClr val="tx1"/>
                                    </a:solidFill>
                                    <a:latin typeface="Cambria Math" panose="02040503050406030204" pitchFamily="18" charset="0"/>
                                    <a:ea typeface="Cambria Math" panose="02040503050406030204" pitchFamily="18" charset="0"/>
                                  </a:rPr>
                                  <m:t>0</m:t>
                                </m:r>
                              </m:sub>
                            </m:sSub>
                          </m:e>
                          <m:e>
                            <m:r>
                              <m:rPr>
                                <m:sty m:val="p"/>
                              </m:rPr>
                              <a:rPr lang="it-IT" sz="1600" b="0" i="0" smtClean="0">
                                <a:solidFill>
                                  <a:schemeClr val="tx1"/>
                                </a:solidFill>
                                <a:latin typeface="Cambria Math" panose="02040503050406030204" pitchFamily="18" charset="0"/>
                              </a:rPr>
                              <m:t>AS</m:t>
                            </m:r>
                            <m:r>
                              <a:rPr lang="it-IT" sz="1600" b="0" i="1" smtClean="0">
                                <a:solidFill>
                                  <a:schemeClr val="tx1"/>
                                </a:solidFill>
                                <a:latin typeface="Cambria Math" panose="02040503050406030204" pitchFamily="18" charset="0"/>
                              </a:rPr>
                              <m:t>                      </m:t>
                            </m:r>
                            <m:r>
                              <a:rPr lang="it-IT" sz="1600" b="0" i="1" smtClean="0">
                                <a:solidFill>
                                  <a:schemeClr val="tx1"/>
                                </a:solidFill>
                                <a:latin typeface="Cambria Math" panose="02040503050406030204" pitchFamily="18" charset="0"/>
                              </a:rPr>
                              <m:t>𝑜𝑡h𝑒𝑟𝑤𝑖𝑠𝑒</m:t>
                            </m:r>
                          </m:e>
                        </m:eqArr>
                      </m:e>
                    </m:d>
                  </m:oMath>
                </a14:m>
                <a:r>
                  <a:rPr lang="en-GB" sz="1600" dirty="0">
                    <a:solidFill>
                      <a:schemeClr val="tx1"/>
                    </a:solidFill>
                    <a:latin typeface="Bierstadt" panose="020B0004020202020204" pitchFamily="34" charset="0"/>
                  </a:rPr>
                  <a:t> </a:t>
                </a:r>
              </a:p>
            </p:txBody>
          </p:sp>
        </mc:Choice>
        <mc:Fallback xmlns="">
          <p:sp>
            <p:nvSpPr>
              <p:cNvPr id="2" name="CasellaDiTesto 1">
                <a:extLst>
                  <a:ext uri="{FF2B5EF4-FFF2-40B4-BE49-F238E27FC236}">
                    <a16:creationId xmlns:a16="http://schemas.microsoft.com/office/drawing/2014/main" id="{941F4FE6-2DAE-8E04-EA7E-C068E303BA2F}"/>
                  </a:ext>
                </a:extLst>
              </p:cNvPr>
              <p:cNvSpPr txBox="1">
                <a:spLocks noRot="1" noChangeAspect="1" noMove="1" noResize="1" noEditPoints="1" noAdjustHandles="1" noChangeArrowheads="1" noChangeShapeType="1" noTextEdit="1"/>
              </p:cNvSpPr>
              <p:nvPr/>
            </p:nvSpPr>
            <p:spPr>
              <a:xfrm>
                <a:off x="374996" y="2321896"/>
                <a:ext cx="4058873" cy="878446"/>
              </a:xfrm>
              <a:prstGeom prst="rect">
                <a:avLst/>
              </a:prstGeom>
              <a:blipFill>
                <a:blip r:embed="rId3"/>
                <a:stretch>
                  <a:fillRect/>
                </a:stretch>
              </a:blipFill>
            </p:spPr>
            <p:txBody>
              <a:bodyPr/>
              <a:lstStyle/>
              <a:p>
                <a:r>
                  <a:rPr lang="it-IT">
                    <a:noFill/>
                  </a:rPr>
                  <a:t> </a:t>
                </a:r>
              </a:p>
            </p:txBody>
          </p:sp>
        </mc:Fallback>
      </mc:AlternateContent>
      <mc:AlternateContent xmlns:mc="http://schemas.openxmlformats.org/markup-compatibility/2006" xmlns:a14="http://schemas.microsoft.com/office/drawing/2010/main">
        <mc:Choice Requires="a14">
          <p:sp>
            <p:nvSpPr>
              <p:cNvPr id="3" name="Rettangolo 2">
                <a:extLst>
                  <a:ext uri="{FF2B5EF4-FFF2-40B4-BE49-F238E27FC236}">
                    <a16:creationId xmlns:a16="http://schemas.microsoft.com/office/drawing/2014/main" id="{70EEE23C-39A4-072E-2AD6-2937FCA105F6}"/>
                  </a:ext>
                </a:extLst>
              </p:cNvPr>
              <p:cNvSpPr/>
              <p:nvPr/>
            </p:nvSpPr>
            <p:spPr>
              <a:xfrm>
                <a:off x="5067107" y="2092504"/>
                <a:ext cx="6890510" cy="1668021"/>
              </a:xfrm>
              <a:prstGeom prst="rect">
                <a:avLst/>
              </a:prstGeom>
            </p:spPr>
            <p:txBody>
              <a:bodyPr wrap="square">
                <a:spAutoFit/>
              </a:bodyPr>
              <a:lstStyle/>
              <a:p>
                <a:pPr marL="285750" indent="-285750" algn="just">
                  <a:buFont typeface="Arial" panose="020B0604020202020204" pitchFamily="34" charset="0"/>
                  <a:buChar char="•"/>
                </a:pPr>
                <a:r>
                  <a:rPr lang="en-US" sz="1600" b="0" i="0" dirty="0">
                    <a:solidFill>
                      <a:srgbClr val="000000"/>
                    </a:solidFill>
                    <a:effectLst/>
                    <a:latin typeface="Bierstadt" panose="020B0004020202020204" pitchFamily="34" charset="0"/>
                  </a:rPr>
                  <a:t>The probability for an ant to move from a node </a:t>
                </a:r>
                <a:r>
                  <a:rPr lang="en-US" sz="1600" b="0" i="1" dirty="0" err="1">
                    <a:solidFill>
                      <a:srgbClr val="000000"/>
                    </a:solidFill>
                    <a:effectLst/>
                    <a:latin typeface="Bierstadt" panose="020B0004020202020204" pitchFamily="34" charset="0"/>
                  </a:rPr>
                  <a:t>i</a:t>
                </a:r>
                <a:r>
                  <a:rPr lang="en-US" sz="1600" b="0" i="1" dirty="0">
                    <a:solidFill>
                      <a:srgbClr val="000000"/>
                    </a:solidFill>
                    <a:effectLst/>
                    <a:latin typeface="Bierstadt" panose="020B0004020202020204" pitchFamily="34" charset="0"/>
                  </a:rPr>
                  <a:t> </a:t>
                </a:r>
                <a:r>
                  <a:rPr lang="en-US" sz="1600" b="0" i="0" dirty="0">
                    <a:solidFill>
                      <a:srgbClr val="000000"/>
                    </a:solidFill>
                    <a:effectLst/>
                    <a:latin typeface="Bierstadt" panose="020B0004020202020204" pitchFamily="34" charset="0"/>
                  </a:rPr>
                  <a:t>to a node </a:t>
                </a:r>
                <a:r>
                  <a:rPr lang="en-US" sz="1600" b="0" i="1" dirty="0">
                    <a:solidFill>
                      <a:srgbClr val="000000"/>
                    </a:solidFill>
                    <a:effectLst/>
                    <a:latin typeface="Bierstadt" panose="020B0004020202020204" pitchFamily="34" charset="0"/>
                  </a:rPr>
                  <a:t>j </a:t>
                </a:r>
                <a:r>
                  <a:rPr lang="en-US" sz="1600" b="0" i="0" dirty="0">
                    <a:solidFill>
                      <a:srgbClr val="000000"/>
                    </a:solidFill>
                    <a:effectLst/>
                    <a:latin typeface="Bierstadt" panose="020B0004020202020204" pitchFamily="34" charset="0"/>
                  </a:rPr>
                  <a:t>depends on a random variable </a:t>
                </a:r>
                <a:r>
                  <a:rPr lang="en-US" sz="1600" b="0" i="1" dirty="0">
                    <a:solidFill>
                      <a:srgbClr val="000000"/>
                    </a:solidFill>
                    <a:effectLst/>
                    <a:latin typeface="Bierstadt" panose="020B0004020202020204" pitchFamily="34" charset="0"/>
                  </a:rPr>
                  <a:t>q </a:t>
                </a:r>
                <a:r>
                  <a:rPr lang="en-US" sz="1600" b="0" i="0" dirty="0">
                    <a:solidFill>
                      <a:srgbClr val="000000"/>
                    </a:solidFill>
                    <a:effectLst/>
                    <a:latin typeface="Bierstadt" panose="020B0004020202020204" pitchFamily="34" charset="0"/>
                  </a:rPr>
                  <a:t>uniformly distributed over [0</a:t>
                </a:r>
                <a:r>
                  <a:rPr lang="en-US" sz="1600" b="0" i="1" dirty="0">
                    <a:solidFill>
                      <a:srgbClr val="000000"/>
                    </a:solidFill>
                    <a:effectLst/>
                    <a:latin typeface="Bierstadt" panose="020B0004020202020204" pitchFamily="34" charset="0"/>
                  </a:rPr>
                  <a:t>; </a:t>
                </a:r>
                <a:r>
                  <a:rPr lang="en-US" sz="1600" b="0" i="0" dirty="0">
                    <a:solidFill>
                      <a:srgbClr val="000000"/>
                    </a:solidFill>
                    <a:effectLst/>
                    <a:latin typeface="Bierstadt" panose="020B0004020202020204" pitchFamily="34" charset="0"/>
                  </a:rPr>
                  <a:t>1], and a parameter </a:t>
                </a:r>
                <a:r>
                  <a:rPr lang="en-US" sz="1600" b="0" i="1" dirty="0">
                    <a:solidFill>
                      <a:srgbClr val="000000"/>
                    </a:solidFill>
                    <a:effectLst/>
                    <a:latin typeface="Bierstadt" panose="020B0004020202020204" pitchFamily="34" charset="0"/>
                  </a:rPr>
                  <a:t>q</a:t>
                </a:r>
                <a:r>
                  <a:rPr lang="en-US" sz="1600" b="0" i="0" baseline="-25000" dirty="0">
                    <a:solidFill>
                      <a:srgbClr val="000000"/>
                    </a:solidFill>
                    <a:effectLst/>
                    <a:latin typeface="Bierstadt" panose="020B0004020202020204" pitchFamily="34" charset="0"/>
                  </a:rPr>
                  <a:t>0</a:t>
                </a:r>
                <a:r>
                  <a:rPr lang="en-US" sz="1600" b="0" i="0" dirty="0">
                    <a:solidFill>
                      <a:srgbClr val="000000"/>
                    </a:solidFill>
                    <a:effectLst/>
                    <a:latin typeface="Bierstadt" panose="020B0004020202020204" pitchFamily="34" charset="0"/>
                  </a:rPr>
                  <a:t>.</a:t>
                </a:r>
              </a:p>
              <a:p>
                <a:pPr marL="285750" indent="-285750" algn="just">
                  <a:buFont typeface="Arial" panose="020B0604020202020204" pitchFamily="34" charset="0"/>
                  <a:buChar char="•"/>
                </a:pPr>
                <a:r>
                  <a:rPr lang="en-US" sz="1600" b="0" i="0" dirty="0">
                    <a:solidFill>
                      <a:srgbClr val="000000"/>
                    </a:solidFill>
                    <a:effectLst/>
                    <a:latin typeface="Bierstadt" panose="020B0004020202020204" pitchFamily="34" charset="0"/>
                  </a:rPr>
                  <a:t>If </a:t>
                </a:r>
                <a:r>
                  <a:rPr lang="en-US" sz="1600" b="0" i="1" dirty="0">
                    <a:solidFill>
                      <a:srgbClr val="000000"/>
                    </a:solidFill>
                    <a:effectLst/>
                    <a:latin typeface="Bierstadt" panose="020B0004020202020204" pitchFamily="34" charset="0"/>
                  </a:rPr>
                  <a:t>q ≤ q</a:t>
                </a:r>
                <a:r>
                  <a:rPr lang="en-US" sz="1600" b="0" i="0" baseline="-25000" dirty="0">
                    <a:solidFill>
                      <a:srgbClr val="000000"/>
                    </a:solidFill>
                    <a:effectLst/>
                    <a:latin typeface="Bierstadt" panose="020B0004020202020204" pitchFamily="34" charset="0"/>
                  </a:rPr>
                  <a:t>0</a:t>
                </a:r>
                <a:r>
                  <a:rPr lang="en-US" sz="1600" b="0" i="0" dirty="0">
                    <a:solidFill>
                      <a:srgbClr val="000000"/>
                    </a:solidFill>
                    <a:effectLst/>
                    <a:latin typeface="Bierstadt" panose="020B0004020202020204" pitchFamily="34" charset="0"/>
                  </a:rPr>
                  <a:t>, then, among the feasible components, the component that maximizes the product </a:t>
                </a:r>
                <a14:m>
                  <m:oMath xmlns:m="http://schemas.openxmlformats.org/officeDocument/2006/math">
                    <m:sSub>
                      <m:sSubPr>
                        <m:ctrlPr>
                          <a:rPr lang="it-IT" sz="1600" b="0" i="1" smtClean="0">
                            <a:solidFill>
                              <a:schemeClr val="tx1"/>
                            </a:solidFill>
                            <a:latin typeface="Cambria Math" panose="02040503050406030204" pitchFamily="18" charset="0"/>
                          </a:rPr>
                        </m:ctrlPr>
                      </m:sSubPr>
                      <m:e>
                        <m:r>
                          <a:rPr lang="it-IT" sz="1600" b="0" i="1" smtClean="0">
                            <a:solidFill>
                              <a:schemeClr val="tx1"/>
                            </a:solidFill>
                            <a:latin typeface="Cambria Math" panose="02040503050406030204" pitchFamily="18" charset="0"/>
                            <a:ea typeface="Cambria Math" panose="02040503050406030204" pitchFamily="18" charset="0"/>
                          </a:rPr>
                          <m:t>𝜏</m:t>
                        </m:r>
                      </m:e>
                      <m:sub>
                        <m:r>
                          <a:rPr lang="it-IT" sz="1600" b="0" i="1" smtClean="0">
                            <a:solidFill>
                              <a:schemeClr val="tx1"/>
                            </a:solidFill>
                            <a:latin typeface="Cambria Math" panose="02040503050406030204" pitchFamily="18" charset="0"/>
                          </a:rPr>
                          <m:t>𝑖𝑗</m:t>
                        </m:r>
                      </m:sub>
                    </m:sSub>
                    <m:sSup>
                      <m:sSupPr>
                        <m:ctrlPr>
                          <a:rPr lang="it-IT" sz="1600" b="0" i="1" smtClean="0">
                            <a:solidFill>
                              <a:schemeClr val="tx1"/>
                            </a:solidFill>
                            <a:latin typeface="Cambria Math" panose="02040503050406030204" pitchFamily="18" charset="0"/>
                          </a:rPr>
                        </m:ctrlPr>
                      </m:sSupPr>
                      <m:e>
                        <m:d>
                          <m:dPr>
                            <m:begChr m:val="["/>
                            <m:endChr m:val="]"/>
                            <m:ctrlPr>
                              <a:rPr lang="it-IT" sz="1600" b="0" i="1" smtClean="0">
                                <a:solidFill>
                                  <a:schemeClr val="tx1"/>
                                </a:solidFill>
                                <a:latin typeface="Cambria Math" panose="02040503050406030204" pitchFamily="18" charset="0"/>
                              </a:rPr>
                            </m:ctrlPr>
                          </m:dPr>
                          <m:e>
                            <m:sSub>
                              <m:sSubPr>
                                <m:ctrlPr>
                                  <a:rPr lang="it-IT" sz="1600" b="0" i="1" smtClean="0">
                                    <a:solidFill>
                                      <a:schemeClr val="tx1"/>
                                    </a:solidFill>
                                    <a:latin typeface="Cambria Math" panose="02040503050406030204" pitchFamily="18" charset="0"/>
                                  </a:rPr>
                                </m:ctrlPr>
                              </m:sSubPr>
                              <m:e>
                                <m:r>
                                  <a:rPr lang="it-IT" sz="1600" b="0" i="1" smtClean="0">
                                    <a:solidFill>
                                      <a:schemeClr val="tx1"/>
                                    </a:solidFill>
                                    <a:latin typeface="Cambria Math" panose="02040503050406030204" pitchFamily="18" charset="0"/>
                                    <a:ea typeface="Cambria Math" panose="02040503050406030204" pitchFamily="18" charset="0"/>
                                  </a:rPr>
                                  <m:t>𝜂</m:t>
                                </m:r>
                              </m:e>
                              <m:sub>
                                <m:r>
                                  <a:rPr lang="it-IT" sz="1600" b="0" i="1" smtClean="0">
                                    <a:solidFill>
                                      <a:schemeClr val="tx1"/>
                                    </a:solidFill>
                                    <a:latin typeface="Cambria Math" panose="02040503050406030204" pitchFamily="18" charset="0"/>
                                  </a:rPr>
                                  <m:t>𝑖𝑗</m:t>
                                </m:r>
                              </m:sub>
                            </m:sSub>
                          </m:e>
                        </m:d>
                      </m:e>
                      <m:sup>
                        <m:r>
                          <a:rPr lang="it-IT" sz="1600" b="0" i="1" smtClean="0">
                            <a:solidFill>
                              <a:schemeClr val="tx1"/>
                            </a:solidFill>
                            <a:latin typeface="Cambria Math" panose="02040503050406030204" pitchFamily="18" charset="0"/>
                            <a:ea typeface="Cambria Math" panose="02040503050406030204" pitchFamily="18" charset="0"/>
                          </a:rPr>
                          <m:t>𝛽</m:t>
                        </m:r>
                      </m:sup>
                    </m:sSup>
                    <m:r>
                      <a:rPr lang="it-IT" sz="1600" b="0" i="1" smtClean="0">
                        <a:solidFill>
                          <a:schemeClr val="tx1"/>
                        </a:solidFill>
                        <a:latin typeface="Cambria Math" panose="02040503050406030204" pitchFamily="18" charset="0"/>
                        <a:ea typeface="Cambria Math" panose="02040503050406030204" pitchFamily="18" charset="0"/>
                      </a:rPr>
                      <m:t> </m:t>
                    </m:r>
                  </m:oMath>
                </a14:m>
                <a:r>
                  <a:rPr lang="en-US" sz="1600" b="0" i="0" dirty="0">
                    <a:solidFill>
                      <a:srgbClr val="000000"/>
                    </a:solidFill>
                    <a:effectLst/>
                    <a:latin typeface="Bierstadt" panose="020B0004020202020204" pitchFamily="34" charset="0"/>
                  </a:rPr>
                  <a:t>is chosen, otherwise the same equation as in Ant System is used</a:t>
                </a:r>
                <a:r>
                  <a:rPr lang="en-US" sz="1600" dirty="0">
                    <a:latin typeface="Bierstadt" panose="020B0004020202020204" pitchFamily="34" charset="0"/>
                  </a:rPr>
                  <a:t>. </a:t>
                </a:r>
              </a:p>
              <a:p>
                <a:pPr marL="285750" indent="-285750" algn="just">
                  <a:buFont typeface="Arial" panose="020B0604020202020204" pitchFamily="34" charset="0"/>
                  <a:buChar char="•"/>
                </a:pPr>
                <a:r>
                  <a:rPr lang="en-US" sz="1600" dirty="0">
                    <a:latin typeface="Bierstadt" panose="020B0004020202020204" pitchFamily="34" charset="0"/>
                  </a:rPr>
                  <a:t>This rule favors exploitation of pheromone information</a:t>
                </a:r>
                <a:endParaRPr lang="it-IT" sz="1600" dirty="0">
                  <a:solidFill>
                    <a:schemeClr val="tx1"/>
                  </a:solidFill>
                  <a:latin typeface="Bierstadt" panose="020B0004020202020204" pitchFamily="34" charset="0"/>
                  <a:cs typeface="Arial" panose="020B0604020202020204" pitchFamily="34" charset="0"/>
                </a:endParaRPr>
              </a:p>
            </p:txBody>
          </p:sp>
        </mc:Choice>
        <mc:Fallback xmlns="">
          <p:sp>
            <p:nvSpPr>
              <p:cNvPr id="3" name="Rettangolo 2">
                <a:extLst>
                  <a:ext uri="{FF2B5EF4-FFF2-40B4-BE49-F238E27FC236}">
                    <a16:creationId xmlns:a16="http://schemas.microsoft.com/office/drawing/2014/main" id="{70EEE23C-39A4-072E-2AD6-2937FCA105F6}"/>
                  </a:ext>
                </a:extLst>
              </p:cNvPr>
              <p:cNvSpPr>
                <a:spLocks noRot="1" noChangeAspect="1" noMove="1" noResize="1" noEditPoints="1" noAdjustHandles="1" noChangeArrowheads="1" noChangeShapeType="1" noTextEdit="1"/>
              </p:cNvSpPr>
              <p:nvPr/>
            </p:nvSpPr>
            <p:spPr>
              <a:xfrm>
                <a:off x="5067107" y="2092504"/>
                <a:ext cx="6890510" cy="1668021"/>
              </a:xfrm>
              <a:prstGeom prst="rect">
                <a:avLst/>
              </a:prstGeom>
              <a:blipFill>
                <a:blip r:embed="rId4"/>
                <a:stretch>
                  <a:fillRect l="-354" t="-1095" r="-442" b="-3650"/>
                </a:stretch>
              </a:blipFill>
            </p:spPr>
            <p:txBody>
              <a:bodyPr/>
              <a:lstStyle/>
              <a:p>
                <a:r>
                  <a:rPr lang="it-IT">
                    <a:noFill/>
                  </a:rPr>
                  <a:t> </a:t>
                </a:r>
              </a:p>
            </p:txBody>
          </p:sp>
        </mc:Fallback>
      </mc:AlternateContent>
      <p:sp>
        <p:nvSpPr>
          <p:cNvPr id="15" name="CasellaDiTesto 14">
            <a:extLst>
              <a:ext uri="{FF2B5EF4-FFF2-40B4-BE49-F238E27FC236}">
                <a16:creationId xmlns:a16="http://schemas.microsoft.com/office/drawing/2014/main" id="{992C468D-5FB0-FB2C-A5E2-8B10474E9D43}"/>
              </a:ext>
            </a:extLst>
          </p:cNvPr>
          <p:cNvSpPr txBox="1"/>
          <p:nvPr/>
        </p:nvSpPr>
        <p:spPr>
          <a:xfrm>
            <a:off x="457516" y="1827835"/>
            <a:ext cx="4609591" cy="338554"/>
          </a:xfrm>
          <a:prstGeom prst="rect">
            <a:avLst/>
          </a:prstGeom>
          <a:noFill/>
        </p:spPr>
        <p:txBody>
          <a:bodyPr wrap="square">
            <a:spAutoFit/>
          </a:bodyPr>
          <a:lstStyle/>
          <a:p>
            <a:r>
              <a:rPr lang="en-GB" sz="1600" b="1" dirty="0">
                <a:latin typeface="Bierstadt" panose="020B0004020202020204" pitchFamily="34" charset="0"/>
                <a:cs typeface="Arial" panose="020B0604020202020204" pitchFamily="34" charset="0"/>
              </a:rPr>
              <a:t>Pseudorandom Proportional rule</a:t>
            </a:r>
          </a:p>
        </p:txBody>
      </p:sp>
      <p:sp>
        <p:nvSpPr>
          <p:cNvPr id="16" name="CasellaDiTesto 15">
            <a:extLst>
              <a:ext uri="{FF2B5EF4-FFF2-40B4-BE49-F238E27FC236}">
                <a16:creationId xmlns:a16="http://schemas.microsoft.com/office/drawing/2014/main" id="{112EBEA9-78D5-6E39-5CF4-E091DB6E26BC}"/>
              </a:ext>
            </a:extLst>
          </p:cNvPr>
          <p:cNvSpPr txBox="1"/>
          <p:nvPr/>
        </p:nvSpPr>
        <p:spPr>
          <a:xfrm>
            <a:off x="936508" y="3564893"/>
            <a:ext cx="2586921" cy="338554"/>
          </a:xfrm>
          <a:prstGeom prst="rect">
            <a:avLst/>
          </a:prstGeom>
          <a:noFill/>
        </p:spPr>
        <p:txBody>
          <a:bodyPr wrap="square">
            <a:spAutoFit/>
          </a:bodyPr>
          <a:lstStyle/>
          <a:p>
            <a:r>
              <a:rPr lang="en-GB" sz="1600" b="1" dirty="0">
                <a:latin typeface="Bierstadt" panose="020B0004020202020204" pitchFamily="34" charset="0"/>
                <a:cs typeface="Arial" panose="020B0604020202020204" pitchFamily="34" charset="0"/>
              </a:rPr>
              <a:t>Reinforcement rule</a:t>
            </a:r>
          </a:p>
        </p:txBody>
      </p:sp>
      <mc:AlternateContent xmlns:mc="http://schemas.openxmlformats.org/markup-compatibility/2006" xmlns:a14="http://schemas.microsoft.com/office/drawing/2010/main">
        <mc:Choice Requires="a14">
          <p:sp>
            <p:nvSpPr>
              <p:cNvPr id="17" name="CasellaDiTesto 16">
                <a:extLst>
                  <a:ext uri="{FF2B5EF4-FFF2-40B4-BE49-F238E27FC236}">
                    <a16:creationId xmlns:a16="http://schemas.microsoft.com/office/drawing/2014/main" id="{5A2CACF2-B44F-1C72-08C1-2DC37212291A}"/>
                  </a:ext>
                </a:extLst>
              </p:cNvPr>
              <p:cNvSpPr txBox="1"/>
              <p:nvPr/>
            </p:nvSpPr>
            <p:spPr>
              <a:xfrm>
                <a:off x="174264" y="4016795"/>
                <a:ext cx="4528269" cy="911724"/>
              </a:xfrm>
              <a:prstGeom prst="rect">
                <a:avLst/>
              </a:prstGeom>
              <a:noFill/>
            </p:spPr>
            <p:txBody>
              <a:bodyPr wrap="square" lIns="0" tIns="0" rIns="0" bIns="0" rtlCol="0">
                <a:spAutoFit/>
              </a:bodyPr>
              <a:lstStyle/>
              <a:p>
                <a:pPr/>
                <a14:m>
                  <m:oMathPara xmlns:m="http://schemas.openxmlformats.org/officeDocument/2006/math">
                    <m:oMathParaPr>
                      <m:jc m:val="centerGroup"/>
                    </m:oMathParaPr>
                    <m:oMath xmlns:m="http://schemas.openxmlformats.org/officeDocument/2006/math">
                      <m:r>
                        <a:rPr lang="it-IT" sz="1600" i="1" smtClean="0">
                          <a:solidFill>
                            <a:schemeClr val="tx1"/>
                          </a:solidFill>
                          <a:latin typeface="Cambria Math" panose="02040503050406030204" pitchFamily="18" charset="0"/>
                          <a:ea typeface="Cambria Math" panose="02040503050406030204" pitchFamily="18" charset="0"/>
                        </a:rPr>
                        <m:t>∆</m:t>
                      </m:r>
                      <m:sSubSup>
                        <m:sSubSupPr>
                          <m:ctrlPr>
                            <a:rPr lang="it-IT" sz="1600" i="1" smtClean="0">
                              <a:solidFill>
                                <a:schemeClr val="tx1"/>
                              </a:solidFill>
                              <a:latin typeface="Cambria Math" panose="02040503050406030204" pitchFamily="18" charset="0"/>
                              <a:ea typeface="Cambria Math" panose="02040503050406030204" pitchFamily="18" charset="0"/>
                            </a:rPr>
                          </m:ctrlPr>
                        </m:sSubSupPr>
                        <m:e>
                          <m:r>
                            <a:rPr lang="it-IT" sz="1600" i="1" smtClean="0">
                              <a:solidFill>
                                <a:schemeClr val="tx1"/>
                              </a:solidFill>
                              <a:latin typeface="Cambria Math" panose="02040503050406030204" pitchFamily="18" charset="0"/>
                              <a:ea typeface="Cambria Math" panose="02040503050406030204" pitchFamily="18" charset="0"/>
                            </a:rPr>
                            <m:t>𝜏</m:t>
                          </m:r>
                        </m:e>
                        <m:sub>
                          <m:r>
                            <a:rPr lang="it-IT" sz="1600" b="0" i="1" smtClean="0">
                              <a:solidFill>
                                <a:schemeClr val="tx1"/>
                              </a:solidFill>
                              <a:latin typeface="Cambria Math" panose="02040503050406030204" pitchFamily="18" charset="0"/>
                              <a:ea typeface="Cambria Math" panose="02040503050406030204" pitchFamily="18" charset="0"/>
                            </a:rPr>
                            <m:t>𝑖𝑗</m:t>
                          </m:r>
                        </m:sub>
                        <m:sup>
                          <m:r>
                            <a:rPr lang="it-IT" sz="1600" b="0" i="1" smtClean="0">
                              <a:solidFill>
                                <a:schemeClr val="tx1"/>
                              </a:solidFill>
                              <a:latin typeface="Cambria Math" panose="02040503050406030204" pitchFamily="18" charset="0"/>
                              <a:ea typeface="Cambria Math" panose="02040503050406030204" pitchFamily="18" charset="0"/>
                            </a:rPr>
                            <m:t>𝑏𝑒𝑠𝑡</m:t>
                          </m:r>
                        </m:sup>
                      </m:sSubSup>
                      <m:d>
                        <m:dPr>
                          <m:ctrlPr>
                            <a:rPr lang="it-IT" sz="1600" i="1" smtClean="0">
                              <a:solidFill>
                                <a:schemeClr val="tx1"/>
                              </a:solidFill>
                              <a:latin typeface="Cambria Math" panose="02040503050406030204" pitchFamily="18" charset="0"/>
                            </a:rPr>
                          </m:ctrlPr>
                        </m:dPr>
                        <m:e>
                          <m:r>
                            <a:rPr lang="it-IT" sz="1600" b="0" i="1" smtClean="0">
                              <a:solidFill>
                                <a:schemeClr val="tx1"/>
                              </a:solidFill>
                              <a:latin typeface="Cambria Math" panose="02040503050406030204" pitchFamily="18" charset="0"/>
                            </a:rPr>
                            <m:t>𝑡</m:t>
                          </m:r>
                        </m:e>
                      </m:d>
                      <m:r>
                        <a:rPr lang="it-IT" sz="1600" b="0" i="1" smtClean="0">
                          <a:solidFill>
                            <a:schemeClr val="tx1"/>
                          </a:solidFill>
                          <a:latin typeface="Cambria Math" panose="02040503050406030204" pitchFamily="18" charset="0"/>
                        </a:rPr>
                        <m:t> </m:t>
                      </m:r>
                      <m:r>
                        <a:rPr lang="it-IT" sz="1600" i="1" smtClean="0">
                          <a:solidFill>
                            <a:schemeClr val="tx1"/>
                          </a:solidFill>
                          <a:latin typeface="Cambria Math" panose="02040503050406030204" pitchFamily="18" charset="0"/>
                        </a:rPr>
                        <m:t>=</m:t>
                      </m:r>
                      <m:d>
                        <m:dPr>
                          <m:begChr m:val="{"/>
                          <m:endChr m:val=""/>
                          <m:ctrlPr>
                            <a:rPr lang="it-IT" sz="1600" i="1" smtClean="0">
                              <a:solidFill>
                                <a:schemeClr val="tx1"/>
                              </a:solidFill>
                              <a:latin typeface="Cambria Math" panose="02040503050406030204" pitchFamily="18" charset="0"/>
                            </a:rPr>
                          </m:ctrlPr>
                        </m:dPr>
                        <m:e>
                          <m:eqArr>
                            <m:eqArrPr>
                              <m:ctrlPr>
                                <a:rPr lang="it-IT" sz="1600" i="1" smtClean="0">
                                  <a:solidFill>
                                    <a:schemeClr val="tx1"/>
                                  </a:solidFill>
                                  <a:latin typeface="Cambria Math" panose="02040503050406030204" pitchFamily="18" charset="0"/>
                                </a:rPr>
                              </m:ctrlPr>
                            </m:eqArrPr>
                            <m:e>
                              <m:f>
                                <m:fPr>
                                  <m:ctrlPr>
                                    <a:rPr lang="it-IT" sz="1600" i="1" smtClean="0">
                                      <a:solidFill>
                                        <a:schemeClr val="tx1"/>
                                      </a:solidFill>
                                      <a:latin typeface="Cambria Math" panose="02040503050406030204" pitchFamily="18" charset="0"/>
                                    </a:rPr>
                                  </m:ctrlPr>
                                </m:fPr>
                                <m:num>
                                  <m:r>
                                    <a:rPr lang="it-IT" sz="1600" b="0" i="1" smtClean="0">
                                      <a:solidFill>
                                        <a:schemeClr val="tx1"/>
                                      </a:solidFill>
                                      <a:latin typeface="Cambria Math" panose="02040503050406030204" pitchFamily="18" charset="0"/>
                                    </a:rPr>
                                    <m:t>𝑄</m:t>
                                  </m:r>
                                </m:num>
                                <m:den>
                                  <m:sSup>
                                    <m:sSupPr>
                                      <m:ctrlPr>
                                        <a:rPr lang="it-IT" sz="1600" i="1" smtClean="0">
                                          <a:solidFill>
                                            <a:schemeClr val="tx1"/>
                                          </a:solidFill>
                                          <a:latin typeface="Cambria Math" panose="02040503050406030204" pitchFamily="18" charset="0"/>
                                        </a:rPr>
                                      </m:ctrlPr>
                                    </m:sSupPr>
                                    <m:e>
                                      <m:r>
                                        <a:rPr lang="it-IT" sz="1600" b="0" i="1" smtClean="0">
                                          <a:solidFill>
                                            <a:schemeClr val="tx1"/>
                                          </a:solidFill>
                                          <a:latin typeface="Cambria Math" panose="02040503050406030204" pitchFamily="18" charset="0"/>
                                        </a:rPr>
                                        <m:t>𝐿</m:t>
                                      </m:r>
                                    </m:e>
                                    <m:sup>
                                      <m:r>
                                        <a:rPr lang="it-IT" sz="1600" b="0" i="1" smtClean="0">
                                          <a:solidFill>
                                            <a:schemeClr val="tx1"/>
                                          </a:solidFill>
                                          <a:latin typeface="Cambria Math" panose="02040503050406030204" pitchFamily="18" charset="0"/>
                                        </a:rPr>
                                        <m:t>𝑏𝑒𝑠𝑡</m:t>
                                      </m:r>
                                    </m:sup>
                                  </m:sSup>
                                  <m:r>
                                    <a:rPr lang="it-IT" sz="1600" b="0" i="1" smtClean="0">
                                      <a:solidFill>
                                        <a:schemeClr val="tx1"/>
                                      </a:solidFill>
                                      <a:latin typeface="Cambria Math" panose="02040503050406030204" pitchFamily="18" charset="0"/>
                                    </a:rPr>
                                    <m:t>(</m:t>
                                  </m:r>
                                  <m:r>
                                    <a:rPr lang="it-IT" sz="1600" b="0" i="1" smtClean="0">
                                      <a:solidFill>
                                        <a:schemeClr val="tx1"/>
                                      </a:solidFill>
                                      <a:latin typeface="Cambria Math" panose="02040503050406030204" pitchFamily="18" charset="0"/>
                                    </a:rPr>
                                    <m:t>𝑡</m:t>
                                  </m:r>
                                  <m:r>
                                    <a:rPr lang="it-IT" sz="1600" b="0" i="1" smtClean="0">
                                      <a:solidFill>
                                        <a:schemeClr val="tx1"/>
                                      </a:solidFill>
                                      <a:latin typeface="Cambria Math" panose="02040503050406030204" pitchFamily="18" charset="0"/>
                                    </a:rPr>
                                    <m:t>)</m:t>
                                  </m:r>
                                </m:den>
                              </m:f>
                              <m:r>
                                <a:rPr lang="it-IT" sz="1600" b="0" i="1" smtClean="0">
                                  <a:solidFill>
                                    <a:schemeClr val="tx1"/>
                                  </a:solidFill>
                                  <a:latin typeface="Cambria Math" panose="02040503050406030204" pitchFamily="18" charset="0"/>
                                </a:rPr>
                                <m:t>     </m:t>
                              </m:r>
                              <m:r>
                                <a:rPr lang="it-IT" sz="1600" b="0" i="1" smtClean="0">
                                  <a:solidFill>
                                    <a:schemeClr val="tx1"/>
                                  </a:solidFill>
                                  <a:latin typeface="Cambria Math" panose="02040503050406030204" pitchFamily="18" charset="0"/>
                                </a:rPr>
                                <m:t>𝑖𝑓</m:t>
                              </m:r>
                              <m:r>
                                <a:rPr lang="it-IT" sz="1600" b="0" i="1" smtClean="0">
                                  <a:solidFill>
                                    <a:schemeClr val="tx1"/>
                                  </a:solidFill>
                                  <a:latin typeface="Cambria Math" panose="02040503050406030204" pitchFamily="18" charset="0"/>
                                </a:rPr>
                                <m:t>        </m:t>
                              </m:r>
                              <m:d>
                                <m:dPr>
                                  <m:ctrlPr>
                                    <a:rPr lang="it-IT" sz="1600" b="0" i="1" smtClean="0">
                                      <a:solidFill>
                                        <a:schemeClr val="tx1"/>
                                      </a:solidFill>
                                      <a:latin typeface="Cambria Math" panose="02040503050406030204" pitchFamily="18" charset="0"/>
                                    </a:rPr>
                                  </m:ctrlPr>
                                </m:dPr>
                                <m:e>
                                  <m:r>
                                    <a:rPr lang="it-IT" sz="1600" b="0" i="1" smtClean="0">
                                      <a:solidFill>
                                        <a:schemeClr val="tx1"/>
                                      </a:solidFill>
                                      <a:latin typeface="Cambria Math" panose="02040503050406030204" pitchFamily="18" charset="0"/>
                                    </a:rPr>
                                    <m:t>𝑖</m:t>
                                  </m:r>
                                  <m:r>
                                    <a:rPr lang="it-IT" sz="1600" b="0" i="1" smtClean="0">
                                      <a:solidFill>
                                        <a:schemeClr val="tx1"/>
                                      </a:solidFill>
                                      <a:latin typeface="Cambria Math" panose="02040503050406030204" pitchFamily="18" charset="0"/>
                                    </a:rPr>
                                    <m:t>,</m:t>
                                  </m:r>
                                  <m:r>
                                    <a:rPr lang="it-IT" sz="1600" b="0" i="1" smtClean="0">
                                      <a:solidFill>
                                        <a:schemeClr val="tx1"/>
                                      </a:solidFill>
                                      <a:latin typeface="Cambria Math" panose="02040503050406030204" pitchFamily="18" charset="0"/>
                                    </a:rPr>
                                    <m:t>𝑗</m:t>
                                  </m:r>
                                </m:e>
                              </m:d>
                              <m:r>
                                <a:rPr lang="it-IT" sz="1600" b="0" i="1" smtClean="0">
                                  <a:solidFill>
                                    <a:schemeClr val="tx1"/>
                                  </a:solidFill>
                                  <a:latin typeface="Cambria Math" panose="02040503050406030204" pitchFamily="18" charset="0"/>
                                </a:rPr>
                                <m:t> ∈</m:t>
                              </m:r>
                              <m:sSup>
                                <m:sSupPr>
                                  <m:ctrlPr>
                                    <a:rPr lang="it-IT" sz="1600" b="0" i="1" smtClean="0">
                                      <a:solidFill>
                                        <a:schemeClr val="tx1"/>
                                      </a:solidFill>
                                      <a:latin typeface="Cambria Math" panose="02040503050406030204" pitchFamily="18" charset="0"/>
                                      <a:ea typeface="Cambria Math" panose="02040503050406030204" pitchFamily="18" charset="0"/>
                                    </a:rPr>
                                  </m:ctrlPr>
                                </m:sSupPr>
                                <m:e>
                                  <m:r>
                                    <a:rPr lang="it-IT" sz="1600" b="0" i="1" smtClean="0">
                                      <a:solidFill>
                                        <a:schemeClr val="tx1"/>
                                      </a:solidFill>
                                      <a:latin typeface="Cambria Math" panose="02040503050406030204" pitchFamily="18" charset="0"/>
                                      <a:ea typeface="Cambria Math" panose="02040503050406030204" pitchFamily="18" charset="0"/>
                                    </a:rPr>
                                    <m:t>  </m:t>
                                  </m:r>
                                  <m:r>
                                    <a:rPr lang="it-IT" sz="1600" b="0" i="1" smtClean="0">
                                      <a:solidFill>
                                        <a:schemeClr val="tx1"/>
                                      </a:solidFill>
                                      <a:latin typeface="Cambria Math" panose="02040503050406030204" pitchFamily="18" charset="0"/>
                                      <a:ea typeface="Cambria Math" panose="02040503050406030204" pitchFamily="18" charset="0"/>
                                    </a:rPr>
                                    <m:t>𝑇</m:t>
                                  </m:r>
                                </m:e>
                                <m:sup>
                                  <m:r>
                                    <a:rPr lang="it-IT" sz="1600" b="0" i="1" smtClean="0">
                                      <a:solidFill>
                                        <a:schemeClr val="tx1"/>
                                      </a:solidFill>
                                      <a:latin typeface="Cambria Math" panose="02040503050406030204" pitchFamily="18" charset="0"/>
                                      <a:ea typeface="Cambria Math" panose="02040503050406030204" pitchFamily="18" charset="0"/>
                                    </a:rPr>
                                    <m:t>𝑘</m:t>
                                  </m:r>
                                </m:sup>
                              </m:sSup>
                              <m:r>
                                <a:rPr lang="it-IT" sz="1600" b="0" i="1" smtClean="0">
                                  <a:solidFill>
                                    <a:schemeClr val="tx1"/>
                                  </a:solidFill>
                                  <a:latin typeface="Cambria Math" panose="02040503050406030204" pitchFamily="18" charset="0"/>
                                  <a:ea typeface="Cambria Math" panose="02040503050406030204" pitchFamily="18" charset="0"/>
                                </a:rPr>
                                <m:t>(</m:t>
                              </m:r>
                              <m:r>
                                <a:rPr lang="it-IT" sz="1600" b="0" i="1" smtClean="0">
                                  <a:solidFill>
                                    <a:schemeClr val="tx1"/>
                                  </a:solidFill>
                                  <a:latin typeface="Cambria Math" panose="02040503050406030204" pitchFamily="18" charset="0"/>
                                  <a:ea typeface="Cambria Math" panose="02040503050406030204" pitchFamily="18" charset="0"/>
                                </a:rPr>
                                <m:t>𝑡</m:t>
                              </m:r>
                              <m:r>
                                <a:rPr lang="it-IT" sz="1600" b="0" i="1" smtClean="0">
                                  <a:solidFill>
                                    <a:schemeClr val="tx1"/>
                                  </a:solidFill>
                                  <a:latin typeface="Cambria Math" panose="02040503050406030204" pitchFamily="18" charset="0"/>
                                  <a:ea typeface="Cambria Math" panose="02040503050406030204" pitchFamily="18" charset="0"/>
                                </a:rPr>
                                <m:t>) </m:t>
                              </m:r>
                            </m:e>
                            <m:e>
                              <m:r>
                                <a:rPr lang="it-IT" sz="1600" b="0" i="1" smtClean="0">
                                  <a:solidFill>
                                    <a:schemeClr val="tx1"/>
                                  </a:solidFill>
                                  <a:latin typeface="Cambria Math" panose="02040503050406030204" pitchFamily="18" charset="0"/>
                                </a:rPr>
                                <m:t>0        </m:t>
                              </m:r>
                              <m:r>
                                <a:rPr lang="it-IT" sz="1600" b="0" i="1" smtClean="0">
                                  <a:solidFill>
                                    <a:schemeClr val="tx1"/>
                                  </a:solidFill>
                                  <a:latin typeface="Cambria Math" panose="02040503050406030204" pitchFamily="18" charset="0"/>
                                </a:rPr>
                                <m:t>𝑖𝑓</m:t>
                              </m:r>
                              <m:r>
                                <a:rPr lang="it-IT" sz="1600" b="0" i="1" smtClean="0">
                                  <a:solidFill>
                                    <a:schemeClr val="tx1"/>
                                  </a:solidFill>
                                  <a:latin typeface="Cambria Math" panose="02040503050406030204" pitchFamily="18" charset="0"/>
                                </a:rPr>
                                <m:t>           (</m:t>
                              </m:r>
                              <m:r>
                                <a:rPr lang="it-IT" sz="1600" i="1">
                                  <a:solidFill>
                                    <a:schemeClr val="tx1"/>
                                  </a:solidFill>
                                  <a:latin typeface="Cambria Math" panose="02040503050406030204" pitchFamily="18" charset="0"/>
                                </a:rPr>
                                <m:t>𝑖</m:t>
                              </m:r>
                              <m:r>
                                <a:rPr lang="it-IT" sz="1600" i="1">
                                  <a:solidFill>
                                    <a:schemeClr val="tx1"/>
                                  </a:solidFill>
                                  <a:latin typeface="Cambria Math" panose="02040503050406030204" pitchFamily="18" charset="0"/>
                                </a:rPr>
                                <m:t>,</m:t>
                              </m:r>
                              <m:r>
                                <a:rPr lang="it-IT" sz="1600" i="1">
                                  <a:solidFill>
                                    <a:schemeClr val="tx1"/>
                                  </a:solidFill>
                                  <a:latin typeface="Cambria Math" panose="02040503050406030204" pitchFamily="18" charset="0"/>
                                </a:rPr>
                                <m:t>𝑗</m:t>
                              </m:r>
                              <m:r>
                                <a:rPr lang="it-IT" sz="1600" i="1">
                                  <a:solidFill>
                                    <a:schemeClr val="tx1"/>
                                  </a:solidFill>
                                  <a:latin typeface="Cambria Math" panose="02040503050406030204" pitchFamily="18" charset="0"/>
                                </a:rPr>
                                <m:t>)</m:t>
                              </m:r>
                              <m:r>
                                <m:rPr>
                                  <m:nor/>
                                </m:rPr>
                                <a:rPr lang="it-IT" sz="1600" b="0" i="0" smtClean="0">
                                  <a:solidFill>
                                    <a:schemeClr val="tx1"/>
                                  </a:solidFill>
                                  <a:latin typeface="Bierstadt" panose="020B0004020202020204" pitchFamily="34" charset="0"/>
                                </a:rPr>
                                <m:t>  </m:t>
                              </m:r>
                              <m:r>
                                <m:rPr>
                                  <m:nor/>
                                </m:rPr>
                                <a:rPr lang="it-IT" sz="1600">
                                  <a:solidFill>
                                    <a:schemeClr val="tx1"/>
                                  </a:solidFill>
                                  <a:latin typeface="Bierstadt" panose="020B0004020202020204" pitchFamily="34" charset="0"/>
                                </a:rPr>
                                <m:t>∉</m:t>
                              </m:r>
                              <m:sSup>
                                <m:sSupPr>
                                  <m:ctrlPr>
                                    <a:rPr lang="it-IT" sz="1600" i="1">
                                      <a:solidFill>
                                        <a:schemeClr val="tx1"/>
                                      </a:solidFill>
                                      <a:latin typeface="Cambria Math" panose="02040503050406030204" pitchFamily="18" charset="0"/>
                                      <a:ea typeface="Cambria Math" panose="02040503050406030204" pitchFamily="18" charset="0"/>
                                    </a:rPr>
                                  </m:ctrlPr>
                                </m:sSupPr>
                                <m:e>
                                  <m:r>
                                    <a:rPr lang="it-IT" sz="1600" b="0" i="1" smtClean="0">
                                      <a:solidFill>
                                        <a:schemeClr val="tx1"/>
                                      </a:solidFill>
                                      <a:latin typeface="Cambria Math" panose="02040503050406030204" pitchFamily="18" charset="0"/>
                                      <a:ea typeface="Cambria Math" panose="02040503050406030204" pitchFamily="18" charset="0"/>
                                    </a:rPr>
                                    <m:t>   </m:t>
                                  </m:r>
                                  <m:r>
                                    <a:rPr lang="it-IT" sz="1600" i="1">
                                      <a:solidFill>
                                        <a:schemeClr val="tx1"/>
                                      </a:solidFill>
                                      <a:latin typeface="Cambria Math" panose="02040503050406030204" pitchFamily="18" charset="0"/>
                                      <a:ea typeface="Cambria Math" panose="02040503050406030204" pitchFamily="18" charset="0"/>
                                    </a:rPr>
                                    <m:t>𝑇</m:t>
                                  </m:r>
                                </m:e>
                                <m:sup>
                                  <m:r>
                                    <a:rPr lang="it-IT" sz="1600" i="1">
                                      <a:solidFill>
                                        <a:schemeClr val="tx1"/>
                                      </a:solidFill>
                                      <a:latin typeface="Cambria Math" panose="02040503050406030204" pitchFamily="18" charset="0"/>
                                      <a:ea typeface="Cambria Math" panose="02040503050406030204" pitchFamily="18" charset="0"/>
                                    </a:rPr>
                                    <m:t>𝑘</m:t>
                                  </m:r>
                                </m:sup>
                              </m:sSup>
                              <m:r>
                                <a:rPr lang="it-IT" sz="1600" i="1">
                                  <a:solidFill>
                                    <a:schemeClr val="tx1"/>
                                  </a:solidFill>
                                  <a:latin typeface="Cambria Math" panose="02040503050406030204" pitchFamily="18" charset="0"/>
                                  <a:ea typeface="Cambria Math" panose="02040503050406030204" pitchFamily="18" charset="0"/>
                                </a:rPr>
                                <m:t>(</m:t>
                              </m:r>
                              <m:r>
                                <a:rPr lang="it-IT" sz="1600" i="1">
                                  <a:solidFill>
                                    <a:schemeClr val="tx1"/>
                                  </a:solidFill>
                                  <a:latin typeface="Cambria Math" panose="02040503050406030204" pitchFamily="18" charset="0"/>
                                  <a:ea typeface="Cambria Math" panose="02040503050406030204" pitchFamily="18" charset="0"/>
                                </a:rPr>
                                <m:t>𝑡</m:t>
                              </m:r>
                              <m:r>
                                <a:rPr lang="it-IT" sz="1600" i="1">
                                  <a:solidFill>
                                    <a:schemeClr val="tx1"/>
                                  </a:solidFill>
                                  <a:latin typeface="Cambria Math" panose="02040503050406030204" pitchFamily="18" charset="0"/>
                                  <a:ea typeface="Cambria Math" panose="02040503050406030204" pitchFamily="18" charset="0"/>
                                </a:rPr>
                                <m:t>)</m:t>
                              </m:r>
                            </m:e>
                          </m:eqArr>
                        </m:e>
                      </m:d>
                    </m:oMath>
                  </m:oMathPara>
                </a14:m>
                <a:endParaRPr lang="it-IT" sz="1600" dirty="0">
                  <a:solidFill>
                    <a:schemeClr val="tx1"/>
                  </a:solidFill>
                  <a:latin typeface="Bierstadt" panose="020B0004020202020204" pitchFamily="34" charset="0"/>
                </a:endParaRPr>
              </a:p>
            </p:txBody>
          </p:sp>
        </mc:Choice>
        <mc:Fallback xmlns="">
          <p:sp>
            <p:nvSpPr>
              <p:cNvPr id="17" name="CasellaDiTesto 16">
                <a:extLst>
                  <a:ext uri="{FF2B5EF4-FFF2-40B4-BE49-F238E27FC236}">
                    <a16:creationId xmlns:a16="http://schemas.microsoft.com/office/drawing/2014/main" id="{5A2CACF2-B44F-1C72-08C1-2DC37212291A}"/>
                  </a:ext>
                </a:extLst>
              </p:cNvPr>
              <p:cNvSpPr txBox="1">
                <a:spLocks noRot="1" noChangeAspect="1" noMove="1" noResize="1" noEditPoints="1" noAdjustHandles="1" noChangeArrowheads="1" noChangeShapeType="1" noTextEdit="1"/>
              </p:cNvSpPr>
              <p:nvPr/>
            </p:nvSpPr>
            <p:spPr>
              <a:xfrm>
                <a:off x="174264" y="4016795"/>
                <a:ext cx="4528269" cy="911724"/>
              </a:xfrm>
              <a:prstGeom prst="rect">
                <a:avLst/>
              </a:prstGeom>
              <a:blipFill>
                <a:blip r:embed="rId5"/>
                <a:stretch>
                  <a:fillRect/>
                </a:stretch>
              </a:blipFill>
            </p:spPr>
            <p:txBody>
              <a:bodyPr/>
              <a:lstStyle/>
              <a:p>
                <a:r>
                  <a:rPr lang="it-IT">
                    <a:noFill/>
                  </a:rPr>
                  <a:t> </a:t>
                </a:r>
              </a:p>
            </p:txBody>
          </p:sp>
        </mc:Fallback>
      </mc:AlternateContent>
      <mc:AlternateContent xmlns:mc="http://schemas.openxmlformats.org/markup-compatibility/2006" xmlns:a14="http://schemas.microsoft.com/office/drawing/2010/main">
        <mc:Choice Requires="a14">
          <p:sp>
            <p:nvSpPr>
              <p:cNvPr id="18" name="Rettangolo 17">
                <a:extLst>
                  <a:ext uri="{FF2B5EF4-FFF2-40B4-BE49-F238E27FC236}">
                    <a16:creationId xmlns:a16="http://schemas.microsoft.com/office/drawing/2014/main" id="{050DA9DA-C57A-311A-284E-A8204901F8FA}"/>
                  </a:ext>
                </a:extLst>
              </p:cNvPr>
              <p:cNvSpPr/>
              <p:nvPr/>
            </p:nvSpPr>
            <p:spPr>
              <a:xfrm>
                <a:off x="4984172" y="4161316"/>
                <a:ext cx="4769429" cy="830997"/>
              </a:xfrm>
              <a:prstGeom prst="rect">
                <a:avLst/>
              </a:prstGeom>
            </p:spPr>
            <p:txBody>
              <a:bodyPr wrap="square">
                <a:spAutoFit/>
              </a:bodyPr>
              <a:lstStyle/>
              <a:p>
                <a:pPr marL="285750" indent="-285750">
                  <a:buFont typeface="Arial" panose="020B0604020202020204" pitchFamily="34" charset="0"/>
                  <a:buChar char="•"/>
                </a:pPr>
                <a14:m>
                  <m:oMath xmlns:m="http://schemas.openxmlformats.org/officeDocument/2006/math">
                    <m:sSup>
                      <m:sSupPr>
                        <m:ctrlPr>
                          <a:rPr lang="it-IT" sz="1600" i="1" smtClean="0">
                            <a:solidFill>
                              <a:schemeClr val="tx1"/>
                            </a:solidFill>
                            <a:latin typeface="Cambria Math" panose="02040503050406030204" pitchFamily="18" charset="0"/>
                          </a:rPr>
                        </m:ctrlPr>
                      </m:sSupPr>
                      <m:e>
                        <m:r>
                          <a:rPr lang="it-IT" sz="1600" b="0" i="1" smtClean="0">
                            <a:solidFill>
                              <a:schemeClr val="tx1"/>
                            </a:solidFill>
                            <a:latin typeface="Cambria Math" panose="02040503050406030204" pitchFamily="18" charset="0"/>
                          </a:rPr>
                          <m:t>𝐿</m:t>
                        </m:r>
                      </m:e>
                      <m:sup>
                        <m:r>
                          <a:rPr lang="it-IT" sz="1600" b="0" i="1" smtClean="0">
                            <a:solidFill>
                              <a:schemeClr val="tx1"/>
                            </a:solidFill>
                            <a:latin typeface="Cambria Math" panose="02040503050406030204" pitchFamily="18" charset="0"/>
                          </a:rPr>
                          <m:t>𝑏𝑒𝑠𝑡</m:t>
                        </m:r>
                      </m:sup>
                    </m:sSup>
                    <m:r>
                      <a:rPr lang="it-IT" sz="1600" b="0" i="1" smtClean="0">
                        <a:solidFill>
                          <a:schemeClr val="tx1"/>
                        </a:solidFill>
                        <a:latin typeface="Cambria Math" panose="02040503050406030204" pitchFamily="18" charset="0"/>
                      </a:rPr>
                      <m:t> </m:t>
                    </m:r>
                  </m:oMath>
                </a14:m>
                <a:r>
                  <a:rPr lang="en-US" sz="1600" dirty="0">
                    <a:solidFill>
                      <a:schemeClr val="tx1"/>
                    </a:solidFill>
                    <a:latin typeface="Bierstadt" panose="020B0004020202020204" pitchFamily="34" charset="0"/>
                    <a:cs typeface="Arial" panose="020B0604020202020204" pitchFamily="34" charset="0"/>
                  </a:rPr>
                  <a:t> can be set to the length of the best tour found in the current iteration or the best solution found since the start of the algorithm</a:t>
                </a:r>
                <a:endParaRPr lang="it-IT" sz="1600" dirty="0">
                  <a:solidFill>
                    <a:schemeClr val="tx1"/>
                  </a:solidFill>
                  <a:latin typeface="Bierstadt" panose="020B0004020202020204" pitchFamily="34" charset="0"/>
                  <a:cs typeface="Arial" panose="020B0604020202020204" pitchFamily="34" charset="0"/>
                </a:endParaRPr>
              </a:p>
            </p:txBody>
          </p:sp>
        </mc:Choice>
        <mc:Fallback xmlns="">
          <p:sp>
            <p:nvSpPr>
              <p:cNvPr id="18" name="Rettangolo 17">
                <a:extLst>
                  <a:ext uri="{FF2B5EF4-FFF2-40B4-BE49-F238E27FC236}">
                    <a16:creationId xmlns:a16="http://schemas.microsoft.com/office/drawing/2014/main" id="{050DA9DA-C57A-311A-284E-A8204901F8FA}"/>
                  </a:ext>
                </a:extLst>
              </p:cNvPr>
              <p:cNvSpPr>
                <a:spLocks noRot="1" noChangeAspect="1" noMove="1" noResize="1" noEditPoints="1" noAdjustHandles="1" noChangeArrowheads="1" noChangeShapeType="1" noTextEdit="1"/>
              </p:cNvSpPr>
              <p:nvPr/>
            </p:nvSpPr>
            <p:spPr>
              <a:xfrm>
                <a:off x="4984172" y="4161316"/>
                <a:ext cx="4769429" cy="830997"/>
              </a:xfrm>
              <a:prstGeom prst="rect">
                <a:avLst/>
              </a:prstGeom>
              <a:blipFill>
                <a:blip r:embed="rId6"/>
                <a:stretch>
                  <a:fillRect l="-512" t="-1471" r="-384" b="-9559"/>
                </a:stretch>
              </a:blipFill>
            </p:spPr>
            <p:txBody>
              <a:bodyPr/>
              <a:lstStyle/>
              <a:p>
                <a:r>
                  <a:rPr lang="it-IT">
                    <a:noFill/>
                  </a:rPr>
                  <a:t> </a:t>
                </a:r>
              </a:p>
            </p:txBody>
          </p:sp>
        </mc:Fallback>
      </mc:AlternateContent>
      <p:sp>
        <p:nvSpPr>
          <p:cNvPr id="19" name="CasellaDiTesto 18">
            <a:extLst>
              <a:ext uri="{FF2B5EF4-FFF2-40B4-BE49-F238E27FC236}">
                <a16:creationId xmlns:a16="http://schemas.microsoft.com/office/drawing/2014/main" id="{753C1449-EA84-9E26-CF17-9B4523BA1BE2}"/>
              </a:ext>
            </a:extLst>
          </p:cNvPr>
          <p:cNvSpPr txBox="1"/>
          <p:nvPr/>
        </p:nvSpPr>
        <p:spPr>
          <a:xfrm>
            <a:off x="928387" y="5959848"/>
            <a:ext cx="2900434" cy="338554"/>
          </a:xfrm>
          <a:prstGeom prst="rect">
            <a:avLst/>
          </a:prstGeom>
          <a:noFill/>
        </p:spPr>
        <p:txBody>
          <a:bodyPr wrap="square">
            <a:spAutoFit/>
          </a:bodyPr>
          <a:lstStyle/>
          <a:p>
            <a:r>
              <a:rPr lang="en-GB" sz="1600" b="1" dirty="0">
                <a:latin typeface="Bierstadt" panose="020B0004020202020204" pitchFamily="34" charset="0"/>
                <a:cs typeface="Arial" panose="020B0604020202020204" pitchFamily="34" charset="0"/>
              </a:rPr>
              <a:t>Global updating rule</a:t>
            </a:r>
          </a:p>
        </p:txBody>
      </p:sp>
      <mc:AlternateContent xmlns:mc="http://schemas.openxmlformats.org/markup-compatibility/2006" xmlns:a14="http://schemas.microsoft.com/office/drawing/2010/main">
        <mc:Choice Requires="a14">
          <p:sp>
            <p:nvSpPr>
              <p:cNvPr id="20" name="CasellaDiTesto 19">
                <a:extLst>
                  <a:ext uri="{FF2B5EF4-FFF2-40B4-BE49-F238E27FC236}">
                    <a16:creationId xmlns:a16="http://schemas.microsoft.com/office/drawing/2014/main" id="{55FD85A4-5BEA-8CB8-60BE-F2C48C9055CD}"/>
                  </a:ext>
                </a:extLst>
              </p:cNvPr>
              <p:cNvSpPr txBox="1"/>
              <p:nvPr/>
            </p:nvSpPr>
            <p:spPr>
              <a:xfrm>
                <a:off x="457516" y="6346631"/>
                <a:ext cx="3842177" cy="293863"/>
              </a:xfrm>
              <a:prstGeom prst="rect">
                <a:avLst/>
              </a:prstGeom>
              <a:noFill/>
            </p:spPr>
            <p:txBody>
              <a:bodyPr wrap="square" lIns="0" tIns="0" rIns="0" bIns="0" rtlCol="0">
                <a:spAutoFit/>
              </a:bodyPr>
              <a:lstStyle/>
              <a:p>
                <a14:m>
                  <m:oMath xmlns:m="http://schemas.openxmlformats.org/officeDocument/2006/math">
                    <m:sSub>
                      <m:sSubPr>
                        <m:ctrlPr>
                          <a:rPr lang="it-IT" sz="1600" i="1" smtClean="0">
                            <a:solidFill>
                              <a:schemeClr val="tx1"/>
                            </a:solidFill>
                            <a:latin typeface="Cambria Math" panose="02040503050406030204" pitchFamily="18" charset="0"/>
                          </a:rPr>
                        </m:ctrlPr>
                      </m:sSubPr>
                      <m:e>
                        <m:r>
                          <a:rPr lang="it-IT" sz="1600" i="1" smtClean="0">
                            <a:solidFill>
                              <a:schemeClr val="tx1"/>
                            </a:solidFill>
                            <a:latin typeface="Cambria Math" panose="02040503050406030204" pitchFamily="18" charset="0"/>
                            <a:ea typeface="Cambria Math" panose="02040503050406030204" pitchFamily="18" charset="0"/>
                          </a:rPr>
                          <m:t>𝜏</m:t>
                        </m:r>
                      </m:e>
                      <m:sub>
                        <m:r>
                          <a:rPr lang="it-IT" sz="1600" b="0" i="1" smtClean="0">
                            <a:solidFill>
                              <a:schemeClr val="tx1"/>
                            </a:solidFill>
                            <a:latin typeface="Cambria Math" panose="02040503050406030204" pitchFamily="18" charset="0"/>
                          </a:rPr>
                          <m:t>𝑖𝑗</m:t>
                        </m:r>
                      </m:sub>
                    </m:sSub>
                    <m:d>
                      <m:dPr>
                        <m:ctrlPr>
                          <a:rPr lang="it-IT" sz="1600" b="0" i="1" smtClean="0">
                            <a:solidFill>
                              <a:schemeClr val="tx1"/>
                            </a:solidFill>
                            <a:latin typeface="Cambria Math" panose="02040503050406030204" pitchFamily="18" charset="0"/>
                          </a:rPr>
                        </m:ctrlPr>
                      </m:dPr>
                      <m:e>
                        <m:r>
                          <a:rPr lang="it-IT" sz="1600" b="0" i="1" smtClean="0">
                            <a:solidFill>
                              <a:schemeClr val="tx1"/>
                            </a:solidFill>
                            <a:latin typeface="Cambria Math" panose="02040503050406030204" pitchFamily="18" charset="0"/>
                          </a:rPr>
                          <m:t>𝑡</m:t>
                        </m:r>
                        <m:r>
                          <a:rPr lang="it-IT" sz="1600" b="0" i="1" smtClean="0">
                            <a:solidFill>
                              <a:schemeClr val="tx1"/>
                            </a:solidFill>
                            <a:latin typeface="Cambria Math" panose="02040503050406030204" pitchFamily="18" charset="0"/>
                          </a:rPr>
                          <m:t>+1</m:t>
                        </m:r>
                      </m:e>
                    </m:d>
                    <m:r>
                      <a:rPr lang="it-IT" sz="1600" b="0" i="1" smtClean="0">
                        <a:solidFill>
                          <a:schemeClr val="tx1"/>
                        </a:solidFill>
                        <a:latin typeface="Cambria Math" panose="02040503050406030204" pitchFamily="18" charset="0"/>
                      </a:rPr>
                      <m:t>=(1−</m:t>
                    </m:r>
                    <m:r>
                      <a:rPr lang="it-IT" sz="1600" b="0" i="1" smtClean="0">
                        <a:solidFill>
                          <a:schemeClr val="tx1"/>
                        </a:solidFill>
                        <a:latin typeface="Cambria Math" panose="02040503050406030204" pitchFamily="18" charset="0"/>
                        <a:ea typeface="Cambria Math" panose="02040503050406030204" pitchFamily="18" charset="0"/>
                      </a:rPr>
                      <m:t>𝜌</m:t>
                    </m:r>
                    <m:r>
                      <a:rPr lang="it-IT" sz="1600" b="0" i="1" smtClean="0">
                        <a:solidFill>
                          <a:schemeClr val="tx1"/>
                        </a:solidFill>
                        <a:latin typeface="Cambria Math" panose="02040503050406030204" pitchFamily="18" charset="0"/>
                        <a:ea typeface="Cambria Math" panose="02040503050406030204" pitchFamily="18" charset="0"/>
                      </a:rPr>
                      <m:t>)</m:t>
                    </m:r>
                  </m:oMath>
                </a14:m>
                <a:r>
                  <a:rPr lang="it-IT" sz="1600" dirty="0">
                    <a:solidFill>
                      <a:schemeClr val="tx1"/>
                    </a:solidFill>
                    <a:latin typeface="Bierstadt" panose="020B0004020202020204" pitchFamily="34" charset="0"/>
                  </a:rPr>
                  <a:t> </a:t>
                </a:r>
                <a14:m>
                  <m:oMath xmlns:m="http://schemas.openxmlformats.org/officeDocument/2006/math">
                    <m:sSub>
                      <m:sSubPr>
                        <m:ctrlPr>
                          <a:rPr lang="it-IT" sz="1600" i="1">
                            <a:solidFill>
                              <a:schemeClr val="tx1"/>
                            </a:solidFill>
                            <a:latin typeface="Cambria Math" panose="02040503050406030204" pitchFamily="18" charset="0"/>
                          </a:rPr>
                        </m:ctrlPr>
                      </m:sSubPr>
                      <m:e>
                        <m:r>
                          <a:rPr lang="it-IT" sz="1600" i="1">
                            <a:solidFill>
                              <a:schemeClr val="tx1"/>
                            </a:solidFill>
                            <a:latin typeface="Cambria Math" panose="02040503050406030204" pitchFamily="18" charset="0"/>
                            <a:ea typeface="Cambria Math" panose="02040503050406030204" pitchFamily="18" charset="0"/>
                          </a:rPr>
                          <m:t>𝜏</m:t>
                        </m:r>
                      </m:e>
                      <m:sub>
                        <m:r>
                          <a:rPr lang="it-IT" sz="1600" i="1">
                            <a:solidFill>
                              <a:schemeClr val="tx1"/>
                            </a:solidFill>
                            <a:latin typeface="Cambria Math" panose="02040503050406030204" pitchFamily="18" charset="0"/>
                          </a:rPr>
                          <m:t>𝑖𝑗</m:t>
                        </m:r>
                      </m:sub>
                    </m:sSub>
                    <m:d>
                      <m:dPr>
                        <m:ctrlPr>
                          <a:rPr lang="it-IT" sz="1600" i="1">
                            <a:solidFill>
                              <a:schemeClr val="tx1"/>
                            </a:solidFill>
                            <a:latin typeface="Cambria Math" panose="02040503050406030204" pitchFamily="18" charset="0"/>
                          </a:rPr>
                        </m:ctrlPr>
                      </m:dPr>
                      <m:e>
                        <m:r>
                          <a:rPr lang="it-IT" sz="1600" i="1">
                            <a:solidFill>
                              <a:schemeClr val="tx1"/>
                            </a:solidFill>
                            <a:latin typeface="Cambria Math" panose="02040503050406030204" pitchFamily="18" charset="0"/>
                          </a:rPr>
                          <m:t>𝑡</m:t>
                        </m:r>
                      </m:e>
                    </m:d>
                  </m:oMath>
                </a14:m>
                <a:r>
                  <a:rPr lang="it-IT" sz="1600" dirty="0">
                    <a:solidFill>
                      <a:schemeClr val="tx1"/>
                    </a:solidFill>
                    <a:latin typeface="Bierstadt" panose="020B0004020202020204" pitchFamily="34" charset="0"/>
                  </a:rPr>
                  <a:t> + </a:t>
                </a:r>
                <a14:m>
                  <m:oMath xmlns:m="http://schemas.openxmlformats.org/officeDocument/2006/math">
                    <m:r>
                      <a:rPr lang="it-IT" sz="1600" b="0" i="1" smtClean="0">
                        <a:solidFill>
                          <a:schemeClr val="tx1"/>
                        </a:solidFill>
                        <a:latin typeface="Cambria Math" panose="02040503050406030204" pitchFamily="18" charset="0"/>
                        <a:ea typeface="Cambria Math" panose="02040503050406030204" pitchFamily="18" charset="0"/>
                      </a:rPr>
                      <m:t>𝜌</m:t>
                    </m:r>
                    <m:r>
                      <a:rPr lang="it-IT" sz="1600" b="0" i="1" smtClean="0">
                        <a:solidFill>
                          <a:schemeClr val="tx1"/>
                        </a:solidFill>
                        <a:latin typeface="Cambria Math" panose="02040503050406030204" pitchFamily="18" charset="0"/>
                        <a:ea typeface="Cambria Math" panose="02040503050406030204" pitchFamily="18" charset="0"/>
                      </a:rPr>
                      <m:t>∙∆</m:t>
                    </m:r>
                    <m:sSubSup>
                      <m:sSubSupPr>
                        <m:ctrlPr>
                          <a:rPr lang="it-IT" sz="1600" i="1" smtClean="0">
                            <a:solidFill>
                              <a:schemeClr val="tx1"/>
                            </a:solidFill>
                            <a:latin typeface="Cambria Math" panose="02040503050406030204" pitchFamily="18" charset="0"/>
                            <a:ea typeface="Cambria Math" panose="02040503050406030204" pitchFamily="18" charset="0"/>
                          </a:rPr>
                        </m:ctrlPr>
                      </m:sSubSupPr>
                      <m:e>
                        <m:r>
                          <a:rPr lang="it-IT" sz="1600" i="1" smtClean="0">
                            <a:solidFill>
                              <a:schemeClr val="tx1"/>
                            </a:solidFill>
                            <a:latin typeface="Cambria Math" panose="02040503050406030204" pitchFamily="18" charset="0"/>
                            <a:ea typeface="Cambria Math" panose="02040503050406030204" pitchFamily="18" charset="0"/>
                          </a:rPr>
                          <m:t>𝜏</m:t>
                        </m:r>
                      </m:e>
                      <m:sub>
                        <m:r>
                          <a:rPr lang="it-IT" sz="1600" b="0" i="1" smtClean="0">
                            <a:solidFill>
                              <a:schemeClr val="tx1"/>
                            </a:solidFill>
                            <a:latin typeface="Cambria Math" panose="02040503050406030204" pitchFamily="18" charset="0"/>
                            <a:ea typeface="Cambria Math" panose="02040503050406030204" pitchFamily="18" charset="0"/>
                          </a:rPr>
                          <m:t>𝑖𝑗</m:t>
                        </m:r>
                      </m:sub>
                      <m:sup>
                        <m:r>
                          <a:rPr lang="it-IT" sz="1600" b="0" i="1" smtClean="0">
                            <a:solidFill>
                              <a:schemeClr val="tx1"/>
                            </a:solidFill>
                            <a:latin typeface="Cambria Math" panose="02040503050406030204" pitchFamily="18" charset="0"/>
                            <a:ea typeface="Cambria Math" panose="02040503050406030204" pitchFamily="18" charset="0"/>
                          </a:rPr>
                          <m:t>𝑏𝑒𝑠𝑡</m:t>
                        </m:r>
                      </m:sup>
                    </m:sSubSup>
                    <m:d>
                      <m:dPr>
                        <m:ctrlPr>
                          <a:rPr lang="it-IT" sz="1600" i="1" smtClean="0">
                            <a:solidFill>
                              <a:schemeClr val="tx1"/>
                            </a:solidFill>
                            <a:latin typeface="Cambria Math" panose="02040503050406030204" pitchFamily="18" charset="0"/>
                          </a:rPr>
                        </m:ctrlPr>
                      </m:dPr>
                      <m:e>
                        <m:r>
                          <a:rPr lang="it-IT" sz="1600" b="0" i="1" smtClean="0">
                            <a:solidFill>
                              <a:schemeClr val="tx1"/>
                            </a:solidFill>
                            <a:latin typeface="Cambria Math" panose="02040503050406030204" pitchFamily="18" charset="0"/>
                          </a:rPr>
                          <m:t>𝑡</m:t>
                        </m:r>
                      </m:e>
                    </m:d>
                  </m:oMath>
                </a14:m>
                <a:endParaRPr lang="it-IT" sz="1600" dirty="0">
                  <a:solidFill>
                    <a:schemeClr val="tx1"/>
                  </a:solidFill>
                  <a:latin typeface="Bierstadt" panose="020B0004020202020204" pitchFamily="34" charset="0"/>
                </a:endParaRPr>
              </a:p>
            </p:txBody>
          </p:sp>
        </mc:Choice>
        <mc:Fallback xmlns="">
          <p:sp>
            <p:nvSpPr>
              <p:cNvPr id="20" name="CasellaDiTesto 19">
                <a:extLst>
                  <a:ext uri="{FF2B5EF4-FFF2-40B4-BE49-F238E27FC236}">
                    <a16:creationId xmlns:a16="http://schemas.microsoft.com/office/drawing/2014/main" id="{55FD85A4-5BEA-8CB8-60BE-F2C48C9055CD}"/>
                  </a:ext>
                </a:extLst>
              </p:cNvPr>
              <p:cNvSpPr txBox="1">
                <a:spLocks noRot="1" noChangeAspect="1" noMove="1" noResize="1" noEditPoints="1" noAdjustHandles="1" noChangeArrowheads="1" noChangeShapeType="1" noTextEdit="1"/>
              </p:cNvSpPr>
              <p:nvPr/>
            </p:nvSpPr>
            <p:spPr>
              <a:xfrm>
                <a:off x="457516" y="6346631"/>
                <a:ext cx="3842177" cy="293863"/>
              </a:xfrm>
              <a:prstGeom prst="rect">
                <a:avLst/>
              </a:prstGeom>
              <a:blipFill>
                <a:blip r:embed="rId7"/>
                <a:stretch>
                  <a:fillRect l="-1270" t="-12500" b="-35417"/>
                </a:stretch>
              </a:blipFill>
            </p:spPr>
            <p:txBody>
              <a:bodyPr/>
              <a:lstStyle/>
              <a:p>
                <a:r>
                  <a:rPr lang="it-IT">
                    <a:noFill/>
                  </a:rPr>
                  <a:t> </a:t>
                </a:r>
              </a:p>
            </p:txBody>
          </p:sp>
        </mc:Fallback>
      </mc:AlternateContent>
      <mc:AlternateContent xmlns:mc="http://schemas.openxmlformats.org/markup-compatibility/2006" xmlns:a14="http://schemas.microsoft.com/office/drawing/2010/main">
        <mc:Choice Requires="a14">
          <p:sp>
            <p:nvSpPr>
              <p:cNvPr id="21" name="Rettangolo 20">
                <a:extLst>
                  <a:ext uri="{FF2B5EF4-FFF2-40B4-BE49-F238E27FC236}">
                    <a16:creationId xmlns:a16="http://schemas.microsoft.com/office/drawing/2014/main" id="{A0469AA3-8626-738D-E3F5-9080A32FCFF0}"/>
                  </a:ext>
                </a:extLst>
              </p:cNvPr>
              <p:cNvSpPr/>
              <p:nvPr/>
            </p:nvSpPr>
            <p:spPr>
              <a:xfrm>
                <a:off x="4935681" y="6205588"/>
                <a:ext cx="5638798" cy="386260"/>
              </a:xfrm>
              <a:prstGeom prst="rect">
                <a:avLst/>
              </a:prstGeom>
            </p:spPr>
            <p:txBody>
              <a:bodyPr wrap="square">
                <a:spAutoFit/>
              </a:bodyPr>
              <a:lstStyle/>
              <a:p>
                <a:pPr marL="285750" indent="-285750">
                  <a:buClr>
                    <a:schemeClr val="tx1">
                      <a:lumMod val="65000"/>
                      <a:lumOff val="35000"/>
                    </a:schemeClr>
                  </a:buClr>
                  <a:buFont typeface="Arial" panose="020B0604020202020204" pitchFamily="34" charset="0"/>
                  <a:buChar char="•"/>
                </a:pPr>
                <a14:m>
                  <m:oMath xmlns:m="http://schemas.openxmlformats.org/officeDocument/2006/math">
                    <m:r>
                      <a:rPr lang="it-IT" sz="1600" i="1" smtClean="0">
                        <a:solidFill>
                          <a:schemeClr val="tx1"/>
                        </a:solidFill>
                        <a:latin typeface="Cambria Math" panose="02040503050406030204" pitchFamily="18" charset="0"/>
                        <a:ea typeface="Cambria Math" panose="02040503050406030204" pitchFamily="18" charset="0"/>
                      </a:rPr>
                      <m:t>∆</m:t>
                    </m:r>
                    <m:sSubSup>
                      <m:sSubSupPr>
                        <m:ctrlPr>
                          <a:rPr lang="it-IT" sz="1600" i="1" smtClean="0">
                            <a:solidFill>
                              <a:schemeClr val="tx1"/>
                            </a:solidFill>
                            <a:latin typeface="Cambria Math" panose="02040503050406030204" pitchFamily="18" charset="0"/>
                            <a:ea typeface="Cambria Math" panose="02040503050406030204" pitchFamily="18" charset="0"/>
                          </a:rPr>
                        </m:ctrlPr>
                      </m:sSubSupPr>
                      <m:e>
                        <m:r>
                          <a:rPr lang="it-IT" sz="1600" i="1" smtClean="0">
                            <a:solidFill>
                              <a:schemeClr val="tx1"/>
                            </a:solidFill>
                            <a:latin typeface="Cambria Math" panose="02040503050406030204" pitchFamily="18" charset="0"/>
                            <a:ea typeface="Cambria Math" panose="02040503050406030204" pitchFamily="18" charset="0"/>
                          </a:rPr>
                          <m:t>𝜏</m:t>
                        </m:r>
                      </m:e>
                      <m:sub>
                        <m:r>
                          <a:rPr lang="it-IT" sz="1600" b="0" i="1" smtClean="0">
                            <a:solidFill>
                              <a:schemeClr val="tx1"/>
                            </a:solidFill>
                            <a:latin typeface="Cambria Math" panose="02040503050406030204" pitchFamily="18" charset="0"/>
                            <a:ea typeface="Cambria Math" panose="02040503050406030204" pitchFamily="18" charset="0"/>
                          </a:rPr>
                          <m:t>𝑖𝑗</m:t>
                        </m:r>
                      </m:sub>
                      <m:sup>
                        <m:r>
                          <a:rPr lang="it-IT" sz="1600" b="0" i="1" smtClean="0">
                            <a:solidFill>
                              <a:schemeClr val="tx1"/>
                            </a:solidFill>
                            <a:latin typeface="Cambria Math" panose="02040503050406030204" pitchFamily="18" charset="0"/>
                            <a:ea typeface="Cambria Math" panose="02040503050406030204" pitchFamily="18" charset="0"/>
                          </a:rPr>
                          <m:t>𝑏𝑒𝑠𝑡</m:t>
                        </m:r>
                      </m:sup>
                    </m:sSubSup>
                    <m:d>
                      <m:dPr>
                        <m:ctrlPr>
                          <a:rPr lang="it-IT" sz="1600" i="1" smtClean="0">
                            <a:solidFill>
                              <a:schemeClr val="tx1"/>
                            </a:solidFill>
                            <a:latin typeface="Cambria Math" panose="02040503050406030204" pitchFamily="18" charset="0"/>
                          </a:rPr>
                        </m:ctrlPr>
                      </m:dPr>
                      <m:e>
                        <m:r>
                          <a:rPr lang="it-IT" sz="1600" b="0" i="1" smtClean="0">
                            <a:solidFill>
                              <a:schemeClr val="tx1"/>
                            </a:solidFill>
                            <a:latin typeface="Cambria Math" panose="02040503050406030204" pitchFamily="18" charset="0"/>
                          </a:rPr>
                          <m:t>𝑡</m:t>
                        </m:r>
                      </m:e>
                    </m:d>
                    <m:r>
                      <a:rPr lang="it-IT" sz="1600" b="0" i="1" smtClean="0">
                        <a:solidFill>
                          <a:schemeClr val="tx1"/>
                        </a:solidFill>
                        <a:latin typeface="Cambria Math" panose="02040503050406030204" pitchFamily="18" charset="0"/>
                      </a:rPr>
                      <m:t>:</m:t>
                    </m:r>
                  </m:oMath>
                </a14:m>
                <a:r>
                  <a:rPr lang="en-US" sz="1600" dirty="0">
                    <a:latin typeface="Bierstadt" panose="020B0004020202020204" pitchFamily="34" charset="0"/>
                    <a:cs typeface="Arial" panose="020B0604020202020204" pitchFamily="34" charset="0"/>
                  </a:rPr>
                  <a:t> only the best ant is allowed to update the trails</a:t>
                </a:r>
                <a:endParaRPr lang="en-US" sz="1600" dirty="0">
                  <a:solidFill>
                    <a:schemeClr val="tx1"/>
                  </a:solidFill>
                  <a:latin typeface="Bierstadt" panose="020B0004020202020204" pitchFamily="34" charset="0"/>
                  <a:cs typeface="Arial" panose="020B0604020202020204" pitchFamily="34" charset="0"/>
                </a:endParaRPr>
              </a:p>
            </p:txBody>
          </p:sp>
        </mc:Choice>
        <mc:Fallback xmlns="">
          <p:sp>
            <p:nvSpPr>
              <p:cNvPr id="21" name="Rettangolo 20">
                <a:extLst>
                  <a:ext uri="{FF2B5EF4-FFF2-40B4-BE49-F238E27FC236}">
                    <a16:creationId xmlns:a16="http://schemas.microsoft.com/office/drawing/2014/main" id="{A0469AA3-8626-738D-E3F5-9080A32FCFF0}"/>
                  </a:ext>
                </a:extLst>
              </p:cNvPr>
              <p:cNvSpPr>
                <a:spLocks noRot="1" noChangeAspect="1" noMove="1" noResize="1" noEditPoints="1" noAdjustHandles="1" noChangeArrowheads="1" noChangeShapeType="1" noTextEdit="1"/>
              </p:cNvSpPr>
              <p:nvPr/>
            </p:nvSpPr>
            <p:spPr>
              <a:xfrm>
                <a:off x="4935681" y="6205588"/>
                <a:ext cx="5638798" cy="386260"/>
              </a:xfrm>
              <a:prstGeom prst="rect">
                <a:avLst/>
              </a:prstGeom>
              <a:blipFill>
                <a:blip r:embed="rId8"/>
                <a:stretch>
                  <a:fillRect l="-432" b="-14286"/>
                </a:stretch>
              </a:blipFill>
            </p:spPr>
            <p:txBody>
              <a:bodyPr/>
              <a:lstStyle/>
              <a:p>
                <a:r>
                  <a:rPr lang="it-IT">
                    <a:noFill/>
                  </a:rPr>
                  <a:t> </a:t>
                </a:r>
              </a:p>
            </p:txBody>
          </p:sp>
        </mc:Fallback>
      </mc:AlternateContent>
      <p:sp>
        <p:nvSpPr>
          <p:cNvPr id="22" name="CasellaDiTesto 21">
            <a:extLst>
              <a:ext uri="{FF2B5EF4-FFF2-40B4-BE49-F238E27FC236}">
                <a16:creationId xmlns:a16="http://schemas.microsoft.com/office/drawing/2014/main" id="{D4271B2A-DACA-7A2C-F5E9-BEF66923DA8E}"/>
              </a:ext>
            </a:extLst>
          </p:cNvPr>
          <p:cNvSpPr txBox="1"/>
          <p:nvPr/>
        </p:nvSpPr>
        <p:spPr>
          <a:xfrm>
            <a:off x="878282" y="5080182"/>
            <a:ext cx="2900434" cy="338554"/>
          </a:xfrm>
          <a:prstGeom prst="rect">
            <a:avLst/>
          </a:prstGeom>
          <a:noFill/>
        </p:spPr>
        <p:txBody>
          <a:bodyPr wrap="square">
            <a:spAutoFit/>
          </a:bodyPr>
          <a:lstStyle/>
          <a:p>
            <a:r>
              <a:rPr lang="en-GB" sz="1600" b="1" dirty="0">
                <a:latin typeface="Bierstadt" panose="020B0004020202020204" pitchFamily="34" charset="0"/>
                <a:cs typeface="Arial" panose="020B0604020202020204" pitchFamily="34" charset="0"/>
              </a:rPr>
              <a:t>Local updating rule</a:t>
            </a:r>
          </a:p>
        </p:txBody>
      </p:sp>
      <mc:AlternateContent xmlns:mc="http://schemas.openxmlformats.org/markup-compatibility/2006" xmlns:a14="http://schemas.microsoft.com/office/drawing/2010/main">
        <mc:Choice Requires="a14">
          <p:sp>
            <p:nvSpPr>
              <p:cNvPr id="23" name="CasellaDiTesto 22">
                <a:extLst>
                  <a:ext uri="{FF2B5EF4-FFF2-40B4-BE49-F238E27FC236}">
                    <a16:creationId xmlns:a16="http://schemas.microsoft.com/office/drawing/2014/main" id="{7450D62F-FE39-7414-265F-DFB8150CB3C0}"/>
                  </a:ext>
                </a:extLst>
              </p:cNvPr>
              <p:cNvSpPr txBox="1"/>
              <p:nvPr/>
            </p:nvSpPr>
            <p:spPr>
              <a:xfrm>
                <a:off x="407410" y="5494207"/>
                <a:ext cx="3842177" cy="266035"/>
              </a:xfrm>
              <a:prstGeom prst="rect">
                <a:avLst/>
              </a:prstGeom>
              <a:noFill/>
            </p:spPr>
            <p:txBody>
              <a:bodyPr wrap="square" lIns="0" tIns="0" rIns="0" bIns="0" rtlCol="0">
                <a:spAutoFit/>
              </a:bodyPr>
              <a:lstStyle/>
              <a:p>
                <a14:m>
                  <m:oMath xmlns:m="http://schemas.openxmlformats.org/officeDocument/2006/math">
                    <m:sSub>
                      <m:sSubPr>
                        <m:ctrlPr>
                          <a:rPr lang="it-IT" sz="1600" i="1" smtClean="0">
                            <a:solidFill>
                              <a:schemeClr val="tx1"/>
                            </a:solidFill>
                            <a:latin typeface="Cambria Math" panose="02040503050406030204" pitchFamily="18" charset="0"/>
                          </a:rPr>
                        </m:ctrlPr>
                      </m:sSubPr>
                      <m:e>
                        <m:r>
                          <a:rPr lang="it-IT" sz="1600" i="1" smtClean="0">
                            <a:solidFill>
                              <a:schemeClr val="tx1"/>
                            </a:solidFill>
                            <a:latin typeface="Cambria Math" panose="02040503050406030204" pitchFamily="18" charset="0"/>
                            <a:ea typeface="Cambria Math" panose="02040503050406030204" pitchFamily="18" charset="0"/>
                          </a:rPr>
                          <m:t>𝜏</m:t>
                        </m:r>
                      </m:e>
                      <m:sub>
                        <m:r>
                          <a:rPr lang="it-IT" sz="1600" b="0" i="1" smtClean="0">
                            <a:solidFill>
                              <a:schemeClr val="tx1"/>
                            </a:solidFill>
                            <a:latin typeface="Cambria Math" panose="02040503050406030204" pitchFamily="18" charset="0"/>
                          </a:rPr>
                          <m:t>𝑖𝑗</m:t>
                        </m:r>
                      </m:sub>
                    </m:sSub>
                    <m:d>
                      <m:dPr>
                        <m:ctrlPr>
                          <a:rPr lang="it-IT" sz="1600" b="0" i="1" smtClean="0">
                            <a:solidFill>
                              <a:schemeClr val="tx1"/>
                            </a:solidFill>
                            <a:latin typeface="Cambria Math" panose="02040503050406030204" pitchFamily="18" charset="0"/>
                          </a:rPr>
                        </m:ctrlPr>
                      </m:dPr>
                      <m:e>
                        <m:r>
                          <a:rPr lang="it-IT" sz="1600" b="0" i="1" smtClean="0">
                            <a:solidFill>
                              <a:schemeClr val="tx1"/>
                            </a:solidFill>
                            <a:latin typeface="Cambria Math" panose="02040503050406030204" pitchFamily="18" charset="0"/>
                          </a:rPr>
                          <m:t>𝑡</m:t>
                        </m:r>
                        <m:r>
                          <a:rPr lang="it-IT" sz="1600" b="0" i="1" smtClean="0">
                            <a:solidFill>
                              <a:schemeClr val="tx1"/>
                            </a:solidFill>
                            <a:latin typeface="Cambria Math" panose="02040503050406030204" pitchFamily="18" charset="0"/>
                          </a:rPr>
                          <m:t>+1</m:t>
                        </m:r>
                      </m:e>
                    </m:d>
                    <m:r>
                      <a:rPr lang="it-IT" sz="1600" b="0" i="1" smtClean="0">
                        <a:solidFill>
                          <a:schemeClr val="tx1"/>
                        </a:solidFill>
                        <a:latin typeface="Cambria Math" panose="02040503050406030204" pitchFamily="18" charset="0"/>
                      </a:rPr>
                      <m:t>=(1−</m:t>
                    </m:r>
                    <m:r>
                      <a:rPr lang="it-IT" sz="1600" b="0" i="1" smtClean="0">
                        <a:solidFill>
                          <a:schemeClr val="tx1"/>
                        </a:solidFill>
                        <a:latin typeface="Cambria Math" panose="02040503050406030204" pitchFamily="18" charset="0"/>
                        <a:ea typeface="Cambria Math" panose="02040503050406030204" pitchFamily="18" charset="0"/>
                      </a:rPr>
                      <m:t>𝜑</m:t>
                    </m:r>
                    <m:r>
                      <a:rPr lang="it-IT" sz="1600" b="0" i="1" smtClean="0">
                        <a:solidFill>
                          <a:schemeClr val="tx1"/>
                        </a:solidFill>
                        <a:latin typeface="Cambria Math" panose="02040503050406030204" pitchFamily="18" charset="0"/>
                        <a:ea typeface="Cambria Math" panose="02040503050406030204" pitchFamily="18" charset="0"/>
                      </a:rPr>
                      <m:t>)</m:t>
                    </m:r>
                  </m:oMath>
                </a14:m>
                <a:r>
                  <a:rPr lang="it-IT" sz="1600" dirty="0">
                    <a:solidFill>
                      <a:schemeClr val="tx1"/>
                    </a:solidFill>
                    <a:latin typeface="Bierstadt" panose="020B0004020202020204" pitchFamily="34" charset="0"/>
                  </a:rPr>
                  <a:t> </a:t>
                </a:r>
                <a14:m>
                  <m:oMath xmlns:m="http://schemas.openxmlformats.org/officeDocument/2006/math">
                    <m:sSub>
                      <m:sSubPr>
                        <m:ctrlPr>
                          <a:rPr lang="it-IT" sz="1600" i="1">
                            <a:solidFill>
                              <a:schemeClr val="tx1"/>
                            </a:solidFill>
                            <a:latin typeface="Cambria Math" panose="02040503050406030204" pitchFamily="18" charset="0"/>
                          </a:rPr>
                        </m:ctrlPr>
                      </m:sSubPr>
                      <m:e>
                        <m:r>
                          <a:rPr lang="it-IT" sz="1600" i="1">
                            <a:solidFill>
                              <a:schemeClr val="tx1"/>
                            </a:solidFill>
                            <a:latin typeface="Cambria Math" panose="02040503050406030204" pitchFamily="18" charset="0"/>
                            <a:ea typeface="Cambria Math" panose="02040503050406030204" pitchFamily="18" charset="0"/>
                          </a:rPr>
                          <m:t>𝜏</m:t>
                        </m:r>
                      </m:e>
                      <m:sub>
                        <m:r>
                          <a:rPr lang="it-IT" sz="1600" i="1">
                            <a:solidFill>
                              <a:schemeClr val="tx1"/>
                            </a:solidFill>
                            <a:latin typeface="Cambria Math" panose="02040503050406030204" pitchFamily="18" charset="0"/>
                          </a:rPr>
                          <m:t>𝑖𝑗</m:t>
                        </m:r>
                      </m:sub>
                    </m:sSub>
                    <m:d>
                      <m:dPr>
                        <m:ctrlPr>
                          <a:rPr lang="it-IT" sz="1600" i="1">
                            <a:solidFill>
                              <a:schemeClr val="tx1"/>
                            </a:solidFill>
                            <a:latin typeface="Cambria Math" panose="02040503050406030204" pitchFamily="18" charset="0"/>
                          </a:rPr>
                        </m:ctrlPr>
                      </m:dPr>
                      <m:e>
                        <m:r>
                          <a:rPr lang="it-IT" sz="1600" i="1">
                            <a:solidFill>
                              <a:schemeClr val="tx1"/>
                            </a:solidFill>
                            <a:latin typeface="Cambria Math" panose="02040503050406030204" pitchFamily="18" charset="0"/>
                          </a:rPr>
                          <m:t>𝑡</m:t>
                        </m:r>
                      </m:e>
                    </m:d>
                  </m:oMath>
                </a14:m>
                <a:r>
                  <a:rPr lang="it-IT" sz="1600" dirty="0">
                    <a:solidFill>
                      <a:schemeClr val="tx1"/>
                    </a:solidFill>
                    <a:latin typeface="Bierstadt" panose="020B0004020202020204" pitchFamily="34" charset="0"/>
                  </a:rPr>
                  <a:t> + </a:t>
                </a:r>
                <a14:m>
                  <m:oMath xmlns:m="http://schemas.openxmlformats.org/officeDocument/2006/math">
                    <m:r>
                      <a:rPr lang="it-IT" sz="1600" b="0" i="1" smtClean="0">
                        <a:solidFill>
                          <a:schemeClr val="tx1"/>
                        </a:solidFill>
                        <a:latin typeface="Cambria Math" panose="02040503050406030204" pitchFamily="18" charset="0"/>
                        <a:ea typeface="Cambria Math" panose="02040503050406030204" pitchFamily="18" charset="0"/>
                      </a:rPr>
                      <m:t>𝜑</m:t>
                    </m:r>
                    <m:r>
                      <a:rPr lang="it-IT" sz="1600" b="0" i="1" smtClean="0">
                        <a:solidFill>
                          <a:schemeClr val="tx1"/>
                        </a:solidFill>
                        <a:latin typeface="Cambria Math" panose="02040503050406030204" pitchFamily="18" charset="0"/>
                        <a:ea typeface="Cambria Math" panose="02040503050406030204" pitchFamily="18" charset="0"/>
                      </a:rPr>
                      <m:t>∙</m:t>
                    </m:r>
                    <m:sSub>
                      <m:sSubPr>
                        <m:ctrlPr>
                          <a:rPr lang="it-IT" sz="1600" i="1" smtClean="0">
                            <a:solidFill>
                              <a:schemeClr val="tx1"/>
                            </a:solidFill>
                            <a:latin typeface="Cambria Math" panose="02040503050406030204" pitchFamily="18" charset="0"/>
                          </a:rPr>
                        </m:ctrlPr>
                      </m:sSubPr>
                      <m:e>
                        <m:r>
                          <a:rPr lang="it-IT" sz="1600" i="1">
                            <a:solidFill>
                              <a:schemeClr val="tx1"/>
                            </a:solidFill>
                            <a:latin typeface="Cambria Math" panose="02040503050406030204" pitchFamily="18" charset="0"/>
                            <a:ea typeface="Cambria Math" panose="02040503050406030204" pitchFamily="18" charset="0"/>
                          </a:rPr>
                          <m:t>𝜏</m:t>
                        </m:r>
                      </m:e>
                      <m:sub>
                        <m:r>
                          <a:rPr lang="it-IT" sz="1600" i="1">
                            <a:solidFill>
                              <a:schemeClr val="tx1"/>
                            </a:solidFill>
                            <a:latin typeface="Cambria Math" panose="02040503050406030204" pitchFamily="18" charset="0"/>
                          </a:rPr>
                          <m:t>𝑖𝑗</m:t>
                        </m:r>
                      </m:sub>
                    </m:sSub>
                    <m:d>
                      <m:dPr>
                        <m:ctrlPr>
                          <a:rPr lang="it-IT" sz="1600" i="1">
                            <a:solidFill>
                              <a:schemeClr val="tx1"/>
                            </a:solidFill>
                            <a:latin typeface="Cambria Math" panose="02040503050406030204" pitchFamily="18" charset="0"/>
                          </a:rPr>
                        </m:ctrlPr>
                      </m:dPr>
                      <m:e>
                        <m:r>
                          <a:rPr lang="it-IT" sz="1600" b="0" i="1" smtClean="0">
                            <a:solidFill>
                              <a:schemeClr val="tx1"/>
                            </a:solidFill>
                            <a:latin typeface="Cambria Math" panose="02040503050406030204" pitchFamily="18" charset="0"/>
                          </a:rPr>
                          <m:t>0</m:t>
                        </m:r>
                      </m:e>
                    </m:d>
                  </m:oMath>
                </a14:m>
                <a:endParaRPr lang="it-IT" sz="1600" dirty="0">
                  <a:solidFill>
                    <a:schemeClr val="tx1"/>
                  </a:solidFill>
                  <a:latin typeface="Bierstadt" panose="020B0004020202020204" pitchFamily="34" charset="0"/>
                </a:endParaRPr>
              </a:p>
            </p:txBody>
          </p:sp>
        </mc:Choice>
        <mc:Fallback xmlns="">
          <p:sp>
            <p:nvSpPr>
              <p:cNvPr id="23" name="CasellaDiTesto 22">
                <a:extLst>
                  <a:ext uri="{FF2B5EF4-FFF2-40B4-BE49-F238E27FC236}">
                    <a16:creationId xmlns:a16="http://schemas.microsoft.com/office/drawing/2014/main" id="{7450D62F-FE39-7414-265F-DFB8150CB3C0}"/>
                  </a:ext>
                </a:extLst>
              </p:cNvPr>
              <p:cNvSpPr txBox="1">
                <a:spLocks noRot="1" noChangeAspect="1" noMove="1" noResize="1" noEditPoints="1" noAdjustHandles="1" noChangeArrowheads="1" noChangeShapeType="1" noTextEdit="1"/>
              </p:cNvSpPr>
              <p:nvPr/>
            </p:nvSpPr>
            <p:spPr>
              <a:xfrm>
                <a:off x="407410" y="5494207"/>
                <a:ext cx="3842177" cy="266035"/>
              </a:xfrm>
              <a:prstGeom prst="rect">
                <a:avLst/>
              </a:prstGeom>
              <a:blipFill>
                <a:blip r:embed="rId9"/>
                <a:stretch>
                  <a:fillRect l="-1429" t="-20455" b="-40909"/>
                </a:stretch>
              </a:blipFill>
            </p:spPr>
            <p:txBody>
              <a:bodyPr/>
              <a:lstStyle/>
              <a:p>
                <a:r>
                  <a:rPr lang="it-IT">
                    <a:noFill/>
                  </a:rPr>
                  <a:t> </a:t>
                </a:r>
              </a:p>
            </p:txBody>
          </p:sp>
        </mc:Fallback>
      </mc:AlternateContent>
      <p:sp>
        <p:nvSpPr>
          <p:cNvPr id="24" name="Rettangolo 23">
            <a:extLst>
              <a:ext uri="{FF2B5EF4-FFF2-40B4-BE49-F238E27FC236}">
                <a16:creationId xmlns:a16="http://schemas.microsoft.com/office/drawing/2014/main" id="{1C7C3A45-4B2C-7BDD-B6D5-3854EACECE0D}"/>
              </a:ext>
            </a:extLst>
          </p:cNvPr>
          <p:cNvSpPr/>
          <p:nvPr/>
        </p:nvSpPr>
        <p:spPr>
          <a:xfrm>
            <a:off x="4875666" y="5354662"/>
            <a:ext cx="6890510" cy="584775"/>
          </a:xfrm>
          <a:prstGeom prst="rect">
            <a:avLst/>
          </a:prstGeom>
        </p:spPr>
        <p:txBody>
          <a:bodyPr wrap="square">
            <a:spAutoFit/>
          </a:bodyPr>
          <a:lstStyle/>
          <a:p>
            <a:pPr marL="285750" indent="-285750">
              <a:buClr>
                <a:schemeClr val="tx1">
                  <a:lumMod val="65000"/>
                  <a:lumOff val="35000"/>
                </a:schemeClr>
              </a:buClr>
              <a:buFont typeface="Arial" panose="020B0604020202020204" pitchFamily="34" charset="0"/>
              <a:buChar char="•"/>
            </a:pPr>
            <a:r>
              <a:rPr lang="en-US" sz="1600" dirty="0">
                <a:solidFill>
                  <a:schemeClr val="tx1"/>
                </a:solidFill>
                <a:latin typeface="Bierstadt" panose="020B0004020202020204" pitchFamily="34" charset="0"/>
                <a:cs typeface="Arial" panose="020B0604020202020204" pitchFamily="34" charset="0"/>
              </a:rPr>
              <a:t> ants change the pheromone level of the edges they are selecting by applying a local pheromone updating rule;</a:t>
            </a:r>
          </a:p>
        </p:txBody>
      </p:sp>
    </p:spTree>
    <p:extLst>
      <p:ext uri="{BB962C8B-B14F-4D97-AF65-F5344CB8AC3E}">
        <p14:creationId xmlns:p14="http://schemas.microsoft.com/office/powerpoint/2010/main" val="2126824914"/>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a:extLst>
            <a:ext uri="{FF2B5EF4-FFF2-40B4-BE49-F238E27FC236}">
              <a16:creationId xmlns:a16="http://schemas.microsoft.com/office/drawing/2014/main" id="{28DAA274-E094-9708-9813-34DD52CF1F5B}"/>
            </a:ext>
          </a:extLst>
        </p:cNvPr>
        <p:cNvGrpSpPr/>
        <p:nvPr/>
      </p:nvGrpSpPr>
      <p:grpSpPr>
        <a:xfrm>
          <a:off x="0" y="0"/>
          <a:ext cx="0" cy="0"/>
          <a:chOff x="0" y="0"/>
          <a:chExt cx="0" cy="0"/>
        </a:xfrm>
      </p:grpSpPr>
      <p:sp useBgFill="1">
        <p:nvSpPr>
          <p:cNvPr id="38922" name="Rectangle 38921">
            <a:extLst>
              <a:ext uri="{FF2B5EF4-FFF2-40B4-BE49-F238E27FC236}">
                <a16:creationId xmlns:a16="http://schemas.microsoft.com/office/drawing/2014/main" id="{91276101-8555-F466-1695-9574F75EDA3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w="12700" cap="flat" cmpd="sng" algn="ctr">
            <a:noFill/>
            <a:prstDash val="solid"/>
            <a:miter lim="800000"/>
          </a:ln>
          <a:effectLst/>
          <a:extLs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8924" name="Freeform: Shape 38923">
            <a:extLst>
              <a:ext uri="{FF2B5EF4-FFF2-40B4-BE49-F238E27FC236}">
                <a16:creationId xmlns:a16="http://schemas.microsoft.com/office/drawing/2014/main" id="{01DB23A4-3C79-1313-86F8-92AA0F09AD12}"/>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1"/>
            <a:ext cx="11766176" cy="2061837"/>
          </a:xfrm>
          <a:custGeom>
            <a:avLst/>
            <a:gdLst>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9437 w 10768629"/>
              <a:gd name="connsiteY140" fmla="*/ 1636968 h 1978172"/>
              <a:gd name="connsiteX141" fmla="*/ 5440853 w 10768629"/>
              <a:gd name="connsiteY141" fmla="*/ 1657958 h 1978172"/>
              <a:gd name="connsiteX142" fmla="*/ 4945936 w 10768629"/>
              <a:gd name="connsiteY142" fmla="*/ 1713743 h 1978172"/>
              <a:gd name="connsiteX143" fmla="*/ 4818446 w 10768629"/>
              <a:gd name="connsiteY143" fmla="*/ 1726895 h 1978172"/>
              <a:gd name="connsiteX144" fmla="*/ 4813657 w 10768629"/>
              <a:gd name="connsiteY144" fmla="*/ 1730706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38835 w 10768629"/>
              <a:gd name="connsiteY164" fmla="*/ 1920210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32568 w 10768629"/>
              <a:gd name="connsiteY178" fmla="*/ 1793149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9437 w 10768629"/>
              <a:gd name="connsiteY140" fmla="*/ 1636968 h 1978172"/>
              <a:gd name="connsiteX141" fmla="*/ 5440853 w 10768629"/>
              <a:gd name="connsiteY141" fmla="*/ 1657958 h 1978172"/>
              <a:gd name="connsiteX142" fmla="*/ 4945936 w 10768629"/>
              <a:gd name="connsiteY142" fmla="*/ 1713743 h 1978172"/>
              <a:gd name="connsiteX143" fmla="*/ 4818446 w 10768629"/>
              <a:gd name="connsiteY143" fmla="*/ 1726895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38835 w 10768629"/>
              <a:gd name="connsiteY164" fmla="*/ 1920210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32568 w 10768629"/>
              <a:gd name="connsiteY178" fmla="*/ 1793149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9437 w 10768629"/>
              <a:gd name="connsiteY140" fmla="*/ 1636968 h 1978172"/>
              <a:gd name="connsiteX141" fmla="*/ 5440853 w 10768629"/>
              <a:gd name="connsiteY141" fmla="*/ 1657958 h 1978172"/>
              <a:gd name="connsiteX142" fmla="*/ 4945936 w 10768629"/>
              <a:gd name="connsiteY142" fmla="*/ 1713743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38835 w 10768629"/>
              <a:gd name="connsiteY164" fmla="*/ 1920210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32568 w 10768629"/>
              <a:gd name="connsiteY178" fmla="*/ 1793149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9437 w 10768629"/>
              <a:gd name="connsiteY140" fmla="*/ 1636968 h 1978172"/>
              <a:gd name="connsiteX141" fmla="*/ 5440853 w 10768629"/>
              <a:gd name="connsiteY141" fmla="*/ 1657958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38835 w 10768629"/>
              <a:gd name="connsiteY164" fmla="*/ 1920210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32568 w 10768629"/>
              <a:gd name="connsiteY178" fmla="*/ 1793149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40853 w 10768629"/>
              <a:gd name="connsiteY141" fmla="*/ 1657958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38835 w 10768629"/>
              <a:gd name="connsiteY164" fmla="*/ 1920210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32568 w 10768629"/>
              <a:gd name="connsiteY178" fmla="*/ 1793149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38835 w 10768629"/>
              <a:gd name="connsiteY164" fmla="*/ 1920210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32568 w 10768629"/>
              <a:gd name="connsiteY178" fmla="*/ 1793149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32568 w 10768629"/>
              <a:gd name="connsiteY178" fmla="*/ 1793149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32568 w 10768629"/>
              <a:gd name="connsiteY178" fmla="*/ 1793149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57365 w 10768629"/>
              <a:gd name="connsiteY178" fmla="*/ 1832140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57365 w 10768629"/>
              <a:gd name="connsiteY178" fmla="*/ 1832140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57365 w 10768629"/>
              <a:gd name="connsiteY178" fmla="*/ 1832140 h 1978172"/>
              <a:gd name="connsiteX179" fmla="*/ 1232341 w 10768629"/>
              <a:gd name="connsiteY179" fmla="*/ 1785942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57365 w 10768629"/>
              <a:gd name="connsiteY178" fmla="*/ 1832140 h 1978172"/>
              <a:gd name="connsiteX179" fmla="*/ 1232341 w 10768629"/>
              <a:gd name="connsiteY179" fmla="*/ 1785942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9462 w 10768629"/>
              <a:gd name="connsiteY48" fmla="*/ 987106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1228 w 10768629"/>
              <a:gd name="connsiteY152" fmla="*/ 1868717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1228 w 10768629"/>
              <a:gd name="connsiteY152" fmla="*/ 1868717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11935 w 10768629"/>
              <a:gd name="connsiteY151" fmla="*/ 1860177 h 1978172"/>
              <a:gd name="connsiteX152" fmla="*/ 4101228 w 10768629"/>
              <a:gd name="connsiteY152" fmla="*/ 1868717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11935 w 10768629"/>
              <a:gd name="connsiteY151" fmla="*/ 1860177 h 1978172"/>
              <a:gd name="connsiteX152" fmla="*/ 4101228 w 10768629"/>
              <a:gd name="connsiteY152" fmla="*/ 1868717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09389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11935 w 10768629"/>
              <a:gd name="connsiteY151" fmla="*/ 1860177 h 1978172"/>
              <a:gd name="connsiteX152" fmla="*/ 4101228 w 10768629"/>
              <a:gd name="connsiteY152" fmla="*/ 1868717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09389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11935 w 10768629"/>
              <a:gd name="connsiteY151" fmla="*/ 1860177 h 1978172"/>
              <a:gd name="connsiteX152" fmla="*/ 4101228 w 10768629"/>
              <a:gd name="connsiteY152" fmla="*/ 1868717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09389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11935 w 10768629"/>
              <a:gd name="connsiteY151" fmla="*/ 1860177 h 1978172"/>
              <a:gd name="connsiteX152" fmla="*/ 4101228 w 10768629"/>
              <a:gd name="connsiteY152" fmla="*/ 1868717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0257 w 10768629"/>
              <a:gd name="connsiteY182" fmla="*/ 1789615 h 1978172"/>
              <a:gd name="connsiteX183" fmla="*/ 991903 w 10768629"/>
              <a:gd name="connsiteY183" fmla="*/ 1786741 h 1978172"/>
              <a:gd name="connsiteX184" fmla="*/ 883960 w 10768629"/>
              <a:gd name="connsiteY184" fmla="*/ 1809389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11935 w 10768629"/>
              <a:gd name="connsiteY151" fmla="*/ 1860177 h 1978172"/>
              <a:gd name="connsiteX152" fmla="*/ 4101228 w 10768629"/>
              <a:gd name="connsiteY152" fmla="*/ 1868717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84330 h 1978172"/>
              <a:gd name="connsiteX182" fmla="*/ 1120257 w 10768629"/>
              <a:gd name="connsiteY182" fmla="*/ 1789615 h 1978172"/>
              <a:gd name="connsiteX183" fmla="*/ 991903 w 10768629"/>
              <a:gd name="connsiteY183" fmla="*/ 1786741 h 1978172"/>
              <a:gd name="connsiteX184" fmla="*/ 883960 w 10768629"/>
              <a:gd name="connsiteY184" fmla="*/ 1809389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Lst>
            <a:rect l="l" t="t" r="r" b="b"/>
            <a:pathLst>
              <a:path w="10768629" h="1978172">
                <a:moveTo>
                  <a:pt x="0" y="0"/>
                </a:moveTo>
                <a:lnTo>
                  <a:pt x="10768629" y="0"/>
                </a:lnTo>
                <a:lnTo>
                  <a:pt x="10733254" y="31439"/>
                </a:lnTo>
                <a:lnTo>
                  <a:pt x="10727085" y="37910"/>
                </a:lnTo>
                <a:cubicBezTo>
                  <a:pt x="10712973" y="56080"/>
                  <a:pt x="10699457" y="78430"/>
                  <a:pt x="10675953" y="68623"/>
                </a:cubicBezTo>
                <a:cubicBezTo>
                  <a:pt x="10685972" y="89202"/>
                  <a:pt x="10641629" y="69781"/>
                  <a:pt x="10637091" y="90361"/>
                </a:cubicBezTo>
                <a:cubicBezTo>
                  <a:pt x="10635214" y="107005"/>
                  <a:pt x="10621323" y="104993"/>
                  <a:pt x="10610971" y="110764"/>
                </a:cubicBezTo>
                <a:cubicBezTo>
                  <a:pt x="10603980" y="127568"/>
                  <a:pt x="10551417" y="141180"/>
                  <a:pt x="10532872" y="138028"/>
                </a:cubicBezTo>
                <a:cubicBezTo>
                  <a:pt x="10480300" y="119072"/>
                  <a:pt x="10440532" y="186296"/>
                  <a:pt x="10398558" y="172911"/>
                </a:cubicBezTo>
                <a:cubicBezTo>
                  <a:pt x="10387708" y="174114"/>
                  <a:pt x="10378792" y="177646"/>
                  <a:pt x="10371128" y="182609"/>
                </a:cubicBezTo>
                <a:lnTo>
                  <a:pt x="10352178" y="199976"/>
                </a:lnTo>
                <a:lnTo>
                  <a:pt x="10351815" y="211879"/>
                </a:lnTo>
                <a:lnTo>
                  <a:pt x="10337471" y="218661"/>
                </a:lnTo>
                <a:lnTo>
                  <a:pt x="10334625" y="222351"/>
                </a:lnTo>
                <a:cubicBezTo>
                  <a:pt x="10321108" y="225227"/>
                  <a:pt x="10278615" y="228401"/>
                  <a:pt x="10256365" y="235917"/>
                </a:cubicBezTo>
                <a:cubicBezTo>
                  <a:pt x="10218136" y="258033"/>
                  <a:pt x="10224552" y="209685"/>
                  <a:pt x="10201127" y="267448"/>
                </a:cubicBezTo>
                <a:cubicBezTo>
                  <a:pt x="10121320" y="273476"/>
                  <a:pt x="10040763" y="345580"/>
                  <a:pt x="9961218" y="326720"/>
                </a:cubicBezTo>
                <a:cubicBezTo>
                  <a:pt x="9980173" y="341621"/>
                  <a:pt x="9883038" y="318484"/>
                  <a:pt x="9859715" y="355698"/>
                </a:cubicBezTo>
                <a:cubicBezTo>
                  <a:pt x="9812822" y="367758"/>
                  <a:pt x="9752089" y="383830"/>
                  <a:pt x="9679867" y="399081"/>
                </a:cubicBezTo>
                <a:cubicBezTo>
                  <a:pt x="9618357" y="415668"/>
                  <a:pt x="9525492" y="446315"/>
                  <a:pt x="9490654" y="455225"/>
                </a:cubicBezTo>
                <a:lnTo>
                  <a:pt x="9470837" y="452539"/>
                </a:lnTo>
                <a:lnTo>
                  <a:pt x="9469082" y="454891"/>
                </a:lnTo>
                <a:cubicBezTo>
                  <a:pt x="9460057" y="461184"/>
                  <a:pt x="9453495" y="461729"/>
                  <a:pt x="9448038" y="459733"/>
                </a:cubicBezTo>
                <a:lnTo>
                  <a:pt x="9396821" y="455795"/>
                </a:lnTo>
                <a:lnTo>
                  <a:pt x="9392197" y="459796"/>
                </a:lnTo>
                <a:lnTo>
                  <a:pt x="9347994" y="464462"/>
                </a:lnTo>
                <a:cubicBezTo>
                  <a:pt x="9347959" y="465155"/>
                  <a:pt x="9347925" y="465846"/>
                  <a:pt x="9347889" y="466539"/>
                </a:cubicBezTo>
                <a:cubicBezTo>
                  <a:pt x="9346648" y="471307"/>
                  <a:pt x="9343831" y="475025"/>
                  <a:pt x="9337639" y="476654"/>
                </a:cubicBezTo>
                <a:cubicBezTo>
                  <a:pt x="9354547" y="503661"/>
                  <a:pt x="9307720" y="510631"/>
                  <a:pt x="9287964" y="513052"/>
                </a:cubicBezTo>
                <a:cubicBezTo>
                  <a:pt x="9269905" y="526173"/>
                  <a:pt x="9245386" y="544358"/>
                  <a:pt x="9229283" y="555377"/>
                </a:cubicBezTo>
                <a:lnTo>
                  <a:pt x="9220274" y="557502"/>
                </a:lnTo>
                <a:cubicBezTo>
                  <a:pt x="9220250" y="557668"/>
                  <a:pt x="9220226" y="557835"/>
                  <a:pt x="9220202" y="558001"/>
                </a:cubicBezTo>
                <a:cubicBezTo>
                  <a:pt x="9218468" y="559434"/>
                  <a:pt x="9215591" y="560497"/>
                  <a:pt x="9210908" y="561147"/>
                </a:cubicBezTo>
                <a:lnTo>
                  <a:pt x="9186374" y="565502"/>
                </a:lnTo>
                <a:lnTo>
                  <a:pt x="9181058" y="569943"/>
                </a:lnTo>
                <a:lnTo>
                  <a:pt x="9167549" y="584727"/>
                </a:lnTo>
                <a:lnTo>
                  <a:pt x="9149110" y="598906"/>
                </a:lnTo>
                <a:cubicBezTo>
                  <a:pt x="9133575" y="594395"/>
                  <a:pt x="9087390" y="636567"/>
                  <a:pt x="9078556" y="644039"/>
                </a:cubicBezTo>
                <a:lnTo>
                  <a:pt x="8996399" y="690055"/>
                </a:lnTo>
                <a:cubicBezTo>
                  <a:pt x="8913147" y="777045"/>
                  <a:pt x="8867993" y="772591"/>
                  <a:pt x="8803791" y="813860"/>
                </a:cubicBezTo>
                <a:cubicBezTo>
                  <a:pt x="8745270" y="819906"/>
                  <a:pt x="8690049" y="823612"/>
                  <a:pt x="8636202" y="848463"/>
                </a:cubicBezTo>
                <a:cubicBezTo>
                  <a:pt x="8594799" y="860014"/>
                  <a:pt x="8568613" y="864779"/>
                  <a:pt x="8555372" y="883171"/>
                </a:cubicBezTo>
                <a:lnTo>
                  <a:pt x="8507229" y="901665"/>
                </a:lnTo>
                <a:lnTo>
                  <a:pt x="8428473" y="927985"/>
                </a:lnTo>
                <a:cubicBezTo>
                  <a:pt x="8428287" y="929817"/>
                  <a:pt x="8428100" y="931648"/>
                  <a:pt x="8427914" y="933480"/>
                </a:cubicBezTo>
                <a:lnTo>
                  <a:pt x="8420327" y="941984"/>
                </a:lnTo>
                <a:lnTo>
                  <a:pt x="8394729" y="948347"/>
                </a:lnTo>
                <a:lnTo>
                  <a:pt x="8380548" y="987916"/>
                </a:lnTo>
                <a:lnTo>
                  <a:pt x="8375330" y="965444"/>
                </a:lnTo>
                <a:cubicBezTo>
                  <a:pt x="8372375" y="964202"/>
                  <a:pt x="8344433" y="977378"/>
                  <a:pt x="8340796" y="980522"/>
                </a:cubicBezTo>
                <a:cubicBezTo>
                  <a:pt x="8328292" y="982128"/>
                  <a:pt x="8319237" y="991089"/>
                  <a:pt x="8304438" y="996739"/>
                </a:cubicBezTo>
                <a:cubicBezTo>
                  <a:pt x="8297193" y="1005683"/>
                  <a:pt x="8289328" y="1014568"/>
                  <a:pt x="8280929" y="1023089"/>
                </a:cubicBezTo>
                <a:lnTo>
                  <a:pt x="8275760" y="1027772"/>
                </a:lnTo>
                <a:lnTo>
                  <a:pt x="8275478" y="1027605"/>
                </a:lnTo>
                <a:cubicBezTo>
                  <a:pt x="8273970" y="1028076"/>
                  <a:pt x="8251461" y="1029408"/>
                  <a:pt x="8249003" y="1032033"/>
                </a:cubicBezTo>
                <a:lnTo>
                  <a:pt x="8203836" y="1037347"/>
                </a:lnTo>
                <a:cubicBezTo>
                  <a:pt x="8172789" y="1049890"/>
                  <a:pt x="8148166" y="1034625"/>
                  <a:pt x="8122936" y="1063113"/>
                </a:cubicBezTo>
                <a:cubicBezTo>
                  <a:pt x="8093850" y="1074757"/>
                  <a:pt x="8066781" y="1075350"/>
                  <a:pt x="8043658" y="1092746"/>
                </a:cubicBezTo>
                <a:cubicBezTo>
                  <a:pt x="8032157" y="1089174"/>
                  <a:pt x="8022145" y="1089998"/>
                  <a:pt x="8015351" y="1105478"/>
                </a:cubicBezTo>
                <a:cubicBezTo>
                  <a:pt x="7987544" y="1113006"/>
                  <a:pt x="7977708" y="1099152"/>
                  <a:pt x="7963145" y="1119346"/>
                </a:cubicBezTo>
                <a:cubicBezTo>
                  <a:pt x="7942622" y="1098880"/>
                  <a:pt x="7943760" y="1109516"/>
                  <a:pt x="7938145" y="1120225"/>
                </a:cubicBezTo>
                <a:lnTo>
                  <a:pt x="7937238" y="1121204"/>
                </a:lnTo>
                <a:lnTo>
                  <a:pt x="7934398" y="1118240"/>
                </a:lnTo>
                <a:lnTo>
                  <a:pt x="7918248" y="1124371"/>
                </a:lnTo>
                <a:lnTo>
                  <a:pt x="7914119" y="1127653"/>
                </a:lnTo>
                <a:cubicBezTo>
                  <a:pt x="7911201" y="1129547"/>
                  <a:pt x="7909169" y="1130331"/>
                  <a:pt x="7907658" y="1130350"/>
                </a:cubicBezTo>
                <a:lnTo>
                  <a:pt x="7907434" y="1130103"/>
                </a:lnTo>
                <a:lnTo>
                  <a:pt x="7901508" y="1133245"/>
                </a:lnTo>
                <a:cubicBezTo>
                  <a:pt x="7891644" y="1139271"/>
                  <a:pt x="7882185" y="1145815"/>
                  <a:pt x="7873287" y="1152609"/>
                </a:cubicBezTo>
                <a:cubicBezTo>
                  <a:pt x="7864672" y="1141906"/>
                  <a:pt x="7845199" y="1159242"/>
                  <a:pt x="7834833" y="1153868"/>
                </a:cubicBezTo>
                <a:lnTo>
                  <a:pt x="7828661" y="1139994"/>
                </a:lnTo>
                <a:lnTo>
                  <a:pt x="7823966" y="1143178"/>
                </a:lnTo>
                <a:lnTo>
                  <a:pt x="7815078" y="1151776"/>
                </a:lnTo>
                <a:cubicBezTo>
                  <a:pt x="7813692" y="1152943"/>
                  <a:pt x="7812687" y="1153116"/>
                  <a:pt x="7812026" y="1151522"/>
                </a:cubicBezTo>
                <a:cubicBezTo>
                  <a:pt x="7806555" y="1153054"/>
                  <a:pt x="7788673" y="1159989"/>
                  <a:pt x="7782249" y="1160970"/>
                </a:cubicBezTo>
                <a:lnTo>
                  <a:pt x="7773476" y="1157414"/>
                </a:lnTo>
                <a:lnTo>
                  <a:pt x="7769600" y="1157365"/>
                </a:lnTo>
                <a:lnTo>
                  <a:pt x="7752631" y="1172815"/>
                </a:lnTo>
                <a:lnTo>
                  <a:pt x="7739392" y="1192062"/>
                </a:lnTo>
                <a:lnTo>
                  <a:pt x="7677677" y="1216394"/>
                </a:lnTo>
                <a:lnTo>
                  <a:pt x="7586920" y="1261888"/>
                </a:lnTo>
                <a:cubicBezTo>
                  <a:pt x="7556723" y="1298911"/>
                  <a:pt x="7489187" y="1284518"/>
                  <a:pt x="7486100" y="1292563"/>
                </a:cubicBezTo>
                <a:cubicBezTo>
                  <a:pt x="7454875" y="1308356"/>
                  <a:pt x="7453335" y="1326361"/>
                  <a:pt x="7411323" y="1340732"/>
                </a:cubicBezTo>
                <a:cubicBezTo>
                  <a:pt x="7372519" y="1390006"/>
                  <a:pt x="7288617" y="1403664"/>
                  <a:pt x="7240698" y="1438832"/>
                </a:cubicBezTo>
                <a:cubicBezTo>
                  <a:pt x="7206467" y="1417136"/>
                  <a:pt x="7227555" y="1441678"/>
                  <a:pt x="7197675" y="1447530"/>
                </a:cubicBezTo>
                <a:cubicBezTo>
                  <a:pt x="7211601" y="1474927"/>
                  <a:pt x="7159483" y="1444981"/>
                  <a:pt x="7164788" y="1480293"/>
                </a:cubicBezTo>
                <a:cubicBezTo>
                  <a:pt x="7159184" y="1480240"/>
                  <a:pt x="7153584" y="1479075"/>
                  <a:pt x="7147929" y="1477641"/>
                </a:cubicBezTo>
                <a:lnTo>
                  <a:pt x="7144965" y="1476908"/>
                </a:lnTo>
                <a:lnTo>
                  <a:pt x="7134299" y="1479969"/>
                </a:lnTo>
                <a:lnTo>
                  <a:pt x="7129809" y="1473339"/>
                </a:lnTo>
                <a:lnTo>
                  <a:pt x="7112688" y="1472575"/>
                </a:lnTo>
                <a:cubicBezTo>
                  <a:pt x="7106506" y="1473449"/>
                  <a:pt x="7100123" y="1475741"/>
                  <a:pt x="7093470" y="1480300"/>
                </a:cubicBezTo>
                <a:cubicBezTo>
                  <a:pt x="7079039" y="1501274"/>
                  <a:pt x="7048991" y="1495718"/>
                  <a:pt x="7025034" y="1506934"/>
                </a:cubicBezTo>
                <a:lnTo>
                  <a:pt x="7014783" y="1515868"/>
                </a:lnTo>
                <a:lnTo>
                  <a:pt x="6979706" y="1523511"/>
                </a:lnTo>
                <a:lnTo>
                  <a:pt x="6977890" y="1525793"/>
                </a:lnTo>
                <a:cubicBezTo>
                  <a:pt x="6971996" y="1527914"/>
                  <a:pt x="6959488" y="1529941"/>
                  <a:pt x="6944339" y="1536237"/>
                </a:cubicBezTo>
                <a:lnTo>
                  <a:pt x="6886996" y="1563569"/>
                </a:lnTo>
                <a:lnTo>
                  <a:pt x="6874510" y="1558469"/>
                </a:lnTo>
                <a:lnTo>
                  <a:pt x="6871943" y="1554651"/>
                </a:lnTo>
                <a:lnTo>
                  <a:pt x="6856174" y="1562024"/>
                </a:lnTo>
                <a:lnTo>
                  <a:pt x="6842321" y="1560554"/>
                </a:lnTo>
                <a:lnTo>
                  <a:pt x="6832713" y="1569357"/>
                </a:lnTo>
                <a:lnTo>
                  <a:pt x="6816351" y="1571495"/>
                </a:lnTo>
                <a:cubicBezTo>
                  <a:pt x="6810216" y="1571510"/>
                  <a:pt x="6803310" y="1571324"/>
                  <a:pt x="6795800" y="1572010"/>
                </a:cubicBezTo>
                <a:lnTo>
                  <a:pt x="6777546" y="1568661"/>
                </a:lnTo>
                <a:lnTo>
                  <a:pt x="6751528" y="1574143"/>
                </a:lnTo>
                <a:cubicBezTo>
                  <a:pt x="6731455" y="1578562"/>
                  <a:pt x="6712054" y="1582098"/>
                  <a:pt x="6691966" y="1582255"/>
                </a:cubicBezTo>
                <a:cubicBezTo>
                  <a:pt x="6677921" y="1590738"/>
                  <a:pt x="6663787" y="1595441"/>
                  <a:pt x="6646941" y="1588471"/>
                </a:cubicBezTo>
                <a:cubicBezTo>
                  <a:pt x="6605135" y="1597971"/>
                  <a:pt x="6598373" y="1612583"/>
                  <a:pt x="6568576" y="1606488"/>
                </a:cubicBezTo>
                <a:cubicBezTo>
                  <a:pt x="6562510" y="1614734"/>
                  <a:pt x="6558067" y="1619360"/>
                  <a:pt x="6554358" y="1621701"/>
                </a:cubicBezTo>
                <a:cubicBezTo>
                  <a:pt x="6543227" y="1628727"/>
                  <a:pt x="6538724" y="1615196"/>
                  <a:pt x="6516968" y="1617195"/>
                </a:cubicBezTo>
                <a:cubicBezTo>
                  <a:pt x="6493173" y="1617368"/>
                  <a:pt x="6528193" y="1598652"/>
                  <a:pt x="6506479" y="1602227"/>
                </a:cubicBezTo>
                <a:cubicBezTo>
                  <a:pt x="6486674" y="1613929"/>
                  <a:pt x="6478484" y="1593997"/>
                  <a:pt x="6458436" y="1607332"/>
                </a:cubicBezTo>
                <a:cubicBezTo>
                  <a:pt x="6471168" y="1620800"/>
                  <a:pt x="6410323" y="1615478"/>
                  <a:pt x="6414786" y="1628815"/>
                </a:cubicBezTo>
                <a:cubicBezTo>
                  <a:pt x="6385942" y="1615041"/>
                  <a:pt x="6386569" y="1640238"/>
                  <a:pt x="6357085" y="1640846"/>
                </a:cubicBezTo>
                <a:cubicBezTo>
                  <a:pt x="6341163" y="1636809"/>
                  <a:pt x="6331497" y="1637754"/>
                  <a:pt x="6322636" y="1648213"/>
                </a:cubicBezTo>
                <a:cubicBezTo>
                  <a:pt x="6248448" y="1627802"/>
                  <a:pt x="6286748" y="1654976"/>
                  <a:pt x="6226172" y="1654676"/>
                </a:cubicBezTo>
                <a:lnTo>
                  <a:pt x="6221217" y="1654506"/>
                </a:lnTo>
                <a:lnTo>
                  <a:pt x="6204956" y="1664280"/>
                </a:lnTo>
                <a:cubicBezTo>
                  <a:pt x="6204728" y="1665114"/>
                  <a:pt x="6204498" y="1665947"/>
                  <a:pt x="6204270" y="1666782"/>
                </a:cubicBezTo>
                <a:lnTo>
                  <a:pt x="6143810" y="1661963"/>
                </a:lnTo>
                <a:lnTo>
                  <a:pt x="6136560" y="1665728"/>
                </a:lnTo>
                <a:lnTo>
                  <a:pt x="6096155" y="1656951"/>
                </a:lnTo>
                <a:lnTo>
                  <a:pt x="6075812" y="1655422"/>
                </a:lnTo>
                <a:lnTo>
                  <a:pt x="6039495" y="1649680"/>
                </a:lnTo>
                <a:lnTo>
                  <a:pt x="6036523" y="1652121"/>
                </a:lnTo>
                <a:lnTo>
                  <a:pt x="6029328" y="1649904"/>
                </a:lnTo>
                <a:lnTo>
                  <a:pt x="6024075" y="1652779"/>
                </a:lnTo>
                <a:lnTo>
                  <a:pt x="6018085" y="1652030"/>
                </a:lnTo>
                <a:cubicBezTo>
                  <a:pt x="6006658" y="1653831"/>
                  <a:pt x="5968194" y="1662035"/>
                  <a:pt x="5955513" y="1663584"/>
                </a:cubicBezTo>
                <a:lnTo>
                  <a:pt x="5941996" y="1661326"/>
                </a:lnTo>
                <a:lnTo>
                  <a:pt x="5931789" y="1669915"/>
                </a:lnTo>
                <a:lnTo>
                  <a:pt x="5888686" y="1672175"/>
                </a:lnTo>
                <a:lnTo>
                  <a:pt x="5873794" y="1665454"/>
                </a:lnTo>
                <a:lnTo>
                  <a:pt x="5860022" y="1660635"/>
                </a:lnTo>
                <a:lnTo>
                  <a:pt x="5858237" y="1660649"/>
                </a:lnTo>
                <a:lnTo>
                  <a:pt x="5840319" y="1660798"/>
                </a:lnTo>
                <a:lnTo>
                  <a:pt x="5806984" y="1661075"/>
                </a:lnTo>
                <a:cubicBezTo>
                  <a:pt x="5785708" y="1661533"/>
                  <a:pt x="5764126" y="1662974"/>
                  <a:pt x="5742351" y="1667489"/>
                </a:cubicBezTo>
                <a:cubicBezTo>
                  <a:pt x="5659069" y="1645168"/>
                  <a:pt x="5615134" y="1706361"/>
                  <a:pt x="5521171" y="1671626"/>
                </a:cubicBezTo>
                <a:cubicBezTo>
                  <a:pt x="5491803" y="1671296"/>
                  <a:pt x="5498089" y="1662666"/>
                  <a:pt x="5457384" y="1683952"/>
                </a:cubicBezTo>
                <a:cubicBezTo>
                  <a:pt x="5356959" y="1699287"/>
                  <a:pt x="5078905" y="1774579"/>
                  <a:pt x="4950070" y="1748401"/>
                </a:cubicBezTo>
                <a:cubicBezTo>
                  <a:pt x="4918276" y="1752255"/>
                  <a:pt x="4891043" y="1756936"/>
                  <a:pt x="4872172" y="1757222"/>
                </a:cubicBezTo>
                <a:lnTo>
                  <a:pt x="4809524" y="1761033"/>
                </a:lnTo>
                <a:cubicBezTo>
                  <a:pt x="4791324" y="1772975"/>
                  <a:pt x="4777258" y="1754591"/>
                  <a:pt x="4759058" y="1766533"/>
                </a:cubicBezTo>
                <a:cubicBezTo>
                  <a:pt x="4747481" y="1770744"/>
                  <a:pt x="4734604" y="1772921"/>
                  <a:pt x="4719749" y="1771811"/>
                </a:cubicBezTo>
                <a:cubicBezTo>
                  <a:pt x="4671168" y="1780243"/>
                  <a:pt x="4634134" y="1775931"/>
                  <a:pt x="4568686" y="1786141"/>
                </a:cubicBezTo>
                <a:cubicBezTo>
                  <a:pt x="4544667" y="1777910"/>
                  <a:pt x="4432547" y="1778168"/>
                  <a:pt x="4418751" y="1796932"/>
                </a:cubicBezTo>
                <a:cubicBezTo>
                  <a:pt x="4403360" y="1801488"/>
                  <a:pt x="4385278" y="1795746"/>
                  <a:pt x="4378377" y="1815528"/>
                </a:cubicBezTo>
                <a:cubicBezTo>
                  <a:pt x="4366870" y="1839461"/>
                  <a:pt x="4337372" y="1814003"/>
                  <a:pt x="4320575" y="1832722"/>
                </a:cubicBezTo>
                <a:cubicBezTo>
                  <a:pt x="4277898" y="1857053"/>
                  <a:pt x="4243945" y="1846759"/>
                  <a:pt x="4211935" y="1860177"/>
                </a:cubicBezTo>
                <a:cubicBezTo>
                  <a:pt x="4181519" y="1859584"/>
                  <a:pt x="4171342" y="1859762"/>
                  <a:pt x="4101228" y="1868717"/>
                </a:cubicBezTo>
                <a:cubicBezTo>
                  <a:pt x="4080159" y="1876188"/>
                  <a:pt x="4039427" y="1877381"/>
                  <a:pt x="3973223" y="1881015"/>
                </a:cubicBezTo>
                <a:cubicBezTo>
                  <a:pt x="3971330" y="1884974"/>
                  <a:pt x="3952843" y="1879225"/>
                  <a:pt x="3900992" y="1880603"/>
                </a:cubicBezTo>
                <a:cubicBezTo>
                  <a:pt x="3849141" y="1881981"/>
                  <a:pt x="3740060" y="1895686"/>
                  <a:pt x="3662119" y="1889285"/>
                </a:cubicBezTo>
                <a:cubicBezTo>
                  <a:pt x="3565155" y="1881322"/>
                  <a:pt x="3613412" y="1915150"/>
                  <a:pt x="3496919" y="1873180"/>
                </a:cubicBezTo>
                <a:cubicBezTo>
                  <a:pt x="3488062" y="1895719"/>
                  <a:pt x="3474293" y="1876288"/>
                  <a:pt x="3449433" y="1889681"/>
                </a:cubicBezTo>
                <a:cubicBezTo>
                  <a:pt x="3406553" y="1891629"/>
                  <a:pt x="3413217" y="1897797"/>
                  <a:pt x="3369766" y="1916653"/>
                </a:cubicBezTo>
                <a:cubicBezTo>
                  <a:pt x="3338805" y="1929531"/>
                  <a:pt x="3289487" y="1928617"/>
                  <a:pt x="3269672" y="1938036"/>
                </a:cubicBezTo>
                <a:lnTo>
                  <a:pt x="3224897" y="1943733"/>
                </a:lnTo>
                <a:cubicBezTo>
                  <a:pt x="3188693" y="1949271"/>
                  <a:pt x="3178540" y="1909145"/>
                  <a:pt x="3161463" y="1946591"/>
                </a:cubicBezTo>
                <a:lnTo>
                  <a:pt x="3112044" y="1935614"/>
                </a:lnTo>
                <a:lnTo>
                  <a:pt x="3069716" y="1930463"/>
                </a:lnTo>
                <a:cubicBezTo>
                  <a:pt x="3049937" y="1924285"/>
                  <a:pt x="3047816" y="1925644"/>
                  <a:pt x="3005773" y="1915878"/>
                </a:cubicBezTo>
                <a:cubicBezTo>
                  <a:pt x="2978838" y="1921092"/>
                  <a:pt x="2967972" y="1927319"/>
                  <a:pt x="2897201" y="1926772"/>
                </a:cubicBezTo>
                <a:lnTo>
                  <a:pt x="2783891" y="1931749"/>
                </a:lnTo>
                <a:cubicBezTo>
                  <a:pt x="2753098" y="1932794"/>
                  <a:pt x="2731621" y="1915151"/>
                  <a:pt x="2712447" y="1933044"/>
                </a:cubicBezTo>
                <a:cubicBezTo>
                  <a:pt x="2621923" y="1990472"/>
                  <a:pt x="2637976" y="1949546"/>
                  <a:pt x="2560151" y="1963609"/>
                </a:cubicBezTo>
                <a:cubicBezTo>
                  <a:pt x="2472084" y="1973456"/>
                  <a:pt x="2423631" y="1962133"/>
                  <a:pt x="2367221" y="1971884"/>
                </a:cubicBezTo>
                <a:cubicBezTo>
                  <a:pt x="2355331" y="1950582"/>
                  <a:pt x="2295649" y="1950006"/>
                  <a:pt x="2272130" y="1961162"/>
                </a:cubicBezTo>
                <a:cubicBezTo>
                  <a:pt x="2229336" y="1964326"/>
                  <a:pt x="2232627" y="1943953"/>
                  <a:pt x="2189404" y="1978172"/>
                </a:cubicBezTo>
                <a:cubicBezTo>
                  <a:pt x="2153824" y="1968017"/>
                  <a:pt x="2114605" y="1969166"/>
                  <a:pt x="2077704" y="1965002"/>
                </a:cubicBezTo>
                <a:cubicBezTo>
                  <a:pt x="2053064" y="1962036"/>
                  <a:pt x="2051584" y="1971011"/>
                  <a:pt x="2033299" y="1969042"/>
                </a:cubicBezTo>
                <a:cubicBezTo>
                  <a:pt x="2015014" y="1967073"/>
                  <a:pt x="1998956" y="1958903"/>
                  <a:pt x="1967996" y="1953187"/>
                </a:cubicBezTo>
                <a:cubicBezTo>
                  <a:pt x="1924117" y="1970917"/>
                  <a:pt x="1915668" y="1940297"/>
                  <a:pt x="1855805" y="1926082"/>
                </a:cubicBezTo>
                <a:cubicBezTo>
                  <a:pt x="1830663" y="1943732"/>
                  <a:pt x="1810564" y="1935694"/>
                  <a:pt x="1790957" y="1919460"/>
                </a:cubicBezTo>
                <a:cubicBezTo>
                  <a:pt x="1732588" y="1924884"/>
                  <a:pt x="1679506" y="1900619"/>
                  <a:pt x="1613978" y="1891581"/>
                </a:cubicBezTo>
                <a:cubicBezTo>
                  <a:pt x="1542961" y="1912227"/>
                  <a:pt x="1506863" y="1865666"/>
                  <a:pt x="1436831" y="1856201"/>
                </a:cubicBezTo>
                <a:cubicBezTo>
                  <a:pt x="1409149" y="1862955"/>
                  <a:pt x="1416370" y="1829853"/>
                  <a:pt x="1357365" y="1832140"/>
                </a:cubicBezTo>
                <a:cubicBezTo>
                  <a:pt x="1285880" y="1811785"/>
                  <a:pt x="1273193" y="1786872"/>
                  <a:pt x="1232341" y="1785942"/>
                </a:cubicBezTo>
                <a:cubicBezTo>
                  <a:pt x="1223903" y="1792798"/>
                  <a:pt x="1160576" y="1793911"/>
                  <a:pt x="1162595" y="1784330"/>
                </a:cubicBezTo>
                <a:cubicBezTo>
                  <a:pt x="1153167" y="1787110"/>
                  <a:pt x="1122206" y="1805077"/>
                  <a:pt x="1120257" y="1789615"/>
                </a:cubicBezTo>
                <a:cubicBezTo>
                  <a:pt x="1073149" y="1786750"/>
                  <a:pt x="1034361" y="1768718"/>
                  <a:pt x="991903" y="1786741"/>
                </a:cubicBezTo>
                <a:cubicBezTo>
                  <a:pt x="966383" y="1781126"/>
                  <a:pt x="949501" y="1800915"/>
                  <a:pt x="883960" y="1809389"/>
                </a:cubicBezTo>
                <a:cubicBezTo>
                  <a:pt x="836064" y="1808194"/>
                  <a:pt x="826980" y="1826610"/>
                  <a:pt x="766531" y="1805053"/>
                </a:cubicBezTo>
                <a:cubicBezTo>
                  <a:pt x="732778" y="1801141"/>
                  <a:pt x="694055" y="1787044"/>
                  <a:pt x="669779" y="1800537"/>
                </a:cubicBezTo>
                <a:cubicBezTo>
                  <a:pt x="645252" y="1794709"/>
                  <a:pt x="563495" y="1813232"/>
                  <a:pt x="523898" y="1811085"/>
                </a:cubicBezTo>
                <a:cubicBezTo>
                  <a:pt x="457555" y="1798530"/>
                  <a:pt x="395227" y="1824052"/>
                  <a:pt x="360251" y="1830735"/>
                </a:cubicBezTo>
                <a:cubicBezTo>
                  <a:pt x="313564" y="1825583"/>
                  <a:pt x="298281" y="1811622"/>
                  <a:pt x="255207" y="1818275"/>
                </a:cubicBezTo>
                <a:cubicBezTo>
                  <a:pt x="206572" y="1839769"/>
                  <a:pt x="160277" y="1836800"/>
                  <a:pt x="101803" y="1870647"/>
                </a:cubicBezTo>
                <a:cubicBezTo>
                  <a:pt x="85849" y="1910002"/>
                  <a:pt x="27997" y="1845258"/>
                  <a:pt x="25397" y="1888443"/>
                </a:cubicBezTo>
                <a:cubicBezTo>
                  <a:pt x="19096" y="1881154"/>
                  <a:pt x="11260" y="1878398"/>
                  <a:pt x="2370" y="1878311"/>
                </a:cubicBezTo>
                <a:lnTo>
                  <a:pt x="0" y="1878785"/>
                </a:lnTo>
                <a:lnTo>
                  <a:pt x="0" y="0"/>
                </a:lnTo>
                <a:close/>
              </a:path>
            </a:pathLst>
          </a:custGeom>
          <a:solidFill>
            <a:srgbClr val="82766A">
              <a:alpha val="15000"/>
            </a:srgbClr>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4" name="CasellaDiTesto 3">
            <a:extLst>
              <a:ext uri="{FF2B5EF4-FFF2-40B4-BE49-F238E27FC236}">
                <a16:creationId xmlns:a16="http://schemas.microsoft.com/office/drawing/2014/main" id="{07BD88B3-5631-DE32-E734-042CABC4217B}"/>
              </a:ext>
            </a:extLst>
          </p:cNvPr>
          <p:cNvSpPr txBox="1"/>
          <p:nvPr/>
        </p:nvSpPr>
        <p:spPr>
          <a:xfrm>
            <a:off x="1137034" y="609597"/>
            <a:ext cx="9392421" cy="1330841"/>
          </a:xfrm>
          <a:prstGeom prst="rect">
            <a:avLst/>
          </a:prstGeom>
        </p:spPr>
        <p:txBody>
          <a:bodyPr vert="horz" lIns="91440" tIns="45720" rIns="91440" bIns="45720" rtlCol="0" anchor="ctr">
            <a:normAutofit/>
          </a:bodyPr>
          <a:lstStyle/>
          <a:p>
            <a:pPr>
              <a:lnSpc>
                <a:spcPct val="90000"/>
              </a:lnSpc>
              <a:spcBef>
                <a:spcPct val="0"/>
              </a:spcBef>
              <a:spcAft>
                <a:spcPts val="600"/>
              </a:spcAft>
            </a:pPr>
            <a:r>
              <a:rPr lang="en-US" sz="4400" b="1" kern="1200" dirty="0">
                <a:solidFill>
                  <a:schemeClr val="tx1"/>
                </a:solidFill>
                <a:latin typeface="Bierstadt" panose="020B0004020202020204" pitchFamily="34" charset="0"/>
                <a:ea typeface="+mj-ea"/>
                <a:cs typeface="+mj-cs"/>
              </a:rPr>
              <a:t>ANT COLONY SYSTEM</a:t>
            </a:r>
          </a:p>
        </p:txBody>
      </p:sp>
      <p:sp>
        <p:nvSpPr>
          <p:cNvPr id="38926" name="Freeform: Shape 38925">
            <a:extLst>
              <a:ext uri="{FF2B5EF4-FFF2-40B4-BE49-F238E27FC236}">
                <a16:creationId xmlns:a16="http://schemas.microsoft.com/office/drawing/2014/main" id="{202427D2-29B6-7357-542C-1E3BE29DBD1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10800000">
            <a:off x="5381624" y="6209414"/>
            <a:ext cx="6810375" cy="648586"/>
          </a:xfrm>
          <a:custGeom>
            <a:avLst/>
            <a:gdLst>
              <a:gd name="connsiteX0" fmla="*/ 0 w 10753706"/>
              <a:gd name="connsiteY0" fmla="*/ 0 h 1027260"/>
              <a:gd name="connsiteX1" fmla="*/ 10753706 w 10753706"/>
              <a:gd name="connsiteY1" fmla="*/ 0 h 1027260"/>
              <a:gd name="connsiteX2" fmla="*/ 10748809 w 10753706"/>
              <a:gd name="connsiteY2" fmla="*/ 2522 h 1027260"/>
              <a:gd name="connsiteX3" fmla="*/ 10725330 w 10753706"/>
              <a:gd name="connsiteY3" fmla="*/ 11977 h 1027260"/>
              <a:gd name="connsiteX4" fmla="*/ 10615423 w 10753706"/>
              <a:gd name="connsiteY4" fmla="*/ 52967 h 1027260"/>
              <a:gd name="connsiteX5" fmla="*/ 10533936 w 10753706"/>
              <a:gd name="connsiteY5" fmla="*/ 53095 h 1027260"/>
              <a:gd name="connsiteX6" fmla="*/ 10466876 w 10753706"/>
              <a:gd name="connsiteY6" fmla="*/ 45180 h 1027260"/>
              <a:gd name="connsiteX7" fmla="*/ 10355090 w 10753706"/>
              <a:gd name="connsiteY7" fmla="*/ 89741 h 1027260"/>
              <a:gd name="connsiteX8" fmla="*/ 10087145 w 10753706"/>
              <a:gd name="connsiteY8" fmla="*/ 66115 h 1027260"/>
              <a:gd name="connsiteX9" fmla="*/ 10015902 w 10753706"/>
              <a:gd name="connsiteY9" fmla="*/ 76178 h 1027260"/>
              <a:gd name="connsiteX10" fmla="*/ 9806005 w 10753706"/>
              <a:gd name="connsiteY10" fmla="*/ 102435 h 1027260"/>
              <a:gd name="connsiteX11" fmla="*/ 9602583 w 10753706"/>
              <a:gd name="connsiteY11" fmla="*/ 179170 h 1027260"/>
              <a:gd name="connsiteX12" fmla="*/ 9469719 w 10753706"/>
              <a:gd name="connsiteY12" fmla="*/ 174721 h 1027260"/>
              <a:gd name="connsiteX13" fmla="*/ 9408692 w 10753706"/>
              <a:gd name="connsiteY13" fmla="*/ 189513 h 1027260"/>
              <a:gd name="connsiteX14" fmla="*/ 9364151 w 10753706"/>
              <a:gd name="connsiteY14" fmla="*/ 194072 h 1027260"/>
              <a:gd name="connsiteX15" fmla="*/ 9337751 w 10753706"/>
              <a:gd name="connsiteY15" fmla="*/ 197579 h 1027260"/>
              <a:gd name="connsiteX16" fmla="*/ 9297166 w 10753706"/>
              <a:gd name="connsiteY16" fmla="*/ 216558 h 1027260"/>
              <a:gd name="connsiteX17" fmla="*/ 9123859 w 10753706"/>
              <a:gd name="connsiteY17" fmla="*/ 237356 h 1027260"/>
              <a:gd name="connsiteX18" fmla="*/ 8950741 w 10753706"/>
              <a:gd name="connsiteY18" fmla="*/ 238020 h 1027260"/>
              <a:gd name="connsiteX19" fmla="*/ 8718236 w 10753706"/>
              <a:gd name="connsiteY19" fmla="*/ 303148 h 1027260"/>
              <a:gd name="connsiteX20" fmla="*/ 8694011 w 10753706"/>
              <a:gd name="connsiteY20" fmla="*/ 308812 h 1027260"/>
              <a:gd name="connsiteX21" fmla="*/ 8611976 w 10753706"/>
              <a:gd name="connsiteY21" fmla="*/ 324819 h 1027260"/>
              <a:gd name="connsiteX22" fmla="*/ 8562074 w 10753706"/>
              <a:gd name="connsiteY22" fmla="*/ 337971 h 1027260"/>
              <a:gd name="connsiteX23" fmla="*/ 8501724 w 10753706"/>
              <a:gd name="connsiteY23" fmla="*/ 360865 h 1027260"/>
              <a:gd name="connsiteX24" fmla="*/ 8504489 w 10753706"/>
              <a:gd name="connsiteY24" fmla="*/ 364790 h 1027260"/>
              <a:gd name="connsiteX25" fmla="*/ 8492774 w 10753706"/>
              <a:gd name="connsiteY25" fmla="*/ 366181 h 1027260"/>
              <a:gd name="connsiteX26" fmla="*/ 8466405 w 10753706"/>
              <a:gd name="connsiteY26" fmla="*/ 368724 h 1027260"/>
              <a:gd name="connsiteX27" fmla="*/ 8427069 w 10753706"/>
              <a:gd name="connsiteY27" fmla="*/ 387211 h 1027260"/>
              <a:gd name="connsiteX28" fmla="*/ 8387766 w 10753706"/>
              <a:gd name="connsiteY28" fmla="*/ 377161 h 1027260"/>
              <a:gd name="connsiteX29" fmla="*/ 8315874 w 10753706"/>
              <a:gd name="connsiteY29" fmla="*/ 395527 h 1027260"/>
              <a:gd name="connsiteX30" fmla="*/ 8274474 w 10753706"/>
              <a:gd name="connsiteY30" fmla="*/ 405112 h 1027260"/>
              <a:gd name="connsiteX31" fmla="*/ 8234664 w 10753706"/>
              <a:gd name="connsiteY31" fmla="*/ 410219 h 1027260"/>
              <a:gd name="connsiteX32" fmla="*/ 8211268 w 10753706"/>
              <a:gd name="connsiteY32" fmla="*/ 416791 h 1027260"/>
              <a:gd name="connsiteX33" fmla="*/ 8188615 w 10753706"/>
              <a:gd name="connsiteY33" fmla="*/ 421755 h 1027260"/>
              <a:gd name="connsiteX34" fmla="*/ 8179981 w 10753706"/>
              <a:gd name="connsiteY34" fmla="*/ 420402 h 1027260"/>
              <a:gd name="connsiteX35" fmla="*/ 8179307 w 10753706"/>
              <a:gd name="connsiteY35" fmla="*/ 422516 h 1027260"/>
              <a:gd name="connsiteX36" fmla="*/ 8147929 w 10753706"/>
              <a:gd name="connsiteY36" fmla="*/ 450302 h 1027260"/>
              <a:gd name="connsiteX37" fmla="*/ 8089136 w 10753706"/>
              <a:gd name="connsiteY37" fmla="*/ 465283 h 1027260"/>
              <a:gd name="connsiteX38" fmla="*/ 8049973 w 10753706"/>
              <a:gd name="connsiteY38" fmla="*/ 454121 h 1027260"/>
              <a:gd name="connsiteX39" fmla="*/ 7965913 w 10753706"/>
              <a:gd name="connsiteY39" fmla="*/ 464415 h 1027260"/>
              <a:gd name="connsiteX40" fmla="*/ 7945093 w 10753706"/>
              <a:gd name="connsiteY40" fmla="*/ 464798 h 1027260"/>
              <a:gd name="connsiteX41" fmla="*/ 7935335 w 10753706"/>
              <a:gd name="connsiteY41" fmla="*/ 462442 h 1027260"/>
              <a:gd name="connsiteX42" fmla="*/ 7904779 w 10753706"/>
              <a:gd name="connsiteY42" fmla="*/ 471429 h 1027260"/>
              <a:gd name="connsiteX43" fmla="*/ 7855604 w 10753706"/>
              <a:gd name="connsiteY43" fmla="*/ 480199 h 1027260"/>
              <a:gd name="connsiteX44" fmla="*/ 7832630 w 10753706"/>
              <a:gd name="connsiteY44" fmla="*/ 485371 h 1027260"/>
              <a:gd name="connsiteX45" fmla="*/ 7812438 w 10753706"/>
              <a:gd name="connsiteY45" fmla="*/ 485391 h 1027260"/>
              <a:gd name="connsiteX46" fmla="*/ 7701399 w 10753706"/>
              <a:gd name="connsiteY46" fmla="*/ 495197 h 1027260"/>
              <a:gd name="connsiteX47" fmla="*/ 7674778 w 10753706"/>
              <a:gd name="connsiteY47" fmla="*/ 494723 h 1027260"/>
              <a:gd name="connsiteX48" fmla="*/ 7660445 w 10753706"/>
              <a:gd name="connsiteY48" fmla="*/ 490194 h 1027260"/>
              <a:gd name="connsiteX49" fmla="*/ 7651781 w 10753706"/>
              <a:gd name="connsiteY49" fmla="*/ 493084 h 1027260"/>
              <a:gd name="connsiteX50" fmla="*/ 7584807 w 10753706"/>
              <a:gd name="connsiteY50" fmla="*/ 499490 h 1027260"/>
              <a:gd name="connsiteX51" fmla="*/ 7541324 w 10753706"/>
              <a:gd name="connsiteY51" fmla="*/ 504184 h 1027260"/>
              <a:gd name="connsiteX52" fmla="*/ 7541756 w 10753706"/>
              <a:gd name="connsiteY52" fmla="*/ 512184 h 1027260"/>
              <a:gd name="connsiteX53" fmla="*/ 7503906 w 10753706"/>
              <a:gd name="connsiteY53" fmla="*/ 518551 h 1027260"/>
              <a:gd name="connsiteX54" fmla="*/ 7460411 w 10753706"/>
              <a:gd name="connsiteY54" fmla="*/ 517415 h 1027260"/>
              <a:gd name="connsiteX55" fmla="*/ 7460116 w 10753706"/>
              <a:gd name="connsiteY55" fmla="*/ 517548 h 1027260"/>
              <a:gd name="connsiteX56" fmla="*/ 7297810 w 10753706"/>
              <a:gd name="connsiteY56" fmla="*/ 563947 h 1027260"/>
              <a:gd name="connsiteX57" fmla="*/ 6946388 w 10753706"/>
              <a:gd name="connsiteY57" fmla="*/ 665244 h 1027260"/>
              <a:gd name="connsiteX58" fmla="*/ 6741704 w 10753706"/>
              <a:gd name="connsiteY58" fmla="*/ 679365 h 1027260"/>
              <a:gd name="connsiteX59" fmla="*/ 6624680 w 10753706"/>
              <a:gd name="connsiteY59" fmla="*/ 677674 h 1027260"/>
              <a:gd name="connsiteX60" fmla="*/ 6605700 w 10753706"/>
              <a:gd name="connsiteY60" fmla="*/ 683566 h 1027260"/>
              <a:gd name="connsiteX61" fmla="*/ 6576922 w 10753706"/>
              <a:gd name="connsiteY61" fmla="*/ 683030 h 1027260"/>
              <a:gd name="connsiteX62" fmla="*/ 6405123 w 10753706"/>
              <a:gd name="connsiteY62" fmla="*/ 721946 h 1027260"/>
              <a:gd name="connsiteX63" fmla="*/ 6368938 w 10753706"/>
              <a:gd name="connsiteY63" fmla="*/ 717341 h 1027260"/>
              <a:gd name="connsiteX64" fmla="*/ 6295102 w 10753706"/>
              <a:gd name="connsiteY64" fmla="*/ 729508 h 1027260"/>
              <a:gd name="connsiteX65" fmla="*/ 6202084 w 10753706"/>
              <a:gd name="connsiteY65" fmla="*/ 767091 h 1027260"/>
              <a:gd name="connsiteX66" fmla="*/ 6067157 w 10753706"/>
              <a:gd name="connsiteY66" fmla="*/ 790339 h 1027260"/>
              <a:gd name="connsiteX67" fmla="*/ 6061443 w 10753706"/>
              <a:gd name="connsiteY67" fmla="*/ 796151 h 1027260"/>
              <a:gd name="connsiteX68" fmla="*/ 6051406 w 10753706"/>
              <a:gd name="connsiteY68" fmla="*/ 800684 h 1027260"/>
              <a:gd name="connsiteX69" fmla="*/ 6049097 w 10753706"/>
              <a:gd name="connsiteY69" fmla="*/ 800636 h 1027260"/>
              <a:gd name="connsiteX70" fmla="*/ 6034222 w 10753706"/>
              <a:gd name="connsiteY70" fmla="*/ 804110 h 1027260"/>
              <a:gd name="connsiteX71" fmla="*/ 6033121 w 10753706"/>
              <a:gd name="connsiteY71" fmla="*/ 806078 h 1027260"/>
              <a:gd name="connsiteX72" fmla="*/ 6023593 w 10753706"/>
              <a:gd name="connsiteY72" fmla="*/ 808842 h 1027260"/>
              <a:gd name="connsiteX73" fmla="*/ 6006639 w 10753706"/>
              <a:gd name="connsiteY73" fmla="*/ 815304 h 1027260"/>
              <a:gd name="connsiteX74" fmla="*/ 6001762 w 10753706"/>
              <a:gd name="connsiteY74" fmla="*/ 815557 h 1027260"/>
              <a:gd name="connsiteX75" fmla="*/ 5973534 w 10753706"/>
              <a:gd name="connsiteY75" fmla="*/ 823815 h 1027260"/>
              <a:gd name="connsiteX76" fmla="*/ 5972336 w 10753706"/>
              <a:gd name="connsiteY76" fmla="*/ 823476 h 1027260"/>
              <a:gd name="connsiteX77" fmla="*/ 5960841 w 10753706"/>
              <a:gd name="connsiteY77" fmla="*/ 823819 h 1027260"/>
              <a:gd name="connsiteX78" fmla="*/ 5940719 w 10753706"/>
              <a:gd name="connsiteY78" fmla="*/ 825514 h 1027260"/>
              <a:gd name="connsiteX79" fmla="*/ 5884298 w 10753706"/>
              <a:gd name="connsiteY79" fmla="*/ 823806 h 1027260"/>
              <a:gd name="connsiteX80" fmla="*/ 5854779 w 10753706"/>
              <a:gd name="connsiteY80" fmla="*/ 832365 h 1027260"/>
              <a:gd name="connsiteX81" fmla="*/ 5848382 w 10753706"/>
              <a:gd name="connsiteY81" fmla="*/ 833844 h 1027260"/>
              <a:gd name="connsiteX82" fmla="*/ 5848066 w 10753706"/>
              <a:gd name="connsiteY82" fmla="*/ 833772 h 1027260"/>
              <a:gd name="connsiteX83" fmla="*/ 5840944 w 10753706"/>
              <a:gd name="connsiteY83" fmla="*/ 835132 h 1027260"/>
              <a:gd name="connsiteX84" fmla="*/ 5836719 w 10753706"/>
              <a:gd name="connsiteY84" fmla="*/ 836539 h 1027260"/>
              <a:gd name="connsiteX85" fmla="*/ 5824311 w 10753706"/>
              <a:gd name="connsiteY85" fmla="*/ 839408 h 1027260"/>
              <a:gd name="connsiteX86" fmla="*/ 5818788 w 10753706"/>
              <a:gd name="connsiteY86" fmla="*/ 839727 h 1027260"/>
              <a:gd name="connsiteX87" fmla="*/ 5763953 w 10753706"/>
              <a:gd name="connsiteY87" fmla="*/ 834282 h 1027260"/>
              <a:gd name="connsiteX88" fmla="*/ 5667748 w 10753706"/>
              <a:gd name="connsiteY88" fmla="*/ 840211 h 1027260"/>
              <a:gd name="connsiteX89" fmla="*/ 5573108 w 10753706"/>
              <a:gd name="connsiteY89" fmla="*/ 847611 h 1027260"/>
              <a:gd name="connsiteX90" fmla="*/ 5539137 w 10753706"/>
              <a:gd name="connsiteY90" fmla="*/ 851033 h 1027260"/>
              <a:gd name="connsiteX91" fmla="*/ 5510651 w 10753706"/>
              <a:gd name="connsiteY91" fmla="*/ 844215 h 1027260"/>
              <a:gd name="connsiteX92" fmla="*/ 5457331 w 10753706"/>
              <a:gd name="connsiteY92" fmla="*/ 839159 h 1027260"/>
              <a:gd name="connsiteX93" fmla="*/ 5410613 w 10753706"/>
              <a:gd name="connsiteY93" fmla="*/ 834358 h 1027260"/>
              <a:gd name="connsiteX94" fmla="*/ 5370040 w 10753706"/>
              <a:gd name="connsiteY94" fmla="*/ 862127 h 1027260"/>
              <a:gd name="connsiteX95" fmla="*/ 5318778 w 10753706"/>
              <a:gd name="connsiteY95" fmla="*/ 855310 h 1027260"/>
              <a:gd name="connsiteX96" fmla="*/ 5298645 w 10753706"/>
              <a:gd name="connsiteY96" fmla="*/ 855171 h 1027260"/>
              <a:gd name="connsiteX97" fmla="*/ 5253828 w 10753706"/>
              <a:gd name="connsiteY97" fmla="*/ 859670 h 1027260"/>
              <a:gd name="connsiteX98" fmla="*/ 5216955 w 10753706"/>
              <a:gd name="connsiteY98" fmla="*/ 866245 h 1027260"/>
              <a:gd name="connsiteX99" fmla="*/ 5214344 w 10753706"/>
              <a:gd name="connsiteY99" fmla="*/ 868102 h 1027260"/>
              <a:gd name="connsiteX100" fmla="*/ 5195561 w 10753706"/>
              <a:gd name="connsiteY100" fmla="*/ 869949 h 1027260"/>
              <a:gd name="connsiteX101" fmla="*/ 5182555 w 10753706"/>
              <a:gd name="connsiteY101" fmla="*/ 873542 h 1027260"/>
              <a:gd name="connsiteX102" fmla="*/ 5172552 w 10753706"/>
              <a:gd name="connsiteY102" fmla="*/ 878801 h 1027260"/>
              <a:gd name="connsiteX103" fmla="*/ 5027993 w 10753706"/>
              <a:gd name="connsiteY103" fmla="*/ 889666 h 1027260"/>
              <a:gd name="connsiteX104" fmla="*/ 4939844 w 10753706"/>
              <a:gd name="connsiteY104" fmla="*/ 934802 h 1027260"/>
              <a:gd name="connsiteX105" fmla="*/ 4792576 w 10753706"/>
              <a:gd name="connsiteY105" fmla="*/ 934820 h 1027260"/>
              <a:gd name="connsiteX106" fmla="*/ 4602423 w 10753706"/>
              <a:gd name="connsiteY106" fmla="*/ 958063 h 1027260"/>
              <a:gd name="connsiteX107" fmla="*/ 4290656 w 10753706"/>
              <a:gd name="connsiteY107" fmla="*/ 969152 h 1027260"/>
              <a:gd name="connsiteX108" fmla="*/ 3952334 w 10753706"/>
              <a:gd name="connsiteY108" fmla="*/ 954043 h 1027260"/>
              <a:gd name="connsiteX109" fmla="*/ 3858560 w 10753706"/>
              <a:gd name="connsiteY109" fmla="*/ 948781 h 1027260"/>
              <a:gd name="connsiteX110" fmla="*/ 3846597 w 10753706"/>
              <a:gd name="connsiteY110" fmla="*/ 948382 h 1027260"/>
              <a:gd name="connsiteX111" fmla="*/ 3736044 w 10753706"/>
              <a:gd name="connsiteY111" fmla="*/ 947759 h 1027260"/>
              <a:gd name="connsiteX112" fmla="*/ 3713136 w 10753706"/>
              <a:gd name="connsiteY112" fmla="*/ 946963 h 1027260"/>
              <a:gd name="connsiteX113" fmla="*/ 3695939 w 10753706"/>
              <a:gd name="connsiteY113" fmla="*/ 943639 h 1027260"/>
              <a:gd name="connsiteX114" fmla="*/ 3694125 w 10753706"/>
              <a:gd name="connsiteY114" fmla="*/ 940567 h 1027260"/>
              <a:gd name="connsiteX115" fmla="*/ 3681925 w 10753706"/>
              <a:gd name="connsiteY115" fmla="*/ 939706 h 1027260"/>
              <a:gd name="connsiteX116" fmla="*/ 3679204 w 10753706"/>
              <a:gd name="connsiteY116" fmla="*/ 938926 h 1027260"/>
              <a:gd name="connsiteX117" fmla="*/ 3615656 w 10753706"/>
              <a:gd name="connsiteY117" fmla="*/ 940320 h 1027260"/>
              <a:gd name="connsiteX118" fmla="*/ 3567983 w 10753706"/>
              <a:gd name="connsiteY118" fmla="*/ 935596 h 1027260"/>
              <a:gd name="connsiteX119" fmla="*/ 3422423 w 10753706"/>
              <a:gd name="connsiteY119" fmla="*/ 932129 h 1027260"/>
              <a:gd name="connsiteX120" fmla="*/ 3310925 w 10753706"/>
              <a:gd name="connsiteY120" fmla="*/ 911072 h 1027260"/>
              <a:gd name="connsiteX121" fmla="*/ 3139421 w 10753706"/>
              <a:gd name="connsiteY121" fmla="*/ 934151 h 1027260"/>
              <a:gd name="connsiteX122" fmla="*/ 2996922 w 10753706"/>
              <a:gd name="connsiteY122" fmla="*/ 927537 h 1027260"/>
              <a:gd name="connsiteX123" fmla="*/ 2982785 w 10753706"/>
              <a:gd name="connsiteY123" fmla="*/ 931453 h 1027260"/>
              <a:gd name="connsiteX124" fmla="*/ 2967478 w 10753706"/>
              <a:gd name="connsiteY124" fmla="*/ 933397 h 1027260"/>
              <a:gd name="connsiteX125" fmla="*/ 2948552 w 10753706"/>
              <a:gd name="connsiteY125" fmla="*/ 932961 h 1027260"/>
              <a:gd name="connsiteX126" fmla="*/ 2944404 w 10753706"/>
              <a:gd name="connsiteY126" fmla="*/ 934452 h 1027260"/>
              <a:gd name="connsiteX127" fmla="*/ 2908608 w 10753706"/>
              <a:gd name="connsiteY127" fmla="*/ 937205 h 1027260"/>
              <a:gd name="connsiteX128" fmla="*/ 2904443 w 10753706"/>
              <a:gd name="connsiteY128" fmla="*/ 936455 h 1027260"/>
              <a:gd name="connsiteX129" fmla="*/ 2868935 w 10753706"/>
              <a:gd name="connsiteY129" fmla="*/ 938022 h 1027260"/>
              <a:gd name="connsiteX130" fmla="*/ 2868586 w 10753706"/>
              <a:gd name="connsiteY130" fmla="*/ 937487 h 1027260"/>
              <a:gd name="connsiteX131" fmla="*/ 2859191 w 10753706"/>
              <a:gd name="connsiteY131" fmla="*/ 935503 h 1027260"/>
              <a:gd name="connsiteX132" fmla="*/ 2840915 w 10753706"/>
              <a:gd name="connsiteY132" fmla="*/ 932977 h 1027260"/>
              <a:gd name="connsiteX133" fmla="*/ 2763509 w 10753706"/>
              <a:gd name="connsiteY133" fmla="*/ 921850 h 1027260"/>
              <a:gd name="connsiteX134" fmla="*/ 2756121 w 10753706"/>
              <a:gd name="connsiteY134" fmla="*/ 921864 h 1027260"/>
              <a:gd name="connsiteX135" fmla="*/ 2755998 w 10753706"/>
              <a:gd name="connsiteY135" fmla="*/ 921739 h 1027260"/>
              <a:gd name="connsiteX136" fmla="*/ 2748255 w 10753706"/>
              <a:gd name="connsiteY136" fmla="*/ 921505 h 1027260"/>
              <a:gd name="connsiteX137" fmla="*/ 2694601 w 10753706"/>
              <a:gd name="connsiteY137" fmla="*/ 915575 h 1027260"/>
              <a:gd name="connsiteX138" fmla="*/ 2635357 w 10753706"/>
              <a:gd name="connsiteY138" fmla="*/ 910976 h 1027260"/>
              <a:gd name="connsiteX139" fmla="*/ 2601047 w 10753706"/>
              <a:gd name="connsiteY139" fmla="*/ 910263 h 1027260"/>
              <a:gd name="connsiteX140" fmla="*/ 2507482 w 10753706"/>
              <a:gd name="connsiteY140" fmla="*/ 906211 h 1027260"/>
              <a:gd name="connsiteX141" fmla="*/ 2413884 w 10753706"/>
              <a:gd name="connsiteY141" fmla="*/ 900545 h 1027260"/>
              <a:gd name="connsiteX142" fmla="*/ 2368912 w 10753706"/>
              <a:gd name="connsiteY142" fmla="*/ 888755 h 1027260"/>
              <a:gd name="connsiteX143" fmla="*/ 2349490 w 10753706"/>
              <a:gd name="connsiteY143" fmla="*/ 889719 h 1027260"/>
              <a:gd name="connsiteX144" fmla="*/ 2344290 w 10753706"/>
              <a:gd name="connsiteY144" fmla="*/ 890584 h 1027260"/>
              <a:gd name="connsiteX145" fmla="*/ 2336488 w 10753706"/>
              <a:gd name="connsiteY145" fmla="*/ 891058 h 1027260"/>
              <a:gd name="connsiteX146" fmla="*/ 2329015 w 10753706"/>
              <a:gd name="connsiteY146" fmla="*/ 891627 h 1027260"/>
              <a:gd name="connsiteX147" fmla="*/ 2293898 w 10753706"/>
              <a:gd name="connsiteY147" fmla="*/ 896431 h 1027260"/>
              <a:gd name="connsiteX148" fmla="*/ 2243927 w 10753706"/>
              <a:gd name="connsiteY148" fmla="*/ 888076 h 1027260"/>
              <a:gd name="connsiteX149" fmla="*/ 2223920 w 10753706"/>
              <a:gd name="connsiteY149" fmla="*/ 887331 h 1027260"/>
              <a:gd name="connsiteX150" fmla="*/ 2213081 w 10753706"/>
              <a:gd name="connsiteY150" fmla="*/ 886302 h 1027260"/>
              <a:gd name="connsiteX151" fmla="*/ 2212307 w 10753706"/>
              <a:gd name="connsiteY151" fmla="*/ 885829 h 1027260"/>
              <a:gd name="connsiteX152" fmla="*/ 2152321 w 10753706"/>
              <a:gd name="connsiteY152" fmla="*/ 894418 h 1027260"/>
              <a:gd name="connsiteX153" fmla="*/ 2140985 w 10753706"/>
              <a:gd name="connsiteY153" fmla="*/ 895968 h 1027260"/>
              <a:gd name="connsiteX154" fmla="*/ 2121210 w 10753706"/>
              <a:gd name="connsiteY154" fmla="*/ 899354 h 1027260"/>
              <a:gd name="connsiteX155" fmla="*/ 2119146 w 10753706"/>
              <a:gd name="connsiteY155" fmla="*/ 899033 h 1027260"/>
              <a:gd name="connsiteX156" fmla="*/ 2105666 w 10753706"/>
              <a:gd name="connsiteY156" fmla="*/ 902240 h 1027260"/>
              <a:gd name="connsiteX157" fmla="*/ 2094924 w 10753706"/>
              <a:gd name="connsiteY157" fmla="*/ 907203 h 1027260"/>
              <a:gd name="connsiteX158" fmla="*/ 1949478 w 10753706"/>
              <a:gd name="connsiteY158" fmla="*/ 913748 h 1027260"/>
              <a:gd name="connsiteX159" fmla="*/ 1749684 w 10753706"/>
              <a:gd name="connsiteY159" fmla="*/ 942223 h 1027260"/>
              <a:gd name="connsiteX160" fmla="*/ 1585576 w 10753706"/>
              <a:gd name="connsiteY160" fmla="*/ 954170 h 1027260"/>
              <a:gd name="connsiteX161" fmla="*/ 1476250 w 10753706"/>
              <a:gd name="connsiteY161" fmla="*/ 950653 h 1027260"/>
              <a:gd name="connsiteX162" fmla="*/ 1433927 w 10753706"/>
              <a:gd name="connsiteY162" fmla="*/ 959926 h 1027260"/>
              <a:gd name="connsiteX163" fmla="*/ 1414893 w 10753706"/>
              <a:gd name="connsiteY163" fmla="*/ 957671 h 1027260"/>
              <a:gd name="connsiteX164" fmla="*/ 1411585 w 10753706"/>
              <a:gd name="connsiteY164" fmla="*/ 957179 h 1027260"/>
              <a:gd name="connsiteX165" fmla="*/ 1398896 w 10753706"/>
              <a:gd name="connsiteY165" fmla="*/ 957460 h 1027260"/>
              <a:gd name="connsiteX166" fmla="*/ 1394632 w 10753706"/>
              <a:gd name="connsiteY166" fmla="*/ 954725 h 1027260"/>
              <a:gd name="connsiteX167" fmla="*/ 1375043 w 10753706"/>
              <a:gd name="connsiteY167" fmla="*/ 953132 h 1027260"/>
              <a:gd name="connsiteX168" fmla="*/ 1351876 w 10753706"/>
              <a:gd name="connsiteY168" fmla="*/ 954436 h 1027260"/>
              <a:gd name="connsiteX169" fmla="*/ 1242676 w 10753706"/>
              <a:gd name="connsiteY169" fmla="*/ 963767 h 1027260"/>
              <a:gd name="connsiteX170" fmla="*/ 1205993 w 10753706"/>
              <a:gd name="connsiteY170" fmla="*/ 974080 h 1027260"/>
              <a:gd name="connsiteX171" fmla="*/ 1052221 w 10753706"/>
              <a:gd name="connsiteY171" fmla="*/ 963954 h 1027260"/>
              <a:gd name="connsiteX172" fmla="*/ 968270 w 10753706"/>
              <a:gd name="connsiteY172" fmla="*/ 964761 h 1027260"/>
              <a:gd name="connsiteX173" fmla="*/ 874493 w 10753706"/>
              <a:gd name="connsiteY173" fmla="*/ 998122 h 1027260"/>
              <a:gd name="connsiteX174" fmla="*/ 814411 w 10753706"/>
              <a:gd name="connsiteY174" fmla="*/ 1007391 h 1027260"/>
              <a:gd name="connsiteX175" fmla="*/ 688604 w 10753706"/>
              <a:gd name="connsiteY175" fmla="*/ 1015631 h 1027260"/>
              <a:gd name="connsiteX176" fmla="*/ 618171 w 10753706"/>
              <a:gd name="connsiteY176" fmla="*/ 1027260 h 1027260"/>
              <a:gd name="connsiteX177" fmla="*/ 570379 w 10753706"/>
              <a:gd name="connsiteY177" fmla="*/ 1023487 h 1027260"/>
              <a:gd name="connsiteX178" fmla="*/ 482519 w 10753706"/>
              <a:gd name="connsiteY178" fmla="*/ 1002108 h 1027260"/>
              <a:gd name="connsiteX179" fmla="*/ 475319 w 10753706"/>
              <a:gd name="connsiteY179" fmla="*/ 1009922 h 1027260"/>
              <a:gd name="connsiteX180" fmla="*/ 431104 w 10753706"/>
              <a:gd name="connsiteY180" fmla="*/ 1009317 h 1027260"/>
              <a:gd name="connsiteX181" fmla="*/ 363782 w 10753706"/>
              <a:gd name="connsiteY181" fmla="*/ 1007585 h 1027260"/>
              <a:gd name="connsiteX182" fmla="*/ 325533 w 10753706"/>
              <a:gd name="connsiteY182" fmla="*/ 1008502 h 1027260"/>
              <a:gd name="connsiteX183" fmla="*/ 220429 w 10753706"/>
              <a:gd name="connsiteY183" fmla="*/ 1008927 h 1027260"/>
              <a:gd name="connsiteX184" fmla="*/ 114676 w 10753706"/>
              <a:gd name="connsiteY184" fmla="*/ 1007765 h 1027260"/>
              <a:gd name="connsiteX185" fmla="*/ 13470 w 10753706"/>
              <a:gd name="connsiteY185" fmla="*/ 998544 h 1027260"/>
              <a:gd name="connsiteX186" fmla="*/ 0 w 10753706"/>
              <a:gd name="connsiteY186" fmla="*/ 997355 h 1027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Lst>
            <a:rect l="l" t="t" r="r" b="b"/>
            <a:pathLst>
              <a:path w="10753706" h="1027260">
                <a:moveTo>
                  <a:pt x="0" y="0"/>
                </a:moveTo>
                <a:lnTo>
                  <a:pt x="10753706" y="0"/>
                </a:lnTo>
                <a:lnTo>
                  <a:pt x="10748809" y="2522"/>
                </a:lnTo>
                <a:cubicBezTo>
                  <a:pt x="10744031" y="4644"/>
                  <a:pt x="10737551" y="7204"/>
                  <a:pt x="10725330" y="11977"/>
                </a:cubicBezTo>
                <a:cubicBezTo>
                  <a:pt x="10700888" y="21523"/>
                  <a:pt x="10652058" y="39304"/>
                  <a:pt x="10615423" y="52967"/>
                </a:cubicBezTo>
                <a:cubicBezTo>
                  <a:pt x="10598524" y="49017"/>
                  <a:pt x="10550674" y="61360"/>
                  <a:pt x="10533936" y="53095"/>
                </a:cubicBezTo>
                <a:cubicBezTo>
                  <a:pt x="10519435" y="55674"/>
                  <a:pt x="10480156" y="49393"/>
                  <a:pt x="10466876" y="45180"/>
                </a:cubicBezTo>
                <a:cubicBezTo>
                  <a:pt x="10443145" y="68059"/>
                  <a:pt x="10382269" y="71294"/>
                  <a:pt x="10355090" y="89741"/>
                </a:cubicBezTo>
                <a:cubicBezTo>
                  <a:pt x="10286222" y="95376"/>
                  <a:pt x="10146285" y="63529"/>
                  <a:pt x="10087145" y="66115"/>
                </a:cubicBezTo>
                <a:cubicBezTo>
                  <a:pt x="10067575" y="79584"/>
                  <a:pt x="10043111" y="68921"/>
                  <a:pt x="10015902" y="76178"/>
                </a:cubicBezTo>
                <a:cubicBezTo>
                  <a:pt x="9952302" y="84628"/>
                  <a:pt x="9893286" y="103337"/>
                  <a:pt x="9806005" y="102435"/>
                </a:cubicBezTo>
                <a:cubicBezTo>
                  <a:pt x="9782247" y="141133"/>
                  <a:pt x="9674787" y="151643"/>
                  <a:pt x="9602583" y="179170"/>
                </a:cubicBezTo>
                <a:cubicBezTo>
                  <a:pt x="9557658" y="187584"/>
                  <a:pt x="9478290" y="154235"/>
                  <a:pt x="9469719" y="174721"/>
                </a:cubicBezTo>
                <a:cubicBezTo>
                  <a:pt x="9443779" y="165070"/>
                  <a:pt x="9431317" y="185692"/>
                  <a:pt x="9408692" y="189513"/>
                </a:cubicBezTo>
                <a:cubicBezTo>
                  <a:pt x="9387154" y="183843"/>
                  <a:pt x="9380475" y="191089"/>
                  <a:pt x="9364151" y="194072"/>
                </a:cubicBezTo>
                <a:cubicBezTo>
                  <a:pt x="9354686" y="190222"/>
                  <a:pt x="9340485" y="191782"/>
                  <a:pt x="9337751" y="197579"/>
                </a:cubicBezTo>
                <a:cubicBezTo>
                  <a:pt x="9349566" y="209270"/>
                  <a:pt x="9297468" y="207714"/>
                  <a:pt x="9297166" y="216558"/>
                </a:cubicBezTo>
                <a:cubicBezTo>
                  <a:pt x="9269057" y="220999"/>
                  <a:pt x="9139630" y="221783"/>
                  <a:pt x="9123859" y="237356"/>
                </a:cubicBezTo>
                <a:cubicBezTo>
                  <a:pt x="9068176" y="249209"/>
                  <a:pt x="8975349" y="235349"/>
                  <a:pt x="8950741" y="238020"/>
                </a:cubicBezTo>
                <a:cubicBezTo>
                  <a:pt x="8916265" y="215428"/>
                  <a:pt x="8822808" y="292026"/>
                  <a:pt x="8718236" y="303148"/>
                </a:cubicBezTo>
                <a:cubicBezTo>
                  <a:pt x="8703111" y="302060"/>
                  <a:pt x="8695551" y="302792"/>
                  <a:pt x="8694011" y="308812"/>
                </a:cubicBezTo>
                <a:cubicBezTo>
                  <a:pt x="8661810" y="312764"/>
                  <a:pt x="8637956" y="329628"/>
                  <a:pt x="8611976" y="324819"/>
                </a:cubicBezTo>
                <a:cubicBezTo>
                  <a:pt x="8621849" y="336388"/>
                  <a:pt x="8562809" y="325917"/>
                  <a:pt x="8562074" y="337971"/>
                </a:cubicBezTo>
                <a:cubicBezTo>
                  <a:pt x="8543699" y="343978"/>
                  <a:pt x="8511321" y="356396"/>
                  <a:pt x="8501724" y="360865"/>
                </a:cubicBezTo>
                <a:lnTo>
                  <a:pt x="8504489" y="364790"/>
                </a:lnTo>
                <a:lnTo>
                  <a:pt x="8492774" y="366181"/>
                </a:lnTo>
                <a:lnTo>
                  <a:pt x="8466405" y="368724"/>
                </a:lnTo>
                <a:cubicBezTo>
                  <a:pt x="8455454" y="372229"/>
                  <a:pt x="8440175" y="385805"/>
                  <a:pt x="8427069" y="387211"/>
                </a:cubicBezTo>
                <a:cubicBezTo>
                  <a:pt x="8400442" y="392215"/>
                  <a:pt x="8397079" y="382989"/>
                  <a:pt x="8387766" y="377161"/>
                </a:cubicBezTo>
                <a:cubicBezTo>
                  <a:pt x="8369233" y="378548"/>
                  <a:pt x="8334756" y="390869"/>
                  <a:pt x="8315874" y="395527"/>
                </a:cubicBezTo>
                <a:cubicBezTo>
                  <a:pt x="8306664" y="400500"/>
                  <a:pt x="8272845" y="393679"/>
                  <a:pt x="8274474" y="405112"/>
                </a:cubicBezTo>
                <a:cubicBezTo>
                  <a:pt x="8255483" y="406194"/>
                  <a:pt x="8244963" y="408376"/>
                  <a:pt x="8234664" y="410219"/>
                </a:cubicBezTo>
                <a:lnTo>
                  <a:pt x="8211268" y="416791"/>
                </a:lnTo>
                <a:cubicBezTo>
                  <a:pt x="8204720" y="419941"/>
                  <a:pt x="8197411" y="422004"/>
                  <a:pt x="8188615" y="421755"/>
                </a:cubicBezTo>
                <a:lnTo>
                  <a:pt x="8179981" y="420402"/>
                </a:lnTo>
                <a:lnTo>
                  <a:pt x="8179307" y="422516"/>
                </a:lnTo>
                <a:cubicBezTo>
                  <a:pt x="8179027" y="425797"/>
                  <a:pt x="8175790" y="448341"/>
                  <a:pt x="8147929" y="450302"/>
                </a:cubicBezTo>
                <a:cubicBezTo>
                  <a:pt x="8130300" y="457967"/>
                  <a:pt x="8114933" y="461015"/>
                  <a:pt x="8089136" y="465283"/>
                </a:cubicBezTo>
                <a:cubicBezTo>
                  <a:pt x="8072810" y="465920"/>
                  <a:pt x="8069376" y="451569"/>
                  <a:pt x="8049973" y="454121"/>
                </a:cubicBezTo>
                <a:cubicBezTo>
                  <a:pt x="7974508" y="471465"/>
                  <a:pt x="8006050" y="447139"/>
                  <a:pt x="7965913" y="464415"/>
                </a:cubicBezTo>
                <a:cubicBezTo>
                  <a:pt x="7958234" y="466025"/>
                  <a:pt x="7951405" y="465800"/>
                  <a:pt x="7945093" y="464798"/>
                </a:cubicBezTo>
                <a:lnTo>
                  <a:pt x="7935335" y="462442"/>
                </a:lnTo>
                <a:lnTo>
                  <a:pt x="7904779" y="471429"/>
                </a:lnTo>
                <a:cubicBezTo>
                  <a:pt x="7889387" y="474999"/>
                  <a:pt x="7872867" y="477951"/>
                  <a:pt x="7855604" y="480199"/>
                </a:cubicBezTo>
                <a:cubicBezTo>
                  <a:pt x="7850005" y="476378"/>
                  <a:pt x="7838628" y="483595"/>
                  <a:pt x="7832630" y="485371"/>
                </a:cubicBezTo>
                <a:cubicBezTo>
                  <a:pt x="7831473" y="482645"/>
                  <a:pt x="7816623" y="482661"/>
                  <a:pt x="7812438" y="485391"/>
                </a:cubicBezTo>
                <a:cubicBezTo>
                  <a:pt x="7709470" y="505049"/>
                  <a:pt x="7759426" y="473956"/>
                  <a:pt x="7701399" y="495197"/>
                </a:cubicBezTo>
                <a:cubicBezTo>
                  <a:pt x="7690986" y="496989"/>
                  <a:pt x="7682397" y="496365"/>
                  <a:pt x="7674778" y="494723"/>
                </a:cubicBezTo>
                <a:lnTo>
                  <a:pt x="7660445" y="490194"/>
                </a:lnTo>
                <a:lnTo>
                  <a:pt x="7651781" y="493084"/>
                </a:lnTo>
                <a:cubicBezTo>
                  <a:pt x="7616113" y="496548"/>
                  <a:pt x="7603273" y="491735"/>
                  <a:pt x="7584807" y="499490"/>
                </a:cubicBezTo>
                <a:cubicBezTo>
                  <a:pt x="7549256" y="490212"/>
                  <a:pt x="7563949" y="500167"/>
                  <a:pt x="7541324" y="504184"/>
                </a:cubicBezTo>
                <a:cubicBezTo>
                  <a:pt x="7523851" y="508307"/>
                  <a:pt x="7559546" y="509825"/>
                  <a:pt x="7541756" y="512184"/>
                </a:cubicBezTo>
                <a:cubicBezTo>
                  <a:pt x="7520963" y="510864"/>
                  <a:pt x="7525755" y="520497"/>
                  <a:pt x="7503906" y="518551"/>
                </a:cubicBezTo>
                <a:cubicBezTo>
                  <a:pt x="7505924" y="510774"/>
                  <a:pt x="7464361" y="523683"/>
                  <a:pt x="7460411" y="517415"/>
                </a:cubicBezTo>
                <a:lnTo>
                  <a:pt x="7460116" y="517548"/>
                </a:lnTo>
                <a:cubicBezTo>
                  <a:pt x="7447785" y="530928"/>
                  <a:pt x="7310141" y="550568"/>
                  <a:pt x="7297810" y="563947"/>
                </a:cubicBezTo>
                <a:cubicBezTo>
                  <a:pt x="7221791" y="605698"/>
                  <a:pt x="7039072" y="646008"/>
                  <a:pt x="6946388" y="665244"/>
                </a:cubicBezTo>
                <a:cubicBezTo>
                  <a:pt x="6853704" y="684480"/>
                  <a:pt x="6804875" y="677485"/>
                  <a:pt x="6741704" y="679365"/>
                </a:cubicBezTo>
                <a:lnTo>
                  <a:pt x="6624680" y="677674"/>
                </a:lnTo>
                <a:lnTo>
                  <a:pt x="6605700" y="683566"/>
                </a:lnTo>
                <a:cubicBezTo>
                  <a:pt x="6603309" y="685184"/>
                  <a:pt x="6599550" y="685647"/>
                  <a:pt x="6576922" y="683030"/>
                </a:cubicBezTo>
                <a:cubicBezTo>
                  <a:pt x="6527275" y="698355"/>
                  <a:pt x="6440981" y="702347"/>
                  <a:pt x="6405123" y="721946"/>
                </a:cubicBezTo>
                <a:cubicBezTo>
                  <a:pt x="6407963" y="715467"/>
                  <a:pt x="6383450" y="712913"/>
                  <a:pt x="6368938" y="717341"/>
                </a:cubicBezTo>
                <a:cubicBezTo>
                  <a:pt x="6377914" y="692119"/>
                  <a:pt x="6315316" y="744281"/>
                  <a:pt x="6295102" y="729508"/>
                </a:cubicBezTo>
                <a:cubicBezTo>
                  <a:pt x="6300358" y="744473"/>
                  <a:pt x="6240070" y="776254"/>
                  <a:pt x="6202084" y="767091"/>
                </a:cubicBezTo>
                <a:cubicBezTo>
                  <a:pt x="6152826" y="774744"/>
                  <a:pt x="6122010" y="790367"/>
                  <a:pt x="6067157" y="790339"/>
                </a:cubicBezTo>
                <a:cubicBezTo>
                  <a:pt x="6066310" y="792484"/>
                  <a:pt x="6064283" y="794403"/>
                  <a:pt x="6061443" y="796151"/>
                </a:cubicBezTo>
                <a:lnTo>
                  <a:pt x="6051406" y="800684"/>
                </a:lnTo>
                <a:lnTo>
                  <a:pt x="6049097" y="800636"/>
                </a:lnTo>
                <a:cubicBezTo>
                  <a:pt x="6040408" y="801393"/>
                  <a:pt x="6036299" y="802645"/>
                  <a:pt x="6034222" y="804110"/>
                </a:cubicBezTo>
                <a:lnTo>
                  <a:pt x="6033121" y="806078"/>
                </a:lnTo>
                <a:lnTo>
                  <a:pt x="6023593" y="808842"/>
                </a:lnTo>
                <a:lnTo>
                  <a:pt x="6006639" y="815304"/>
                </a:lnTo>
                <a:lnTo>
                  <a:pt x="6001762" y="815557"/>
                </a:lnTo>
                <a:lnTo>
                  <a:pt x="5973534" y="823815"/>
                </a:lnTo>
                <a:lnTo>
                  <a:pt x="5972336" y="823476"/>
                </a:lnTo>
                <a:cubicBezTo>
                  <a:pt x="5969004" y="822901"/>
                  <a:pt x="5965329" y="822833"/>
                  <a:pt x="5960841" y="823819"/>
                </a:cubicBezTo>
                <a:cubicBezTo>
                  <a:pt x="5955860" y="815655"/>
                  <a:pt x="5953515" y="821882"/>
                  <a:pt x="5940719" y="825514"/>
                </a:cubicBezTo>
                <a:cubicBezTo>
                  <a:pt x="5930130" y="813644"/>
                  <a:pt x="5900943" y="827979"/>
                  <a:pt x="5884298" y="823806"/>
                </a:cubicBezTo>
                <a:cubicBezTo>
                  <a:pt x="5875133" y="826741"/>
                  <a:pt x="5865250" y="829630"/>
                  <a:pt x="5854779" y="832365"/>
                </a:cubicBezTo>
                <a:lnTo>
                  <a:pt x="5848382" y="833844"/>
                </a:lnTo>
                <a:lnTo>
                  <a:pt x="5848066" y="833772"/>
                </a:lnTo>
                <a:cubicBezTo>
                  <a:pt x="5846273" y="833879"/>
                  <a:pt x="5844018" y="834284"/>
                  <a:pt x="5840944" y="835132"/>
                </a:cubicBezTo>
                <a:lnTo>
                  <a:pt x="5836719" y="836539"/>
                </a:lnTo>
                <a:lnTo>
                  <a:pt x="5824311" y="839408"/>
                </a:lnTo>
                <a:lnTo>
                  <a:pt x="5818788" y="839727"/>
                </a:lnTo>
                <a:cubicBezTo>
                  <a:pt x="5797008" y="838594"/>
                  <a:pt x="5786883" y="822081"/>
                  <a:pt x="5763953" y="834282"/>
                </a:cubicBezTo>
                <a:cubicBezTo>
                  <a:pt x="5726813" y="837521"/>
                  <a:pt x="5699446" y="830949"/>
                  <a:pt x="5667748" y="840211"/>
                </a:cubicBezTo>
                <a:cubicBezTo>
                  <a:pt x="5632959" y="843205"/>
                  <a:pt x="5601436" y="842280"/>
                  <a:pt x="5573108" y="847611"/>
                </a:cubicBezTo>
                <a:cubicBezTo>
                  <a:pt x="5560030" y="845832"/>
                  <a:pt x="5549547" y="851598"/>
                  <a:pt x="5539137" y="851033"/>
                </a:cubicBezTo>
                <a:cubicBezTo>
                  <a:pt x="5528728" y="850467"/>
                  <a:pt x="5529256" y="837509"/>
                  <a:pt x="5510651" y="844215"/>
                </a:cubicBezTo>
                <a:cubicBezTo>
                  <a:pt x="5494241" y="833607"/>
                  <a:pt x="5466101" y="839171"/>
                  <a:pt x="5457331" y="839159"/>
                </a:cubicBezTo>
                <a:lnTo>
                  <a:pt x="5410613" y="834358"/>
                </a:lnTo>
                <a:lnTo>
                  <a:pt x="5370040" y="862127"/>
                </a:lnTo>
                <a:cubicBezTo>
                  <a:pt x="5357863" y="856469"/>
                  <a:pt x="5319115" y="868069"/>
                  <a:pt x="5318778" y="855310"/>
                </a:cubicBezTo>
                <a:cubicBezTo>
                  <a:pt x="5303920" y="857760"/>
                  <a:pt x="5296727" y="863736"/>
                  <a:pt x="5298645" y="855171"/>
                </a:cubicBezTo>
                <a:cubicBezTo>
                  <a:pt x="5287819" y="855897"/>
                  <a:pt x="5267444" y="857825"/>
                  <a:pt x="5253828" y="859670"/>
                </a:cubicBezTo>
                <a:lnTo>
                  <a:pt x="5216955" y="866245"/>
                </a:lnTo>
                <a:lnTo>
                  <a:pt x="5214344" y="868102"/>
                </a:lnTo>
                <a:cubicBezTo>
                  <a:pt x="5210778" y="868719"/>
                  <a:pt x="5200859" y="869042"/>
                  <a:pt x="5195561" y="869949"/>
                </a:cubicBezTo>
                <a:lnTo>
                  <a:pt x="5182555" y="873542"/>
                </a:lnTo>
                <a:cubicBezTo>
                  <a:pt x="5178496" y="875023"/>
                  <a:pt x="5175066" y="876746"/>
                  <a:pt x="5172552" y="878801"/>
                </a:cubicBezTo>
                <a:cubicBezTo>
                  <a:pt x="5121406" y="873797"/>
                  <a:pt x="5080096" y="886529"/>
                  <a:pt x="5027993" y="889666"/>
                </a:cubicBezTo>
                <a:cubicBezTo>
                  <a:pt x="4999924" y="877115"/>
                  <a:pt x="4946973" y="919452"/>
                  <a:pt x="4939844" y="934802"/>
                </a:cubicBezTo>
                <a:cubicBezTo>
                  <a:pt x="4895154" y="940701"/>
                  <a:pt x="4844006" y="928240"/>
                  <a:pt x="4792576" y="934820"/>
                </a:cubicBezTo>
                <a:lnTo>
                  <a:pt x="4602423" y="958063"/>
                </a:lnTo>
                <a:cubicBezTo>
                  <a:pt x="4488530" y="967131"/>
                  <a:pt x="4399004" y="969822"/>
                  <a:pt x="4290656" y="969152"/>
                </a:cubicBezTo>
                <a:cubicBezTo>
                  <a:pt x="4182308" y="968482"/>
                  <a:pt x="4046938" y="971167"/>
                  <a:pt x="3952334" y="954043"/>
                </a:cubicBezTo>
                <a:lnTo>
                  <a:pt x="3858560" y="948781"/>
                </a:lnTo>
                <a:lnTo>
                  <a:pt x="3846597" y="948382"/>
                </a:lnTo>
                <a:cubicBezTo>
                  <a:pt x="3807516" y="956616"/>
                  <a:pt x="3767475" y="941640"/>
                  <a:pt x="3736044" y="947759"/>
                </a:cubicBezTo>
                <a:cubicBezTo>
                  <a:pt x="3727323" y="948128"/>
                  <a:pt x="3719828" y="947771"/>
                  <a:pt x="3713136" y="946963"/>
                </a:cubicBezTo>
                <a:lnTo>
                  <a:pt x="3695939" y="943639"/>
                </a:lnTo>
                <a:lnTo>
                  <a:pt x="3694125" y="940567"/>
                </a:lnTo>
                <a:lnTo>
                  <a:pt x="3681925" y="939706"/>
                </a:lnTo>
                <a:lnTo>
                  <a:pt x="3679204" y="938926"/>
                </a:lnTo>
                <a:cubicBezTo>
                  <a:pt x="3668160" y="939028"/>
                  <a:pt x="3634193" y="940875"/>
                  <a:pt x="3615656" y="940320"/>
                </a:cubicBezTo>
                <a:cubicBezTo>
                  <a:pt x="3582626" y="936974"/>
                  <a:pt x="3593904" y="949140"/>
                  <a:pt x="3567983" y="935596"/>
                </a:cubicBezTo>
                <a:cubicBezTo>
                  <a:pt x="3504185" y="939048"/>
                  <a:pt x="3482818" y="922224"/>
                  <a:pt x="3422423" y="932129"/>
                </a:cubicBezTo>
                <a:cubicBezTo>
                  <a:pt x="3369166" y="933413"/>
                  <a:pt x="3329486" y="910108"/>
                  <a:pt x="3310925" y="911072"/>
                </a:cubicBezTo>
                <a:cubicBezTo>
                  <a:pt x="3261363" y="909787"/>
                  <a:pt x="3198415" y="933574"/>
                  <a:pt x="3139421" y="934151"/>
                </a:cubicBezTo>
                <a:cubicBezTo>
                  <a:pt x="3088799" y="931012"/>
                  <a:pt x="3038941" y="938464"/>
                  <a:pt x="2996922" y="927537"/>
                </a:cubicBezTo>
                <a:cubicBezTo>
                  <a:pt x="2992673" y="929234"/>
                  <a:pt x="2987900" y="930498"/>
                  <a:pt x="2982785" y="931453"/>
                </a:cubicBezTo>
                <a:lnTo>
                  <a:pt x="2967478" y="933397"/>
                </a:lnTo>
                <a:lnTo>
                  <a:pt x="2948552" y="932961"/>
                </a:lnTo>
                <a:lnTo>
                  <a:pt x="2944404" y="934452"/>
                </a:lnTo>
                <a:lnTo>
                  <a:pt x="2908608" y="937205"/>
                </a:lnTo>
                <a:lnTo>
                  <a:pt x="2904443" y="936455"/>
                </a:lnTo>
                <a:lnTo>
                  <a:pt x="2868935" y="938022"/>
                </a:lnTo>
                <a:lnTo>
                  <a:pt x="2868586" y="937487"/>
                </a:lnTo>
                <a:cubicBezTo>
                  <a:pt x="2866994" y="936327"/>
                  <a:pt x="2864292" y="935538"/>
                  <a:pt x="2859191" y="935503"/>
                </a:cubicBezTo>
                <a:cubicBezTo>
                  <a:pt x="2869075" y="927418"/>
                  <a:pt x="2856828" y="932364"/>
                  <a:pt x="2840915" y="932977"/>
                </a:cubicBezTo>
                <a:lnTo>
                  <a:pt x="2763509" y="921850"/>
                </a:lnTo>
                <a:lnTo>
                  <a:pt x="2756121" y="921864"/>
                </a:lnTo>
                <a:cubicBezTo>
                  <a:pt x="2756081" y="921822"/>
                  <a:pt x="2756039" y="921781"/>
                  <a:pt x="2755998" y="921739"/>
                </a:cubicBezTo>
                <a:cubicBezTo>
                  <a:pt x="2754445" y="921476"/>
                  <a:pt x="2752036" y="921380"/>
                  <a:pt x="2748255" y="921505"/>
                </a:cubicBezTo>
                <a:lnTo>
                  <a:pt x="2694601" y="915575"/>
                </a:lnTo>
                <a:cubicBezTo>
                  <a:pt x="2671223" y="919874"/>
                  <a:pt x="2666972" y="913376"/>
                  <a:pt x="2635357" y="910976"/>
                </a:cubicBezTo>
                <a:cubicBezTo>
                  <a:pt x="2621906" y="915051"/>
                  <a:pt x="2611315" y="913542"/>
                  <a:pt x="2601047" y="910263"/>
                </a:cubicBezTo>
                <a:cubicBezTo>
                  <a:pt x="2570084" y="912074"/>
                  <a:pt x="2542135" y="907435"/>
                  <a:pt x="2507482" y="906211"/>
                </a:cubicBezTo>
                <a:cubicBezTo>
                  <a:pt x="2469706" y="911437"/>
                  <a:pt x="2450920" y="901812"/>
                  <a:pt x="2413884" y="900545"/>
                </a:cubicBezTo>
                <a:cubicBezTo>
                  <a:pt x="2381338" y="909664"/>
                  <a:pt x="2387753" y="892438"/>
                  <a:pt x="2368912" y="888755"/>
                </a:cubicBezTo>
                <a:lnTo>
                  <a:pt x="2349490" y="889719"/>
                </a:lnTo>
                <a:lnTo>
                  <a:pt x="2344290" y="890584"/>
                </a:lnTo>
                <a:cubicBezTo>
                  <a:pt x="2340673" y="891041"/>
                  <a:pt x="2338228" y="891167"/>
                  <a:pt x="2336488" y="891058"/>
                </a:cubicBezTo>
                <a:lnTo>
                  <a:pt x="2329015" y="891627"/>
                </a:lnTo>
                <a:cubicBezTo>
                  <a:pt x="2316843" y="893039"/>
                  <a:pt x="2305064" y="894669"/>
                  <a:pt x="2293898" y="896431"/>
                </a:cubicBezTo>
                <a:cubicBezTo>
                  <a:pt x="2282637" y="890404"/>
                  <a:pt x="2242346" y="900851"/>
                  <a:pt x="2243927" y="888076"/>
                </a:cubicBezTo>
                <a:cubicBezTo>
                  <a:pt x="2228778" y="890081"/>
                  <a:pt x="2220725" y="895845"/>
                  <a:pt x="2223920" y="887331"/>
                </a:cubicBezTo>
                <a:cubicBezTo>
                  <a:pt x="2218877" y="887756"/>
                  <a:pt x="2215583" y="887254"/>
                  <a:pt x="2213081" y="886302"/>
                </a:cubicBezTo>
                <a:lnTo>
                  <a:pt x="2212307" y="885829"/>
                </a:lnTo>
                <a:lnTo>
                  <a:pt x="2152321" y="894418"/>
                </a:lnTo>
                <a:lnTo>
                  <a:pt x="2140985" y="895968"/>
                </a:lnTo>
                <a:lnTo>
                  <a:pt x="2121210" y="899354"/>
                </a:lnTo>
                <a:lnTo>
                  <a:pt x="2119146" y="899033"/>
                </a:lnTo>
                <a:lnTo>
                  <a:pt x="2105666" y="902240"/>
                </a:lnTo>
                <a:cubicBezTo>
                  <a:pt x="2101407" y="903601"/>
                  <a:pt x="2097735" y="905221"/>
                  <a:pt x="2094924" y="907203"/>
                </a:cubicBezTo>
                <a:cubicBezTo>
                  <a:pt x="2044793" y="900664"/>
                  <a:pt x="2001785" y="912168"/>
                  <a:pt x="1949478" y="913748"/>
                </a:cubicBezTo>
                <a:cubicBezTo>
                  <a:pt x="1891937" y="919585"/>
                  <a:pt x="1810334" y="935486"/>
                  <a:pt x="1749684" y="942223"/>
                </a:cubicBezTo>
                <a:lnTo>
                  <a:pt x="1585576" y="954170"/>
                </a:lnTo>
                <a:cubicBezTo>
                  <a:pt x="1549165" y="943719"/>
                  <a:pt x="1511425" y="950847"/>
                  <a:pt x="1476250" y="950653"/>
                </a:cubicBezTo>
                <a:cubicBezTo>
                  <a:pt x="1488515" y="961596"/>
                  <a:pt x="1432660" y="946795"/>
                  <a:pt x="1433927" y="959926"/>
                </a:cubicBezTo>
                <a:cubicBezTo>
                  <a:pt x="1427485" y="959475"/>
                  <a:pt x="1421205" y="958623"/>
                  <a:pt x="1414893" y="957671"/>
                </a:cubicBezTo>
                <a:lnTo>
                  <a:pt x="1411585" y="957179"/>
                </a:lnTo>
                <a:lnTo>
                  <a:pt x="1398896" y="957460"/>
                </a:lnTo>
                <a:lnTo>
                  <a:pt x="1394632" y="954725"/>
                </a:lnTo>
                <a:lnTo>
                  <a:pt x="1375043" y="953132"/>
                </a:lnTo>
                <a:cubicBezTo>
                  <a:pt x="1367813" y="952970"/>
                  <a:pt x="1360155" y="953305"/>
                  <a:pt x="1351876" y="954436"/>
                </a:cubicBezTo>
                <a:cubicBezTo>
                  <a:pt x="1325912" y="963028"/>
                  <a:pt x="1274459" y="952492"/>
                  <a:pt x="1242676" y="963767"/>
                </a:cubicBezTo>
                <a:cubicBezTo>
                  <a:pt x="1230276" y="966918"/>
                  <a:pt x="1216715" y="977098"/>
                  <a:pt x="1205993" y="974080"/>
                </a:cubicBezTo>
                <a:cubicBezTo>
                  <a:pt x="1174251" y="974112"/>
                  <a:pt x="1086982" y="964420"/>
                  <a:pt x="1052221" y="963954"/>
                </a:cubicBezTo>
                <a:cubicBezTo>
                  <a:pt x="1038515" y="970622"/>
                  <a:pt x="1009522" y="962342"/>
                  <a:pt x="968270" y="964761"/>
                </a:cubicBezTo>
                <a:cubicBezTo>
                  <a:pt x="943437" y="973698"/>
                  <a:pt x="900136" y="991017"/>
                  <a:pt x="874493" y="998122"/>
                </a:cubicBezTo>
                <a:cubicBezTo>
                  <a:pt x="848849" y="1005226"/>
                  <a:pt x="853424" y="1009427"/>
                  <a:pt x="814411" y="1007391"/>
                </a:cubicBezTo>
                <a:cubicBezTo>
                  <a:pt x="765926" y="1022821"/>
                  <a:pt x="732885" y="1009859"/>
                  <a:pt x="688604" y="1015631"/>
                </a:cubicBezTo>
                <a:cubicBezTo>
                  <a:pt x="638045" y="1020877"/>
                  <a:pt x="677999" y="1011556"/>
                  <a:pt x="618171" y="1027260"/>
                </a:cubicBezTo>
                <a:cubicBezTo>
                  <a:pt x="609680" y="1023165"/>
                  <a:pt x="583253" y="1020277"/>
                  <a:pt x="570379" y="1023487"/>
                </a:cubicBezTo>
                <a:cubicBezTo>
                  <a:pt x="543992" y="1022523"/>
                  <a:pt x="505183" y="1001686"/>
                  <a:pt x="482519" y="1002108"/>
                </a:cubicBezTo>
                <a:cubicBezTo>
                  <a:pt x="464011" y="1002285"/>
                  <a:pt x="495211" y="1007995"/>
                  <a:pt x="475319" y="1009922"/>
                </a:cubicBezTo>
                <a:cubicBezTo>
                  <a:pt x="450818" y="1011135"/>
                  <a:pt x="454804" y="1022539"/>
                  <a:pt x="431104" y="1009317"/>
                </a:cubicBezTo>
                <a:cubicBezTo>
                  <a:pt x="406857" y="1014651"/>
                  <a:pt x="399686" y="1008456"/>
                  <a:pt x="363782" y="1007585"/>
                </a:cubicBezTo>
                <a:cubicBezTo>
                  <a:pt x="350440" y="1012231"/>
                  <a:pt x="338145" y="1011245"/>
                  <a:pt x="325533" y="1008502"/>
                </a:cubicBezTo>
                <a:cubicBezTo>
                  <a:pt x="291944" y="1011745"/>
                  <a:pt x="259251" y="1008497"/>
                  <a:pt x="220429" y="1008927"/>
                </a:cubicBezTo>
                <a:cubicBezTo>
                  <a:pt x="180594" y="1015852"/>
                  <a:pt x="156150" y="1007265"/>
                  <a:pt x="114676" y="1007765"/>
                </a:cubicBezTo>
                <a:cubicBezTo>
                  <a:pt x="85718" y="1006195"/>
                  <a:pt x="43316" y="1001491"/>
                  <a:pt x="13470" y="998544"/>
                </a:cubicBezTo>
                <a:lnTo>
                  <a:pt x="0" y="997355"/>
                </a:lnTo>
                <a:close/>
              </a:path>
            </a:pathLst>
          </a:custGeom>
          <a:solidFill>
            <a:srgbClr val="82766A">
              <a:alpha val="15000"/>
            </a:srgbClr>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pic>
        <p:nvPicPr>
          <p:cNvPr id="5" name="Immagine 4" descr="Immagine che contiene sedendo, aria, edificio, aeroplano&#10;&#10;Descrizione generata automaticamente">
            <a:extLst>
              <a:ext uri="{FF2B5EF4-FFF2-40B4-BE49-F238E27FC236}">
                <a16:creationId xmlns:a16="http://schemas.microsoft.com/office/drawing/2014/main" id="{D304CDBB-CFD5-1739-5F0B-43DAE1761500}"/>
              </a:ext>
            </a:extLst>
          </p:cNvPr>
          <p:cNvPicPr>
            <a:picLocks noChangeAspect="1"/>
          </p:cNvPicPr>
          <p:nvPr/>
        </p:nvPicPr>
        <p:blipFill>
          <a:blip r:embed="rId2"/>
          <a:stretch>
            <a:fillRect/>
          </a:stretch>
        </p:blipFill>
        <p:spPr>
          <a:xfrm>
            <a:off x="9511864" y="195372"/>
            <a:ext cx="2254312" cy="1695551"/>
          </a:xfrm>
          <a:prstGeom prst="rect">
            <a:avLst/>
          </a:prstGeom>
        </p:spPr>
      </p:pic>
      <mc:AlternateContent xmlns:mc="http://schemas.openxmlformats.org/markup-compatibility/2006" xmlns:a14="http://schemas.microsoft.com/office/drawing/2010/main">
        <mc:Choice Requires="a14">
          <p:sp>
            <p:nvSpPr>
              <p:cNvPr id="2" name="CasellaDiTesto 1">
                <a:extLst>
                  <a:ext uri="{FF2B5EF4-FFF2-40B4-BE49-F238E27FC236}">
                    <a16:creationId xmlns:a16="http://schemas.microsoft.com/office/drawing/2014/main" id="{A76589F3-97FB-B7A7-C303-DE31CE710900}"/>
                  </a:ext>
                </a:extLst>
              </p:cNvPr>
              <p:cNvSpPr txBox="1"/>
              <p:nvPr/>
            </p:nvSpPr>
            <p:spPr>
              <a:xfrm>
                <a:off x="374996" y="2321896"/>
                <a:ext cx="4058873" cy="878446"/>
              </a:xfrm>
              <a:prstGeom prst="rect">
                <a:avLst/>
              </a:prstGeom>
              <a:noFill/>
            </p:spPr>
            <p:txBody>
              <a:bodyPr wrap="square" rtlCol="0">
                <a:spAutoFit/>
              </a:bodyPr>
              <a:lstStyle/>
              <a:p>
                <a14:m>
                  <m:oMath xmlns:m="http://schemas.openxmlformats.org/officeDocument/2006/math">
                    <m:r>
                      <a:rPr lang="it-IT" sz="1600" b="0" i="1" smtClean="0">
                        <a:solidFill>
                          <a:schemeClr val="tx1"/>
                        </a:solidFill>
                        <a:latin typeface="Cambria Math" panose="02040503050406030204" pitchFamily="18" charset="0"/>
                      </a:rPr>
                      <m:t>𝑗</m:t>
                    </m:r>
                    <m:r>
                      <a:rPr lang="it-IT" sz="1600" b="0" i="1" smtClean="0">
                        <a:solidFill>
                          <a:schemeClr val="tx1"/>
                        </a:solidFill>
                        <a:latin typeface="Cambria Math" panose="02040503050406030204" pitchFamily="18" charset="0"/>
                      </a:rPr>
                      <m:t>=</m:t>
                    </m:r>
                    <m:d>
                      <m:dPr>
                        <m:begChr m:val="{"/>
                        <m:endChr m:val=""/>
                        <m:ctrlPr>
                          <a:rPr lang="it-IT" sz="1600" b="0" i="1" smtClean="0">
                            <a:solidFill>
                              <a:schemeClr val="tx1"/>
                            </a:solidFill>
                            <a:latin typeface="Cambria Math" panose="02040503050406030204" pitchFamily="18" charset="0"/>
                          </a:rPr>
                        </m:ctrlPr>
                      </m:dPr>
                      <m:e>
                        <m:eqArr>
                          <m:eqArrPr>
                            <m:ctrlPr>
                              <a:rPr lang="it-IT" sz="1600" b="0" i="1" smtClean="0">
                                <a:solidFill>
                                  <a:schemeClr val="tx1"/>
                                </a:solidFill>
                                <a:latin typeface="Cambria Math" panose="02040503050406030204" pitchFamily="18" charset="0"/>
                              </a:rPr>
                            </m:ctrlPr>
                          </m:eqArrPr>
                          <m:e>
                            <m:sSub>
                              <m:sSubPr>
                                <m:ctrlPr>
                                  <a:rPr lang="it-IT" sz="1600" b="0" i="1" smtClean="0">
                                    <a:solidFill>
                                      <a:schemeClr val="tx1"/>
                                    </a:solidFill>
                                    <a:latin typeface="Cambria Math" panose="02040503050406030204" pitchFamily="18" charset="0"/>
                                  </a:rPr>
                                </m:ctrlPr>
                              </m:sSubPr>
                              <m:e>
                                <m:r>
                                  <m:rPr>
                                    <m:sty m:val="p"/>
                                  </m:rPr>
                                  <a:rPr lang="it-IT" sz="1600" b="0" i="0" smtClean="0">
                                    <a:solidFill>
                                      <a:schemeClr val="tx1"/>
                                    </a:solidFill>
                                    <a:latin typeface="Cambria Math" panose="02040503050406030204" pitchFamily="18" charset="0"/>
                                  </a:rPr>
                                  <m:t>argmax</m:t>
                                </m:r>
                              </m:e>
                              <m:sub>
                                <m:r>
                                  <a:rPr lang="it-IT" sz="1600" b="0" i="1" smtClean="0">
                                    <a:solidFill>
                                      <a:schemeClr val="tx1"/>
                                    </a:solidFill>
                                    <a:latin typeface="Cambria Math" panose="02040503050406030204" pitchFamily="18" charset="0"/>
                                  </a:rPr>
                                  <m:t>𝑗</m:t>
                                </m:r>
                                <m:r>
                                  <a:rPr lang="it-IT" sz="1600" b="0" i="1" smtClean="0">
                                    <a:solidFill>
                                      <a:schemeClr val="tx1"/>
                                    </a:solidFill>
                                    <a:latin typeface="Cambria Math" panose="02040503050406030204" pitchFamily="18" charset="0"/>
                                    <a:ea typeface="Cambria Math" panose="02040503050406030204" pitchFamily="18" charset="0"/>
                                  </a:rPr>
                                  <m:t>∈</m:t>
                                </m:r>
                                <m:sSubSup>
                                  <m:sSubSupPr>
                                    <m:ctrlPr>
                                      <a:rPr lang="it-IT" sz="1600" b="0" i="1" smtClean="0">
                                        <a:solidFill>
                                          <a:schemeClr val="tx1"/>
                                        </a:solidFill>
                                        <a:latin typeface="Cambria Math" panose="02040503050406030204" pitchFamily="18" charset="0"/>
                                        <a:ea typeface="Cambria Math" panose="02040503050406030204" pitchFamily="18" charset="0"/>
                                      </a:rPr>
                                    </m:ctrlPr>
                                  </m:sSubSupPr>
                                  <m:e>
                                    <m:r>
                                      <a:rPr lang="it-IT" sz="1600" b="0" i="1" smtClean="0">
                                        <a:solidFill>
                                          <a:schemeClr val="tx1"/>
                                        </a:solidFill>
                                        <a:latin typeface="Cambria Math" panose="02040503050406030204" pitchFamily="18" charset="0"/>
                                        <a:ea typeface="Cambria Math" panose="02040503050406030204" pitchFamily="18" charset="0"/>
                                      </a:rPr>
                                      <m:t>𝐽</m:t>
                                    </m:r>
                                  </m:e>
                                  <m:sub>
                                    <m:r>
                                      <a:rPr lang="it-IT" sz="1600" b="0" i="1" smtClean="0">
                                        <a:solidFill>
                                          <a:schemeClr val="tx1"/>
                                        </a:solidFill>
                                        <a:latin typeface="Cambria Math" panose="02040503050406030204" pitchFamily="18" charset="0"/>
                                        <a:ea typeface="Cambria Math" panose="02040503050406030204" pitchFamily="18" charset="0"/>
                                      </a:rPr>
                                      <m:t>𝑖</m:t>
                                    </m:r>
                                  </m:sub>
                                  <m:sup>
                                    <m:r>
                                      <a:rPr lang="it-IT" sz="1600" b="0" i="1" smtClean="0">
                                        <a:solidFill>
                                          <a:schemeClr val="tx1"/>
                                        </a:solidFill>
                                        <a:latin typeface="Cambria Math" panose="02040503050406030204" pitchFamily="18" charset="0"/>
                                        <a:ea typeface="Cambria Math" panose="02040503050406030204" pitchFamily="18" charset="0"/>
                                      </a:rPr>
                                      <m:t>𝑘</m:t>
                                    </m:r>
                                  </m:sup>
                                </m:sSubSup>
                              </m:sub>
                            </m:sSub>
                            <m:r>
                              <a:rPr lang="it-IT" sz="1600" b="0" i="1" smtClean="0">
                                <a:solidFill>
                                  <a:schemeClr val="tx1"/>
                                </a:solidFill>
                                <a:latin typeface="Cambria Math" panose="02040503050406030204" pitchFamily="18" charset="0"/>
                              </a:rPr>
                              <m:t> </m:t>
                            </m:r>
                            <m:d>
                              <m:dPr>
                                <m:begChr m:val="{"/>
                                <m:endChr m:val="}"/>
                                <m:ctrlPr>
                                  <a:rPr lang="it-IT" sz="1600" b="0" i="1" smtClean="0">
                                    <a:solidFill>
                                      <a:schemeClr val="tx1"/>
                                    </a:solidFill>
                                    <a:latin typeface="Cambria Math" panose="02040503050406030204" pitchFamily="18" charset="0"/>
                                  </a:rPr>
                                </m:ctrlPr>
                              </m:dPr>
                              <m:e>
                                <m:sSub>
                                  <m:sSubPr>
                                    <m:ctrlPr>
                                      <a:rPr lang="it-IT" sz="1600" b="0" i="1" smtClean="0">
                                        <a:solidFill>
                                          <a:schemeClr val="tx1"/>
                                        </a:solidFill>
                                        <a:latin typeface="Cambria Math" panose="02040503050406030204" pitchFamily="18" charset="0"/>
                                      </a:rPr>
                                    </m:ctrlPr>
                                  </m:sSubPr>
                                  <m:e>
                                    <m:r>
                                      <a:rPr lang="it-IT" sz="1600" b="0" i="1" smtClean="0">
                                        <a:solidFill>
                                          <a:schemeClr val="tx1"/>
                                        </a:solidFill>
                                        <a:latin typeface="Cambria Math" panose="02040503050406030204" pitchFamily="18" charset="0"/>
                                        <a:ea typeface="Cambria Math" panose="02040503050406030204" pitchFamily="18" charset="0"/>
                                      </a:rPr>
                                      <m:t>𝜏</m:t>
                                    </m:r>
                                  </m:e>
                                  <m:sub>
                                    <m:r>
                                      <a:rPr lang="it-IT" sz="1600" b="0" i="1" smtClean="0">
                                        <a:solidFill>
                                          <a:schemeClr val="tx1"/>
                                        </a:solidFill>
                                        <a:latin typeface="Cambria Math" panose="02040503050406030204" pitchFamily="18" charset="0"/>
                                      </a:rPr>
                                      <m:t>𝑖𝑗</m:t>
                                    </m:r>
                                  </m:sub>
                                </m:sSub>
                                <m:sSup>
                                  <m:sSupPr>
                                    <m:ctrlPr>
                                      <a:rPr lang="it-IT" sz="1600" b="0" i="1" smtClean="0">
                                        <a:solidFill>
                                          <a:schemeClr val="tx1"/>
                                        </a:solidFill>
                                        <a:latin typeface="Cambria Math" panose="02040503050406030204" pitchFamily="18" charset="0"/>
                                      </a:rPr>
                                    </m:ctrlPr>
                                  </m:sSupPr>
                                  <m:e>
                                    <m:d>
                                      <m:dPr>
                                        <m:begChr m:val="["/>
                                        <m:endChr m:val="]"/>
                                        <m:ctrlPr>
                                          <a:rPr lang="it-IT" sz="1600" b="0" i="1" smtClean="0">
                                            <a:solidFill>
                                              <a:schemeClr val="tx1"/>
                                            </a:solidFill>
                                            <a:latin typeface="Cambria Math" panose="02040503050406030204" pitchFamily="18" charset="0"/>
                                          </a:rPr>
                                        </m:ctrlPr>
                                      </m:dPr>
                                      <m:e>
                                        <m:sSub>
                                          <m:sSubPr>
                                            <m:ctrlPr>
                                              <a:rPr lang="it-IT" sz="1600" b="0" i="1" smtClean="0">
                                                <a:solidFill>
                                                  <a:schemeClr val="tx1"/>
                                                </a:solidFill>
                                                <a:latin typeface="Cambria Math" panose="02040503050406030204" pitchFamily="18" charset="0"/>
                                              </a:rPr>
                                            </m:ctrlPr>
                                          </m:sSubPr>
                                          <m:e>
                                            <m:r>
                                              <a:rPr lang="it-IT" sz="1600" b="0" i="1" smtClean="0">
                                                <a:solidFill>
                                                  <a:schemeClr val="tx1"/>
                                                </a:solidFill>
                                                <a:latin typeface="Cambria Math" panose="02040503050406030204" pitchFamily="18" charset="0"/>
                                                <a:ea typeface="Cambria Math" panose="02040503050406030204" pitchFamily="18" charset="0"/>
                                              </a:rPr>
                                              <m:t>𝜂</m:t>
                                            </m:r>
                                          </m:e>
                                          <m:sub>
                                            <m:r>
                                              <a:rPr lang="it-IT" sz="1600" b="0" i="1" smtClean="0">
                                                <a:solidFill>
                                                  <a:schemeClr val="tx1"/>
                                                </a:solidFill>
                                                <a:latin typeface="Cambria Math" panose="02040503050406030204" pitchFamily="18" charset="0"/>
                                              </a:rPr>
                                              <m:t>𝑖𝑗</m:t>
                                            </m:r>
                                          </m:sub>
                                        </m:sSub>
                                      </m:e>
                                    </m:d>
                                  </m:e>
                                  <m:sup>
                                    <m:r>
                                      <a:rPr lang="it-IT" sz="1600" b="0" i="1" smtClean="0">
                                        <a:solidFill>
                                          <a:schemeClr val="tx1"/>
                                        </a:solidFill>
                                        <a:latin typeface="Cambria Math" panose="02040503050406030204" pitchFamily="18" charset="0"/>
                                        <a:ea typeface="Cambria Math" panose="02040503050406030204" pitchFamily="18" charset="0"/>
                                      </a:rPr>
                                      <m:t>𝛽</m:t>
                                    </m:r>
                                  </m:sup>
                                </m:sSup>
                              </m:e>
                            </m:d>
                            <m:r>
                              <a:rPr lang="it-IT" sz="1600" b="0" i="1" smtClean="0">
                                <a:solidFill>
                                  <a:schemeClr val="tx1"/>
                                </a:solidFill>
                                <a:latin typeface="Cambria Math" panose="02040503050406030204" pitchFamily="18" charset="0"/>
                              </a:rPr>
                              <m:t>  </m:t>
                            </m:r>
                            <m:r>
                              <a:rPr lang="it-IT" sz="1600" b="0" i="1" smtClean="0">
                                <a:solidFill>
                                  <a:schemeClr val="tx1"/>
                                </a:solidFill>
                                <a:latin typeface="Cambria Math" panose="02040503050406030204" pitchFamily="18" charset="0"/>
                              </a:rPr>
                              <m:t>𝑖𝑓</m:t>
                            </m:r>
                            <m:r>
                              <a:rPr lang="it-IT" sz="1600" b="0" i="1" smtClean="0">
                                <a:solidFill>
                                  <a:schemeClr val="tx1"/>
                                </a:solidFill>
                                <a:latin typeface="Cambria Math" panose="02040503050406030204" pitchFamily="18" charset="0"/>
                              </a:rPr>
                              <m:t>   </m:t>
                            </m:r>
                            <m:r>
                              <a:rPr lang="it-IT" sz="1600" b="0" i="1" smtClean="0">
                                <a:solidFill>
                                  <a:schemeClr val="tx1"/>
                                </a:solidFill>
                                <a:latin typeface="Cambria Math" panose="02040503050406030204" pitchFamily="18" charset="0"/>
                              </a:rPr>
                              <m:t>𝑞</m:t>
                            </m:r>
                            <m:r>
                              <a:rPr lang="it-IT" sz="1600" b="0" i="1" smtClean="0">
                                <a:solidFill>
                                  <a:schemeClr val="tx1"/>
                                </a:solidFill>
                                <a:latin typeface="Cambria Math" panose="02040503050406030204" pitchFamily="18" charset="0"/>
                                <a:ea typeface="Cambria Math" panose="02040503050406030204" pitchFamily="18" charset="0"/>
                              </a:rPr>
                              <m:t>≤</m:t>
                            </m:r>
                            <m:sSub>
                              <m:sSubPr>
                                <m:ctrlPr>
                                  <a:rPr lang="it-IT" sz="1600" b="0" i="1" smtClean="0">
                                    <a:solidFill>
                                      <a:schemeClr val="tx1"/>
                                    </a:solidFill>
                                    <a:latin typeface="Cambria Math" panose="02040503050406030204" pitchFamily="18" charset="0"/>
                                    <a:ea typeface="Cambria Math" panose="02040503050406030204" pitchFamily="18" charset="0"/>
                                  </a:rPr>
                                </m:ctrlPr>
                              </m:sSubPr>
                              <m:e>
                                <m:r>
                                  <a:rPr lang="it-IT" sz="1600" b="0" i="1" smtClean="0">
                                    <a:solidFill>
                                      <a:schemeClr val="tx1"/>
                                    </a:solidFill>
                                    <a:latin typeface="Cambria Math" panose="02040503050406030204" pitchFamily="18" charset="0"/>
                                    <a:ea typeface="Cambria Math" panose="02040503050406030204" pitchFamily="18" charset="0"/>
                                  </a:rPr>
                                  <m:t>𝑞</m:t>
                                </m:r>
                              </m:e>
                              <m:sub>
                                <m:r>
                                  <a:rPr lang="it-IT" sz="1600" b="0" i="1" smtClean="0">
                                    <a:solidFill>
                                      <a:schemeClr val="tx1"/>
                                    </a:solidFill>
                                    <a:latin typeface="Cambria Math" panose="02040503050406030204" pitchFamily="18" charset="0"/>
                                    <a:ea typeface="Cambria Math" panose="02040503050406030204" pitchFamily="18" charset="0"/>
                                  </a:rPr>
                                  <m:t>0</m:t>
                                </m:r>
                              </m:sub>
                            </m:sSub>
                          </m:e>
                          <m:e>
                            <m:r>
                              <m:rPr>
                                <m:sty m:val="p"/>
                              </m:rPr>
                              <a:rPr lang="it-IT" sz="1600" b="0" i="0" smtClean="0">
                                <a:solidFill>
                                  <a:schemeClr val="tx1"/>
                                </a:solidFill>
                                <a:latin typeface="Cambria Math" panose="02040503050406030204" pitchFamily="18" charset="0"/>
                              </a:rPr>
                              <m:t>AS</m:t>
                            </m:r>
                            <m:r>
                              <a:rPr lang="it-IT" sz="1600" b="0" i="1" smtClean="0">
                                <a:solidFill>
                                  <a:schemeClr val="tx1"/>
                                </a:solidFill>
                                <a:latin typeface="Cambria Math" panose="02040503050406030204" pitchFamily="18" charset="0"/>
                              </a:rPr>
                              <m:t>                      </m:t>
                            </m:r>
                            <m:r>
                              <a:rPr lang="it-IT" sz="1600" b="0" i="1" smtClean="0">
                                <a:solidFill>
                                  <a:schemeClr val="tx1"/>
                                </a:solidFill>
                                <a:latin typeface="Cambria Math" panose="02040503050406030204" pitchFamily="18" charset="0"/>
                              </a:rPr>
                              <m:t>𝑜𝑡h𝑒𝑟𝑤𝑖𝑠𝑒</m:t>
                            </m:r>
                          </m:e>
                        </m:eqArr>
                      </m:e>
                    </m:d>
                  </m:oMath>
                </a14:m>
                <a:r>
                  <a:rPr lang="en-GB" sz="1600" dirty="0">
                    <a:solidFill>
                      <a:schemeClr val="tx1"/>
                    </a:solidFill>
                    <a:latin typeface="Bierstadt" panose="020B0004020202020204" pitchFamily="34" charset="0"/>
                  </a:rPr>
                  <a:t> </a:t>
                </a:r>
              </a:p>
            </p:txBody>
          </p:sp>
        </mc:Choice>
        <mc:Fallback xmlns="">
          <p:sp>
            <p:nvSpPr>
              <p:cNvPr id="2" name="CasellaDiTesto 1">
                <a:extLst>
                  <a:ext uri="{FF2B5EF4-FFF2-40B4-BE49-F238E27FC236}">
                    <a16:creationId xmlns:a16="http://schemas.microsoft.com/office/drawing/2014/main" id="{A76589F3-97FB-B7A7-C303-DE31CE710900}"/>
                  </a:ext>
                </a:extLst>
              </p:cNvPr>
              <p:cNvSpPr txBox="1">
                <a:spLocks noRot="1" noChangeAspect="1" noMove="1" noResize="1" noEditPoints="1" noAdjustHandles="1" noChangeArrowheads="1" noChangeShapeType="1" noTextEdit="1"/>
              </p:cNvSpPr>
              <p:nvPr/>
            </p:nvSpPr>
            <p:spPr>
              <a:xfrm>
                <a:off x="374996" y="2321896"/>
                <a:ext cx="4058873" cy="878446"/>
              </a:xfrm>
              <a:prstGeom prst="rect">
                <a:avLst/>
              </a:prstGeom>
              <a:blipFill>
                <a:blip r:embed="rId3"/>
                <a:stretch>
                  <a:fillRect/>
                </a:stretch>
              </a:blipFill>
            </p:spPr>
            <p:txBody>
              <a:bodyPr/>
              <a:lstStyle/>
              <a:p>
                <a:r>
                  <a:rPr lang="it-IT">
                    <a:noFill/>
                  </a:rPr>
                  <a:t> </a:t>
                </a:r>
              </a:p>
            </p:txBody>
          </p:sp>
        </mc:Fallback>
      </mc:AlternateContent>
      <mc:AlternateContent xmlns:mc="http://schemas.openxmlformats.org/markup-compatibility/2006" xmlns:a14="http://schemas.microsoft.com/office/drawing/2010/main">
        <mc:Choice Requires="a14">
          <p:sp>
            <p:nvSpPr>
              <p:cNvPr id="3" name="Rettangolo 2">
                <a:extLst>
                  <a:ext uri="{FF2B5EF4-FFF2-40B4-BE49-F238E27FC236}">
                    <a16:creationId xmlns:a16="http://schemas.microsoft.com/office/drawing/2014/main" id="{827A536A-B03C-F566-2E91-5F31C60A278E}"/>
                  </a:ext>
                </a:extLst>
              </p:cNvPr>
              <p:cNvSpPr/>
              <p:nvPr/>
            </p:nvSpPr>
            <p:spPr>
              <a:xfrm>
                <a:off x="5067107" y="2092504"/>
                <a:ext cx="6890510" cy="1668021"/>
              </a:xfrm>
              <a:prstGeom prst="rect">
                <a:avLst/>
              </a:prstGeom>
            </p:spPr>
            <p:txBody>
              <a:bodyPr wrap="square">
                <a:spAutoFit/>
              </a:bodyPr>
              <a:lstStyle/>
              <a:p>
                <a:pPr marL="285750" indent="-285750" algn="just">
                  <a:buFont typeface="Arial" panose="020B0604020202020204" pitchFamily="34" charset="0"/>
                  <a:buChar char="•"/>
                </a:pPr>
                <a:r>
                  <a:rPr lang="en-US" sz="1600" b="0" i="0" dirty="0">
                    <a:solidFill>
                      <a:srgbClr val="000000"/>
                    </a:solidFill>
                    <a:effectLst/>
                    <a:latin typeface="Bierstadt" panose="020B0004020202020204" pitchFamily="34" charset="0"/>
                  </a:rPr>
                  <a:t>The probability for an ant to move from a node </a:t>
                </a:r>
                <a:r>
                  <a:rPr lang="en-US" sz="1600" b="0" i="1" dirty="0" err="1">
                    <a:solidFill>
                      <a:srgbClr val="000000"/>
                    </a:solidFill>
                    <a:effectLst/>
                    <a:latin typeface="Bierstadt" panose="020B0004020202020204" pitchFamily="34" charset="0"/>
                  </a:rPr>
                  <a:t>i</a:t>
                </a:r>
                <a:r>
                  <a:rPr lang="en-US" sz="1600" b="0" i="1" dirty="0">
                    <a:solidFill>
                      <a:srgbClr val="000000"/>
                    </a:solidFill>
                    <a:effectLst/>
                    <a:latin typeface="Bierstadt" panose="020B0004020202020204" pitchFamily="34" charset="0"/>
                  </a:rPr>
                  <a:t> </a:t>
                </a:r>
                <a:r>
                  <a:rPr lang="en-US" sz="1600" b="0" i="0" dirty="0">
                    <a:solidFill>
                      <a:srgbClr val="000000"/>
                    </a:solidFill>
                    <a:effectLst/>
                    <a:latin typeface="Bierstadt" panose="020B0004020202020204" pitchFamily="34" charset="0"/>
                  </a:rPr>
                  <a:t>to a node </a:t>
                </a:r>
                <a:r>
                  <a:rPr lang="en-US" sz="1600" b="0" i="1" dirty="0">
                    <a:solidFill>
                      <a:srgbClr val="000000"/>
                    </a:solidFill>
                    <a:effectLst/>
                    <a:latin typeface="Bierstadt" panose="020B0004020202020204" pitchFamily="34" charset="0"/>
                  </a:rPr>
                  <a:t>j </a:t>
                </a:r>
                <a:r>
                  <a:rPr lang="en-US" sz="1600" b="0" i="0" dirty="0">
                    <a:solidFill>
                      <a:srgbClr val="000000"/>
                    </a:solidFill>
                    <a:effectLst/>
                    <a:latin typeface="Bierstadt" panose="020B0004020202020204" pitchFamily="34" charset="0"/>
                  </a:rPr>
                  <a:t>depends on a random variable </a:t>
                </a:r>
                <a:r>
                  <a:rPr lang="en-US" sz="1600" b="0" i="1" dirty="0">
                    <a:solidFill>
                      <a:srgbClr val="000000"/>
                    </a:solidFill>
                    <a:effectLst/>
                    <a:latin typeface="Bierstadt" panose="020B0004020202020204" pitchFamily="34" charset="0"/>
                  </a:rPr>
                  <a:t>q </a:t>
                </a:r>
                <a:r>
                  <a:rPr lang="en-US" sz="1600" b="0" i="0" dirty="0">
                    <a:solidFill>
                      <a:srgbClr val="000000"/>
                    </a:solidFill>
                    <a:effectLst/>
                    <a:latin typeface="Bierstadt" panose="020B0004020202020204" pitchFamily="34" charset="0"/>
                  </a:rPr>
                  <a:t>uniformly distributed over [0</a:t>
                </a:r>
                <a:r>
                  <a:rPr lang="en-US" sz="1600" b="0" i="1" dirty="0">
                    <a:solidFill>
                      <a:srgbClr val="000000"/>
                    </a:solidFill>
                    <a:effectLst/>
                    <a:latin typeface="Bierstadt" panose="020B0004020202020204" pitchFamily="34" charset="0"/>
                  </a:rPr>
                  <a:t>; </a:t>
                </a:r>
                <a:r>
                  <a:rPr lang="en-US" sz="1600" b="0" i="0" dirty="0">
                    <a:solidFill>
                      <a:srgbClr val="000000"/>
                    </a:solidFill>
                    <a:effectLst/>
                    <a:latin typeface="Bierstadt" panose="020B0004020202020204" pitchFamily="34" charset="0"/>
                  </a:rPr>
                  <a:t>1], and a parameter </a:t>
                </a:r>
                <a:r>
                  <a:rPr lang="en-US" sz="1600" b="0" i="1" dirty="0">
                    <a:solidFill>
                      <a:srgbClr val="000000"/>
                    </a:solidFill>
                    <a:effectLst/>
                    <a:latin typeface="Bierstadt" panose="020B0004020202020204" pitchFamily="34" charset="0"/>
                  </a:rPr>
                  <a:t>q</a:t>
                </a:r>
                <a:r>
                  <a:rPr lang="en-US" sz="1600" b="0" i="0" baseline="-25000" dirty="0">
                    <a:solidFill>
                      <a:srgbClr val="000000"/>
                    </a:solidFill>
                    <a:effectLst/>
                    <a:latin typeface="Bierstadt" panose="020B0004020202020204" pitchFamily="34" charset="0"/>
                  </a:rPr>
                  <a:t>0</a:t>
                </a:r>
                <a:r>
                  <a:rPr lang="en-US" sz="1600" b="0" i="0" dirty="0">
                    <a:solidFill>
                      <a:srgbClr val="000000"/>
                    </a:solidFill>
                    <a:effectLst/>
                    <a:latin typeface="Bierstadt" panose="020B0004020202020204" pitchFamily="34" charset="0"/>
                  </a:rPr>
                  <a:t>.</a:t>
                </a:r>
              </a:p>
              <a:p>
                <a:pPr marL="285750" indent="-285750" algn="just">
                  <a:buFont typeface="Arial" panose="020B0604020202020204" pitchFamily="34" charset="0"/>
                  <a:buChar char="•"/>
                </a:pPr>
                <a:r>
                  <a:rPr lang="en-US" sz="1600" b="0" i="0" dirty="0">
                    <a:solidFill>
                      <a:srgbClr val="000000"/>
                    </a:solidFill>
                    <a:effectLst/>
                    <a:latin typeface="Bierstadt" panose="020B0004020202020204" pitchFamily="34" charset="0"/>
                  </a:rPr>
                  <a:t>If </a:t>
                </a:r>
                <a:r>
                  <a:rPr lang="en-US" sz="1600" b="0" i="1" dirty="0">
                    <a:solidFill>
                      <a:srgbClr val="000000"/>
                    </a:solidFill>
                    <a:effectLst/>
                    <a:latin typeface="Bierstadt" panose="020B0004020202020204" pitchFamily="34" charset="0"/>
                  </a:rPr>
                  <a:t>q ≤ q</a:t>
                </a:r>
                <a:r>
                  <a:rPr lang="en-US" sz="1600" b="0" i="0" baseline="-25000" dirty="0">
                    <a:solidFill>
                      <a:srgbClr val="000000"/>
                    </a:solidFill>
                    <a:effectLst/>
                    <a:latin typeface="Bierstadt" panose="020B0004020202020204" pitchFamily="34" charset="0"/>
                  </a:rPr>
                  <a:t>0</a:t>
                </a:r>
                <a:r>
                  <a:rPr lang="en-US" sz="1600" b="0" i="0" dirty="0">
                    <a:solidFill>
                      <a:srgbClr val="000000"/>
                    </a:solidFill>
                    <a:effectLst/>
                    <a:latin typeface="Bierstadt" panose="020B0004020202020204" pitchFamily="34" charset="0"/>
                  </a:rPr>
                  <a:t>, then, among the feasible components, the component that maximizes the product </a:t>
                </a:r>
                <a14:m>
                  <m:oMath xmlns:m="http://schemas.openxmlformats.org/officeDocument/2006/math">
                    <m:sSub>
                      <m:sSubPr>
                        <m:ctrlPr>
                          <a:rPr lang="it-IT" sz="1600" b="0" i="1" smtClean="0">
                            <a:solidFill>
                              <a:schemeClr val="tx1"/>
                            </a:solidFill>
                            <a:latin typeface="Cambria Math" panose="02040503050406030204" pitchFamily="18" charset="0"/>
                          </a:rPr>
                        </m:ctrlPr>
                      </m:sSubPr>
                      <m:e>
                        <m:r>
                          <a:rPr lang="it-IT" sz="1600" b="0" i="1" smtClean="0">
                            <a:solidFill>
                              <a:schemeClr val="tx1"/>
                            </a:solidFill>
                            <a:latin typeface="Cambria Math" panose="02040503050406030204" pitchFamily="18" charset="0"/>
                            <a:ea typeface="Cambria Math" panose="02040503050406030204" pitchFamily="18" charset="0"/>
                          </a:rPr>
                          <m:t>𝜏</m:t>
                        </m:r>
                      </m:e>
                      <m:sub>
                        <m:r>
                          <a:rPr lang="it-IT" sz="1600" b="0" i="1" smtClean="0">
                            <a:solidFill>
                              <a:schemeClr val="tx1"/>
                            </a:solidFill>
                            <a:latin typeface="Cambria Math" panose="02040503050406030204" pitchFamily="18" charset="0"/>
                          </a:rPr>
                          <m:t>𝑖𝑗</m:t>
                        </m:r>
                      </m:sub>
                    </m:sSub>
                    <m:sSup>
                      <m:sSupPr>
                        <m:ctrlPr>
                          <a:rPr lang="it-IT" sz="1600" b="0" i="1" smtClean="0">
                            <a:solidFill>
                              <a:schemeClr val="tx1"/>
                            </a:solidFill>
                            <a:latin typeface="Cambria Math" panose="02040503050406030204" pitchFamily="18" charset="0"/>
                          </a:rPr>
                        </m:ctrlPr>
                      </m:sSupPr>
                      <m:e>
                        <m:d>
                          <m:dPr>
                            <m:begChr m:val="["/>
                            <m:endChr m:val="]"/>
                            <m:ctrlPr>
                              <a:rPr lang="it-IT" sz="1600" b="0" i="1" smtClean="0">
                                <a:solidFill>
                                  <a:schemeClr val="tx1"/>
                                </a:solidFill>
                                <a:latin typeface="Cambria Math" panose="02040503050406030204" pitchFamily="18" charset="0"/>
                              </a:rPr>
                            </m:ctrlPr>
                          </m:dPr>
                          <m:e>
                            <m:sSub>
                              <m:sSubPr>
                                <m:ctrlPr>
                                  <a:rPr lang="it-IT" sz="1600" b="0" i="1" smtClean="0">
                                    <a:solidFill>
                                      <a:schemeClr val="tx1"/>
                                    </a:solidFill>
                                    <a:latin typeface="Cambria Math" panose="02040503050406030204" pitchFamily="18" charset="0"/>
                                  </a:rPr>
                                </m:ctrlPr>
                              </m:sSubPr>
                              <m:e>
                                <m:r>
                                  <a:rPr lang="it-IT" sz="1600" b="0" i="1" smtClean="0">
                                    <a:solidFill>
                                      <a:schemeClr val="tx1"/>
                                    </a:solidFill>
                                    <a:latin typeface="Cambria Math" panose="02040503050406030204" pitchFamily="18" charset="0"/>
                                    <a:ea typeface="Cambria Math" panose="02040503050406030204" pitchFamily="18" charset="0"/>
                                  </a:rPr>
                                  <m:t>𝜂</m:t>
                                </m:r>
                              </m:e>
                              <m:sub>
                                <m:r>
                                  <a:rPr lang="it-IT" sz="1600" b="0" i="1" smtClean="0">
                                    <a:solidFill>
                                      <a:schemeClr val="tx1"/>
                                    </a:solidFill>
                                    <a:latin typeface="Cambria Math" panose="02040503050406030204" pitchFamily="18" charset="0"/>
                                  </a:rPr>
                                  <m:t>𝑖𝑗</m:t>
                                </m:r>
                              </m:sub>
                            </m:sSub>
                          </m:e>
                        </m:d>
                      </m:e>
                      <m:sup>
                        <m:r>
                          <a:rPr lang="it-IT" sz="1600" b="0" i="1" smtClean="0">
                            <a:solidFill>
                              <a:schemeClr val="tx1"/>
                            </a:solidFill>
                            <a:latin typeface="Cambria Math" panose="02040503050406030204" pitchFamily="18" charset="0"/>
                            <a:ea typeface="Cambria Math" panose="02040503050406030204" pitchFamily="18" charset="0"/>
                          </a:rPr>
                          <m:t>𝛽</m:t>
                        </m:r>
                      </m:sup>
                    </m:sSup>
                    <m:r>
                      <a:rPr lang="it-IT" sz="1600" b="0" i="1" smtClean="0">
                        <a:solidFill>
                          <a:schemeClr val="tx1"/>
                        </a:solidFill>
                        <a:latin typeface="Cambria Math" panose="02040503050406030204" pitchFamily="18" charset="0"/>
                        <a:ea typeface="Cambria Math" panose="02040503050406030204" pitchFamily="18" charset="0"/>
                      </a:rPr>
                      <m:t> </m:t>
                    </m:r>
                  </m:oMath>
                </a14:m>
                <a:r>
                  <a:rPr lang="en-US" sz="1600" b="0" i="0" dirty="0">
                    <a:solidFill>
                      <a:srgbClr val="000000"/>
                    </a:solidFill>
                    <a:effectLst/>
                    <a:latin typeface="Bierstadt" panose="020B0004020202020204" pitchFamily="34" charset="0"/>
                  </a:rPr>
                  <a:t>is chosen, otherwise the same equation as in Ant System is used</a:t>
                </a:r>
                <a:r>
                  <a:rPr lang="en-US" sz="1600" dirty="0">
                    <a:latin typeface="Bierstadt" panose="020B0004020202020204" pitchFamily="34" charset="0"/>
                  </a:rPr>
                  <a:t>. </a:t>
                </a:r>
              </a:p>
              <a:p>
                <a:pPr marL="285750" indent="-285750" algn="just">
                  <a:buFont typeface="Arial" panose="020B0604020202020204" pitchFamily="34" charset="0"/>
                  <a:buChar char="•"/>
                </a:pPr>
                <a:r>
                  <a:rPr lang="en-US" sz="1600" dirty="0">
                    <a:latin typeface="Bierstadt" panose="020B0004020202020204" pitchFamily="34" charset="0"/>
                  </a:rPr>
                  <a:t>This rule favors exploitation of pheromone information</a:t>
                </a:r>
                <a:endParaRPr lang="it-IT" sz="1600" dirty="0">
                  <a:solidFill>
                    <a:schemeClr val="tx1"/>
                  </a:solidFill>
                  <a:latin typeface="Bierstadt" panose="020B0004020202020204" pitchFamily="34" charset="0"/>
                  <a:cs typeface="Arial" panose="020B0604020202020204" pitchFamily="34" charset="0"/>
                </a:endParaRPr>
              </a:p>
            </p:txBody>
          </p:sp>
        </mc:Choice>
        <mc:Fallback xmlns="">
          <p:sp>
            <p:nvSpPr>
              <p:cNvPr id="3" name="Rettangolo 2">
                <a:extLst>
                  <a:ext uri="{FF2B5EF4-FFF2-40B4-BE49-F238E27FC236}">
                    <a16:creationId xmlns:a16="http://schemas.microsoft.com/office/drawing/2014/main" id="{827A536A-B03C-F566-2E91-5F31C60A278E}"/>
                  </a:ext>
                </a:extLst>
              </p:cNvPr>
              <p:cNvSpPr>
                <a:spLocks noRot="1" noChangeAspect="1" noMove="1" noResize="1" noEditPoints="1" noAdjustHandles="1" noChangeArrowheads="1" noChangeShapeType="1" noTextEdit="1"/>
              </p:cNvSpPr>
              <p:nvPr/>
            </p:nvSpPr>
            <p:spPr>
              <a:xfrm>
                <a:off x="5067107" y="2092504"/>
                <a:ext cx="6890510" cy="1668021"/>
              </a:xfrm>
              <a:prstGeom prst="rect">
                <a:avLst/>
              </a:prstGeom>
              <a:blipFill>
                <a:blip r:embed="rId4"/>
                <a:stretch>
                  <a:fillRect l="-354" t="-1095" r="-442" b="-3650"/>
                </a:stretch>
              </a:blipFill>
            </p:spPr>
            <p:txBody>
              <a:bodyPr/>
              <a:lstStyle/>
              <a:p>
                <a:r>
                  <a:rPr lang="it-IT">
                    <a:noFill/>
                  </a:rPr>
                  <a:t> </a:t>
                </a:r>
              </a:p>
            </p:txBody>
          </p:sp>
        </mc:Fallback>
      </mc:AlternateContent>
      <p:sp>
        <p:nvSpPr>
          <p:cNvPr id="15" name="CasellaDiTesto 14">
            <a:extLst>
              <a:ext uri="{FF2B5EF4-FFF2-40B4-BE49-F238E27FC236}">
                <a16:creationId xmlns:a16="http://schemas.microsoft.com/office/drawing/2014/main" id="{031977DF-C46F-D576-0E76-6415C101F248}"/>
              </a:ext>
            </a:extLst>
          </p:cNvPr>
          <p:cNvSpPr txBox="1"/>
          <p:nvPr/>
        </p:nvSpPr>
        <p:spPr>
          <a:xfrm>
            <a:off x="457516" y="1827835"/>
            <a:ext cx="4609591" cy="338554"/>
          </a:xfrm>
          <a:prstGeom prst="rect">
            <a:avLst/>
          </a:prstGeom>
          <a:noFill/>
        </p:spPr>
        <p:txBody>
          <a:bodyPr wrap="square">
            <a:spAutoFit/>
          </a:bodyPr>
          <a:lstStyle/>
          <a:p>
            <a:r>
              <a:rPr lang="en-GB" sz="1600" b="1" dirty="0">
                <a:latin typeface="Bierstadt" panose="020B0004020202020204" pitchFamily="34" charset="0"/>
                <a:cs typeface="Arial" panose="020B0604020202020204" pitchFamily="34" charset="0"/>
              </a:rPr>
              <a:t>Pseudorandom Proportional rule</a:t>
            </a:r>
          </a:p>
        </p:txBody>
      </p:sp>
      <p:sp>
        <p:nvSpPr>
          <p:cNvPr id="16" name="CasellaDiTesto 15">
            <a:extLst>
              <a:ext uri="{FF2B5EF4-FFF2-40B4-BE49-F238E27FC236}">
                <a16:creationId xmlns:a16="http://schemas.microsoft.com/office/drawing/2014/main" id="{FB4AC4F5-1F46-ED11-DA1E-F5798507590B}"/>
              </a:ext>
            </a:extLst>
          </p:cNvPr>
          <p:cNvSpPr txBox="1"/>
          <p:nvPr/>
        </p:nvSpPr>
        <p:spPr>
          <a:xfrm>
            <a:off x="936508" y="3564893"/>
            <a:ext cx="2586921" cy="338554"/>
          </a:xfrm>
          <a:prstGeom prst="rect">
            <a:avLst/>
          </a:prstGeom>
          <a:noFill/>
        </p:spPr>
        <p:txBody>
          <a:bodyPr wrap="square">
            <a:spAutoFit/>
          </a:bodyPr>
          <a:lstStyle/>
          <a:p>
            <a:r>
              <a:rPr lang="en-GB" sz="1600" b="1" dirty="0">
                <a:latin typeface="Bierstadt" panose="020B0004020202020204" pitchFamily="34" charset="0"/>
                <a:cs typeface="Arial" panose="020B0604020202020204" pitchFamily="34" charset="0"/>
              </a:rPr>
              <a:t>Reinforcement rule</a:t>
            </a:r>
          </a:p>
        </p:txBody>
      </p:sp>
      <mc:AlternateContent xmlns:mc="http://schemas.openxmlformats.org/markup-compatibility/2006" xmlns:a14="http://schemas.microsoft.com/office/drawing/2010/main">
        <mc:Choice Requires="a14">
          <p:sp>
            <p:nvSpPr>
              <p:cNvPr id="17" name="CasellaDiTesto 16">
                <a:extLst>
                  <a:ext uri="{FF2B5EF4-FFF2-40B4-BE49-F238E27FC236}">
                    <a16:creationId xmlns:a16="http://schemas.microsoft.com/office/drawing/2014/main" id="{79991165-F734-288D-370F-43CFA0E7F7C9}"/>
                  </a:ext>
                </a:extLst>
              </p:cNvPr>
              <p:cNvSpPr txBox="1"/>
              <p:nvPr/>
            </p:nvSpPr>
            <p:spPr>
              <a:xfrm>
                <a:off x="174264" y="4016795"/>
                <a:ext cx="4528269" cy="911724"/>
              </a:xfrm>
              <a:prstGeom prst="rect">
                <a:avLst/>
              </a:prstGeom>
              <a:noFill/>
            </p:spPr>
            <p:txBody>
              <a:bodyPr wrap="square" lIns="0" tIns="0" rIns="0" bIns="0" rtlCol="0">
                <a:spAutoFit/>
              </a:bodyPr>
              <a:lstStyle/>
              <a:p>
                <a:pPr/>
                <a14:m>
                  <m:oMathPara xmlns:m="http://schemas.openxmlformats.org/officeDocument/2006/math">
                    <m:oMathParaPr>
                      <m:jc m:val="centerGroup"/>
                    </m:oMathParaPr>
                    <m:oMath xmlns:m="http://schemas.openxmlformats.org/officeDocument/2006/math">
                      <m:r>
                        <a:rPr lang="it-IT" sz="1600" i="1" smtClean="0">
                          <a:solidFill>
                            <a:schemeClr val="tx1"/>
                          </a:solidFill>
                          <a:latin typeface="Cambria Math" panose="02040503050406030204" pitchFamily="18" charset="0"/>
                          <a:ea typeface="Cambria Math" panose="02040503050406030204" pitchFamily="18" charset="0"/>
                        </a:rPr>
                        <m:t>∆</m:t>
                      </m:r>
                      <m:sSubSup>
                        <m:sSubSupPr>
                          <m:ctrlPr>
                            <a:rPr lang="it-IT" sz="1600" i="1" smtClean="0">
                              <a:solidFill>
                                <a:schemeClr val="tx1"/>
                              </a:solidFill>
                              <a:latin typeface="Cambria Math" panose="02040503050406030204" pitchFamily="18" charset="0"/>
                              <a:ea typeface="Cambria Math" panose="02040503050406030204" pitchFamily="18" charset="0"/>
                            </a:rPr>
                          </m:ctrlPr>
                        </m:sSubSupPr>
                        <m:e>
                          <m:r>
                            <a:rPr lang="it-IT" sz="1600" i="1" smtClean="0">
                              <a:solidFill>
                                <a:schemeClr val="tx1"/>
                              </a:solidFill>
                              <a:latin typeface="Cambria Math" panose="02040503050406030204" pitchFamily="18" charset="0"/>
                              <a:ea typeface="Cambria Math" panose="02040503050406030204" pitchFamily="18" charset="0"/>
                            </a:rPr>
                            <m:t>𝜏</m:t>
                          </m:r>
                        </m:e>
                        <m:sub>
                          <m:r>
                            <a:rPr lang="it-IT" sz="1600" b="0" i="1" smtClean="0">
                              <a:solidFill>
                                <a:schemeClr val="tx1"/>
                              </a:solidFill>
                              <a:latin typeface="Cambria Math" panose="02040503050406030204" pitchFamily="18" charset="0"/>
                              <a:ea typeface="Cambria Math" panose="02040503050406030204" pitchFamily="18" charset="0"/>
                            </a:rPr>
                            <m:t>𝑖𝑗</m:t>
                          </m:r>
                        </m:sub>
                        <m:sup>
                          <m:r>
                            <a:rPr lang="it-IT" sz="1600" b="0" i="1" smtClean="0">
                              <a:solidFill>
                                <a:schemeClr val="tx1"/>
                              </a:solidFill>
                              <a:latin typeface="Cambria Math" panose="02040503050406030204" pitchFamily="18" charset="0"/>
                              <a:ea typeface="Cambria Math" panose="02040503050406030204" pitchFamily="18" charset="0"/>
                            </a:rPr>
                            <m:t>𝑏𝑒𝑠𝑡</m:t>
                          </m:r>
                        </m:sup>
                      </m:sSubSup>
                      <m:d>
                        <m:dPr>
                          <m:ctrlPr>
                            <a:rPr lang="it-IT" sz="1600" i="1" smtClean="0">
                              <a:solidFill>
                                <a:schemeClr val="tx1"/>
                              </a:solidFill>
                              <a:latin typeface="Cambria Math" panose="02040503050406030204" pitchFamily="18" charset="0"/>
                            </a:rPr>
                          </m:ctrlPr>
                        </m:dPr>
                        <m:e>
                          <m:r>
                            <a:rPr lang="it-IT" sz="1600" b="0" i="1" smtClean="0">
                              <a:solidFill>
                                <a:schemeClr val="tx1"/>
                              </a:solidFill>
                              <a:latin typeface="Cambria Math" panose="02040503050406030204" pitchFamily="18" charset="0"/>
                            </a:rPr>
                            <m:t>𝑡</m:t>
                          </m:r>
                        </m:e>
                      </m:d>
                      <m:r>
                        <a:rPr lang="it-IT" sz="1600" b="0" i="1" smtClean="0">
                          <a:solidFill>
                            <a:schemeClr val="tx1"/>
                          </a:solidFill>
                          <a:latin typeface="Cambria Math" panose="02040503050406030204" pitchFamily="18" charset="0"/>
                        </a:rPr>
                        <m:t> </m:t>
                      </m:r>
                      <m:r>
                        <a:rPr lang="it-IT" sz="1600" i="1" smtClean="0">
                          <a:solidFill>
                            <a:schemeClr val="tx1"/>
                          </a:solidFill>
                          <a:latin typeface="Cambria Math" panose="02040503050406030204" pitchFamily="18" charset="0"/>
                        </a:rPr>
                        <m:t>=</m:t>
                      </m:r>
                      <m:d>
                        <m:dPr>
                          <m:begChr m:val="{"/>
                          <m:endChr m:val=""/>
                          <m:ctrlPr>
                            <a:rPr lang="it-IT" sz="1600" i="1" smtClean="0">
                              <a:solidFill>
                                <a:schemeClr val="tx1"/>
                              </a:solidFill>
                              <a:latin typeface="Cambria Math" panose="02040503050406030204" pitchFamily="18" charset="0"/>
                            </a:rPr>
                          </m:ctrlPr>
                        </m:dPr>
                        <m:e>
                          <m:eqArr>
                            <m:eqArrPr>
                              <m:ctrlPr>
                                <a:rPr lang="it-IT" sz="1600" i="1" smtClean="0">
                                  <a:solidFill>
                                    <a:schemeClr val="tx1"/>
                                  </a:solidFill>
                                  <a:latin typeface="Cambria Math" panose="02040503050406030204" pitchFamily="18" charset="0"/>
                                </a:rPr>
                              </m:ctrlPr>
                            </m:eqArrPr>
                            <m:e>
                              <m:f>
                                <m:fPr>
                                  <m:ctrlPr>
                                    <a:rPr lang="it-IT" sz="1600" i="1" smtClean="0">
                                      <a:solidFill>
                                        <a:schemeClr val="tx1"/>
                                      </a:solidFill>
                                      <a:latin typeface="Cambria Math" panose="02040503050406030204" pitchFamily="18" charset="0"/>
                                    </a:rPr>
                                  </m:ctrlPr>
                                </m:fPr>
                                <m:num>
                                  <m:r>
                                    <a:rPr lang="it-IT" sz="1600" b="0" i="1" smtClean="0">
                                      <a:solidFill>
                                        <a:schemeClr val="tx1"/>
                                      </a:solidFill>
                                      <a:latin typeface="Cambria Math" panose="02040503050406030204" pitchFamily="18" charset="0"/>
                                    </a:rPr>
                                    <m:t>𝑄</m:t>
                                  </m:r>
                                </m:num>
                                <m:den>
                                  <m:sSup>
                                    <m:sSupPr>
                                      <m:ctrlPr>
                                        <a:rPr lang="it-IT" sz="1600" i="1" smtClean="0">
                                          <a:solidFill>
                                            <a:schemeClr val="tx1"/>
                                          </a:solidFill>
                                          <a:latin typeface="Cambria Math" panose="02040503050406030204" pitchFamily="18" charset="0"/>
                                        </a:rPr>
                                      </m:ctrlPr>
                                    </m:sSupPr>
                                    <m:e>
                                      <m:r>
                                        <a:rPr lang="it-IT" sz="1600" b="0" i="1" smtClean="0">
                                          <a:solidFill>
                                            <a:schemeClr val="tx1"/>
                                          </a:solidFill>
                                          <a:latin typeface="Cambria Math" panose="02040503050406030204" pitchFamily="18" charset="0"/>
                                        </a:rPr>
                                        <m:t>𝐿</m:t>
                                      </m:r>
                                    </m:e>
                                    <m:sup>
                                      <m:r>
                                        <a:rPr lang="it-IT" sz="1600" b="0" i="1" smtClean="0">
                                          <a:solidFill>
                                            <a:schemeClr val="tx1"/>
                                          </a:solidFill>
                                          <a:latin typeface="Cambria Math" panose="02040503050406030204" pitchFamily="18" charset="0"/>
                                        </a:rPr>
                                        <m:t>𝑏𝑒𝑠𝑡</m:t>
                                      </m:r>
                                    </m:sup>
                                  </m:sSup>
                                  <m:r>
                                    <a:rPr lang="it-IT" sz="1600" b="0" i="1" smtClean="0">
                                      <a:solidFill>
                                        <a:schemeClr val="tx1"/>
                                      </a:solidFill>
                                      <a:latin typeface="Cambria Math" panose="02040503050406030204" pitchFamily="18" charset="0"/>
                                    </a:rPr>
                                    <m:t>(</m:t>
                                  </m:r>
                                  <m:r>
                                    <a:rPr lang="it-IT" sz="1600" b="0" i="1" smtClean="0">
                                      <a:solidFill>
                                        <a:schemeClr val="tx1"/>
                                      </a:solidFill>
                                      <a:latin typeface="Cambria Math" panose="02040503050406030204" pitchFamily="18" charset="0"/>
                                    </a:rPr>
                                    <m:t>𝑡</m:t>
                                  </m:r>
                                  <m:r>
                                    <a:rPr lang="it-IT" sz="1600" b="0" i="1" smtClean="0">
                                      <a:solidFill>
                                        <a:schemeClr val="tx1"/>
                                      </a:solidFill>
                                      <a:latin typeface="Cambria Math" panose="02040503050406030204" pitchFamily="18" charset="0"/>
                                    </a:rPr>
                                    <m:t>)</m:t>
                                  </m:r>
                                </m:den>
                              </m:f>
                              <m:r>
                                <a:rPr lang="it-IT" sz="1600" b="0" i="1" smtClean="0">
                                  <a:solidFill>
                                    <a:schemeClr val="tx1"/>
                                  </a:solidFill>
                                  <a:latin typeface="Cambria Math" panose="02040503050406030204" pitchFamily="18" charset="0"/>
                                </a:rPr>
                                <m:t>     </m:t>
                              </m:r>
                              <m:r>
                                <a:rPr lang="it-IT" sz="1600" b="0" i="1" smtClean="0">
                                  <a:solidFill>
                                    <a:schemeClr val="tx1"/>
                                  </a:solidFill>
                                  <a:latin typeface="Cambria Math" panose="02040503050406030204" pitchFamily="18" charset="0"/>
                                </a:rPr>
                                <m:t>𝑖𝑓</m:t>
                              </m:r>
                              <m:r>
                                <a:rPr lang="it-IT" sz="1600" b="0" i="1" smtClean="0">
                                  <a:solidFill>
                                    <a:schemeClr val="tx1"/>
                                  </a:solidFill>
                                  <a:latin typeface="Cambria Math" panose="02040503050406030204" pitchFamily="18" charset="0"/>
                                </a:rPr>
                                <m:t>        </m:t>
                              </m:r>
                              <m:d>
                                <m:dPr>
                                  <m:ctrlPr>
                                    <a:rPr lang="it-IT" sz="1600" b="0" i="1" smtClean="0">
                                      <a:solidFill>
                                        <a:schemeClr val="tx1"/>
                                      </a:solidFill>
                                      <a:latin typeface="Cambria Math" panose="02040503050406030204" pitchFamily="18" charset="0"/>
                                    </a:rPr>
                                  </m:ctrlPr>
                                </m:dPr>
                                <m:e>
                                  <m:r>
                                    <a:rPr lang="it-IT" sz="1600" b="0" i="1" smtClean="0">
                                      <a:solidFill>
                                        <a:schemeClr val="tx1"/>
                                      </a:solidFill>
                                      <a:latin typeface="Cambria Math" panose="02040503050406030204" pitchFamily="18" charset="0"/>
                                    </a:rPr>
                                    <m:t>𝑖</m:t>
                                  </m:r>
                                  <m:r>
                                    <a:rPr lang="it-IT" sz="1600" b="0" i="1" smtClean="0">
                                      <a:solidFill>
                                        <a:schemeClr val="tx1"/>
                                      </a:solidFill>
                                      <a:latin typeface="Cambria Math" panose="02040503050406030204" pitchFamily="18" charset="0"/>
                                    </a:rPr>
                                    <m:t>,</m:t>
                                  </m:r>
                                  <m:r>
                                    <a:rPr lang="it-IT" sz="1600" b="0" i="1" smtClean="0">
                                      <a:solidFill>
                                        <a:schemeClr val="tx1"/>
                                      </a:solidFill>
                                      <a:latin typeface="Cambria Math" panose="02040503050406030204" pitchFamily="18" charset="0"/>
                                    </a:rPr>
                                    <m:t>𝑗</m:t>
                                  </m:r>
                                </m:e>
                              </m:d>
                              <m:r>
                                <a:rPr lang="it-IT" sz="1600" b="0" i="1" smtClean="0">
                                  <a:solidFill>
                                    <a:schemeClr val="tx1"/>
                                  </a:solidFill>
                                  <a:latin typeface="Cambria Math" panose="02040503050406030204" pitchFamily="18" charset="0"/>
                                </a:rPr>
                                <m:t> ∈</m:t>
                              </m:r>
                              <m:sSup>
                                <m:sSupPr>
                                  <m:ctrlPr>
                                    <a:rPr lang="it-IT" sz="1600" b="0" i="1" smtClean="0">
                                      <a:solidFill>
                                        <a:schemeClr val="tx1"/>
                                      </a:solidFill>
                                      <a:latin typeface="Cambria Math" panose="02040503050406030204" pitchFamily="18" charset="0"/>
                                      <a:ea typeface="Cambria Math" panose="02040503050406030204" pitchFamily="18" charset="0"/>
                                    </a:rPr>
                                  </m:ctrlPr>
                                </m:sSupPr>
                                <m:e>
                                  <m:r>
                                    <a:rPr lang="it-IT" sz="1600" b="0" i="1" smtClean="0">
                                      <a:solidFill>
                                        <a:schemeClr val="tx1"/>
                                      </a:solidFill>
                                      <a:latin typeface="Cambria Math" panose="02040503050406030204" pitchFamily="18" charset="0"/>
                                      <a:ea typeface="Cambria Math" panose="02040503050406030204" pitchFamily="18" charset="0"/>
                                    </a:rPr>
                                    <m:t>  </m:t>
                                  </m:r>
                                  <m:r>
                                    <a:rPr lang="it-IT" sz="1600" b="0" i="1" smtClean="0">
                                      <a:solidFill>
                                        <a:schemeClr val="tx1"/>
                                      </a:solidFill>
                                      <a:latin typeface="Cambria Math" panose="02040503050406030204" pitchFamily="18" charset="0"/>
                                      <a:ea typeface="Cambria Math" panose="02040503050406030204" pitchFamily="18" charset="0"/>
                                    </a:rPr>
                                    <m:t>𝑇</m:t>
                                  </m:r>
                                </m:e>
                                <m:sup>
                                  <m:r>
                                    <a:rPr lang="it-IT" sz="1600" b="0" i="1" smtClean="0">
                                      <a:solidFill>
                                        <a:schemeClr val="tx1"/>
                                      </a:solidFill>
                                      <a:latin typeface="Cambria Math" panose="02040503050406030204" pitchFamily="18" charset="0"/>
                                      <a:ea typeface="Cambria Math" panose="02040503050406030204" pitchFamily="18" charset="0"/>
                                    </a:rPr>
                                    <m:t>𝑘</m:t>
                                  </m:r>
                                </m:sup>
                              </m:sSup>
                              <m:r>
                                <a:rPr lang="it-IT" sz="1600" b="0" i="1" smtClean="0">
                                  <a:solidFill>
                                    <a:schemeClr val="tx1"/>
                                  </a:solidFill>
                                  <a:latin typeface="Cambria Math" panose="02040503050406030204" pitchFamily="18" charset="0"/>
                                  <a:ea typeface="Cambria Math" panose="02040503050406030204" pitchFamily="18" charset="0"/>
                                </a:rPr>
                                <m:t>(</m:t>
                              </m:r>
                              <m:r>
                                <a:rPr lang="it-IT" sz="1600" b="0" i="1" smtClean="0">
                                  <a:solidFill>
                                    <a:schemeClr val="tx1"/>
                                  </a:solidFill>
                                  <a:latin typeface="Cambria Math" panose="02040503050406030204" pitchFamily="18" charset="0"/>
                                  <a:ea typeface="Cambria Math" panose="02040503050406030204" pitchFamily="18" charset="0"/>
                                </a:rPr>
                                <m:t>𝑡</m:t>
                              </m:r>
                              <m:r>
                                <a:rPr lang="it-IT" sz="1600" b="0" i="1" smtClean="0">
                                  <a:solidFill>
                                    <a:schemeClr val="tx1"/>
                                  </a:solidFill>
                                  <a:latin typeface="Cambria Math" panose="02040503050406030204" pitchFamily="18" charset="0"/>
                                  <a:ea typeface="Cambria Math" panose="02040503050406030204" pitchFamily="18" charset="0"/>
                                </a:rPr>
                                <m:t>) </m:t>
                              </m:r>
                            </m:e>
                            <m:e>
                              <m:r>
                                <a:rPr lang="it-IT" sz="1600" b="0" i="1" smtClean="0">
                                  <a:solidFill>
                                    <a:schemeClr val="tx1"/>
                                  </a:solidFill>
                                  <a:latin typeface="Cambria Math" panose="02040503050406030204" pitchFamily="18" charset="0"/>
                                </a:rPr>
                                <m:t>0        </m:t>
                              </m:r>
                              <m:r>
                                <a:rPr lang="it-IT" sz="1600" b="0" i="1" smtClean="0">
                                  <a:solidFill>
                                    <a:schemeClr val="tx1"/>
                                  </a:solidFill>
                                  <a:latin typeface="Cambria Math" panose="02040503050406030204" pitchFamily="18" charset="0"/>
                                </a:rPr>
                                <m:t>𝑖𝑓</m:t>
                              </m:r>
                              <m:r>
                                <a:rPr lang="it-IT" sz="1600" b="0" i="1" smtClean="0">
                                  <a:solidFill>
                                    <a:schemeClr val="tx1"/>
                                  </a:solidFill>
                                  <a:latin typeface="Cambria Math" panose="02040503050406030204" pitchFamily="18" charset="0"/>
                                </a:rPr>
                                <m:t>           (</m:t>
                              </m:r>
                              <m:r>
                                <a:rPr lang="it-IT" sz="1600" i="1">
                                  <a:solidFill>
                                    <a:schemeClr val="tx1"/>
                                  </a:solidFill>
                                  <a:latin typeface="Cambria Math" panose="02040503050406030204" pitchFamily="18" charset="0"/>
                                </a:rPr>
                                <m:t>𝑖</m:t>
                              </m:r>
                              <m:r>
                                <a:rPr lang="it-IT" sz="1600" i="1">
                                  <a:solidFill>
                                    <a:schemeClr val="tx1"/>
                                  </a:solidFill>
                                  <a:latin typeface="Cambria Math" panose="02040503050406030204" pitchFamily="18" charset="0"/>
                                </a:rPr>
                                <m:t>,</m:t>
                              </m:r>
                              <m:r>
                                <a:rPr lang="it-IT" sz="1600" i="1">
                                  <a:solidFill>
                                    <a:schemeClr val="tx1"/>
                                  </a:solidFill>
                                  <a:latin typeface="Cambria Math" panose="02040503050406030204" pitchFamily="18" charset="0"/>
                                </a:rPr>
                                <m:t>𝑗</m:t>
                              </m:r>
                              <m:r>
                                <a:rPr lang="it-IT" sz="1600" i="1">
                                  <a:solidFill>
                                    <a:schemeClr val="tx1"/>
                                  </a:solidFill>
                                  <a:latin typeface="Cambria Math" panose="02040503050406030204" pitchFamily="18" charset="0"/>
                                </a:rPr>
                                <m:t>)</m:t>
                              </m:r>
                              <m:r>
                                <m:rPr>
                                  <m:nor/>
                                </m:rPr>
                                <a:rPr lang="it-IT" sz="1600" b="0" i="0" smtClean="0">
                                  <a:solidFill>
                                    <a:schemeClr val="tx1"/>
                                  </a:solidFill>
                                  <a:latin typeface="Bierstadt" panose="020B0004020202020204" pitchFamily="34" charset="0"/>
                                </a:rPr>
                                <m:t>  </m:t>
                              </m:r>
                              <m:r>
                                <m:rPr>
                                  <m:nor/>
                                </m:rPr>
                                <a:rPr lang="it-IT" sz="1600">
                                  <a:solidFill>
                                    <a:schemeClr val="tx1"/>
                                  </a:solidFill>
                                  <a:latin typeface="Bierstadt" panose="020B0004020202020204" pitchFamily="34" charset="0"/>
                                </a:rPr>
                                <m:t>∉</m:t>
                              </m:r>
                              <m:sSup>
                                <m:sSupPr>
                                  <m:ctrlPr>
                                    <a:rPr lang="it-IT" sz="1600" i="1">
                                      <a:solidFill>
                                        <a:schemeClr val="tx1"/>
                                      </a:solidFill>
                                      <a:latin typeface="Cambria Math" panose="02040503050406030204" pitchFamily="18" charset="0"/>
                                      <a:ea typeface="Cambria Math" panose="02040503050406030204" pitchFamily="18" charset="0"/>
                                    </a:rPr>
                                  </m:ctrlPr>
                                </m:sSupPr>
                                <m:e>
                                  <m:r>
                                    <a:rPr lang="it-IT" sz="1600" b="0" i="1" smtClean="0">
                                      <a:solidFill>
                                        <a:schemeClr val="tx1"/>
                                      </a:solidFill>
                                      <a:latin typeface="Cambria Math" panose="02040503050406030204" pitchFamily="18" charset="0"/>
                                      <a:ea typeface="Cambria Math" panose="02040503050406030204" pitchFamily="18" charset="0"/>
                                    </a:rPr>
                                    <m:t>   </m:t>
                                  </m:r>
                                  <m:r>
                                    <a:rPr lang="it-IT" sz="1600" i="1">
                                      <a:solidFill>
                                        <a:schemeClr val="tx1"/>
                                      </a:solidFill>
                                      <a:latin typeface="Cambria Math" panose="02040503050406030204" pitchFamily="18" charset="0"/>
                                      <a:ea typeface="Cambria Math" panose="02040503050406030204" pitchFamily="18" charset="0"/>
                                    </a:rPr>
                                    <m:t>𝑇</m:t>
                                  </m:r>
                                </m:e>
                                <m:sup>
                                  <m:r>
                                    <a:rPr lang="it-IT" sz="1600" i="1">
                                      <a:solidFill>
                                        <a:schemeClr val="tx1"/>
                                      </a:solidFill>
                                      <a:latin typeface="Cambria Math" panose="02040503050406030204" pitchFamily="18" charset="0"/>
                                      <a:ea typeface="Cambria Math" panose="02040503050406030204" pitchFamily="18" charset="0"/>
                                    </a:rPr>
                                    <m:t>𝑘</m:t>
                                  </m:r>
                                </m:sup>
                              </m:sSup>
                              <m:r>
                                <a:rPr lang="it-IT" sz="1600" i="1">
                                  <a:solidFill>
                                    <a:schemeClr val="tx1"/>
                                  </a:solidFill>
                                  <a:latin typeface="Cambria Math" panose="02040503050406030204" pitchFamily="18" charset="0"/>
                                  <a:ea typeface="Cambria Math" panose="02040503050406030204" pitchFamily="18" charset="0"/>
                                </a:rPr>
                                <m:t>(</m:t>
                              </m:r>
                              <m:r>
                                <a:rPr lang="it-IT" sz="1600" i="1">
                                  <a:solidFill>
                                    <a:schemeClr val="tx1"/>
                                  </a:solidFill>
                                  <a:latin typeface="Cambria Math" panose="02040503050406030204" pitchFamily="18" charset="0"/>
                                  <a:ea typeface="Cambria Math" panose="02040503050406030204" pitchFamily="18" charset="0"/>
                                </a:rPr>
                                <m:t>𝑡</m:t>
                              </m:r>
                              <m:r>
                                <a:rPr lang="it-IT" sz="1600" i="1">
                                  <a:solidFill>
                                    <a:schemeClr val="tx1"/>
                                  </a:solidFill>
                                  <a:latin typeface="Cambria Math" panose="02040503050406030204" pitchFamily="18" charset="0"/>
                                  <a:ea typeface="Cambria Math" panose="02040503050406030204" pitchFamily="18" charset="0"/>
                                </a:rPr>
                                <m:t>)</m:t>
                              </m:r>
                            </m:e>
                          </m:eqArr>
                        </m:e>
                      </m:d>
                    </m:oMath>
                  </m:oMathPara>
                </a14:m>
                <a:endParaRPr lang="it-IT" sz="1600" dirty="0">
                  <a:solidFill>
                    <a:schemeClr val="tx1"/>
                  </a:solidFill>
                  <a:latin typeface="Bierstadt" panose="020B0004020202020204" pitchFamily="34" charset="0"/>
                </a:endParaRPr>
              </a:p>
            </p:txBody>
          </p:sp>
        </mc:Choice>
        <mc:Fallback xmlns="">
          <p:sp>
            <p:nvSpPr>
              <p:cNvPr id="17" name="CasellaDiTesto 16">
                <a:extLst>
                  <a:ext uri="{FF2B5EF4-FFF2-40B4-BE49-F238E27FC236}">
                    <a16:creationId xmlns:a16="http://schemas.microsoft.com/office/drawing/2014/main" id="{79991165-F734-288D-370F-43CFA0E7F7C9}"/>
                  </a:ext>
                </a:extLst>
              </p:cNvPr>
              <p:cNvSpPr txBox="1">
                <a:spLocks noRot="1" noChangeAspect="1" noMove="1" noResize="1" noEditPoints="1" noAdjustHandles="1" noChangeArrowheads="1" noChangeShapeType="1" noTextEdit="1"/>
              </p:cNvSpPr>
              <p:nvPr/>
            </p:nvSpPr>
            <p:spPr>
              <a:xfrm>
                <a:off x="174264" y="4016795"/>
                <a:ext cx="4528269" cy="911724"/>
              </a:xfrm>
              <a:prstGeom prst="rect">
                <a:avLst/>
              </a:prstGeom>
              <a:blipFill>
                <a:blip r:embed="rId5"/>
                <a:stretch>
                  <a:fillRect/>
                </a:stretch>
              </a:blipFill>
            </p:spPr>
            <p:txBody>
              <a:bodyPr/>
              <a:lstStyle/>
              <a:p>
                <a:r>
                  <a:rPr lang="it-IT">
                    <a:noFill/>
                  </a:rPr>
                  <a:t> </a:t>
                </a:r>
              </a:p>
            </p:txBody>
          </p:sp>
        </mc:Fallback>
      </mc:AlternateContent>
      <mc:AlternateContent xmlns:mc="http://schemas.openxmlformats.org/markup-compatibility/2006" xmlns:a14="http://schemas.microsoft.com/office/drawing/2010/main">
        <mc:Choice Requires="a14">
          <p:sp>
            <p:nvSpPr>
              <p:cNvPr id="18" name="Rettangolo 17">
                <a:extLst>
                  <a:ext uri="{FF2B5EF4-FFF2-40B4-BE49-F238E27FC236}">
                    <a16:creationId xmlns:a16="http://schemas.microsoft.com/office/drawing/2014/main" id="{5011DA4F-A994-8FAA-0CBD-A803CA18CCB7}"/>
                  </a:ext>
                </a:extLst>
              </p:cNvPr>
              <p:cNvSpPr/>
              <p:nvPr/>
            </p:nvSpPr>
            <p:spPr>
              <a:xfrm>
                <a:off x="4984172" y="4161316"/>
                <a:ext cx="4769429" cy="830997"/>
              </a:xfrm>
              <a:prstGeom prst="rect">
                <a:avLst/>
              </a:prstGeom>
            </p:spPr>
            <p:txBody>
              <a:bodyPr wrap="square">
                <a:spAutoFit/>
              </a:bodyPr>
              <a:lstStyle/>
              <a:p>
                <a:pPr marL="285750" indent="-285750">
                  <a:buFont typeface="Arial" panose="020B0604020202020204" pitchFamily="34" charset="0"/>
                  <a:buChar char="•"/>
                </a:pPr>
                <a14:m>
                  <m:oMath xmlns:m="http://schemas.openxmlformats.org/officeDocument/2006/math">
                    <m:sSup>
                      <m:sSupPr>
                        <m:ctrlPr>
                          <a:rPr lang="it-IT" sz="1600" i="1" smtClean="0">
                            <a:solidFill>
                              <a:schemeClr val="tx1"/>
                            </a:solidFill>
                            <a:latin typeface="Cambria Math" panose="02040503050406030204" pitchFamily="18" charset="0"/>
                          </a:rPr>
                        </m:ctrlPr>
                      </m:sSupPr>
                      <m:e>
                        <m:r>
                          <a:rPr lang="it-IT" sz="1600" b="0" i="1" smtClean="0">
                            <a:solidFill>
                              <a:schemeClr val="tx1"/>
                            </a:solidFill>
                            <a:latin typeface="Cambria Math" panose="02040503050406030204" pitchFamily="18" charset="0"/>
                          </a:rPr>
                          <m:t>𝐿</m:t>
                        </m:r>
                      </m:e>
                      <m:sup>
                        <m:r>
                          <a:rPr lang="it-IT" sz="1600" b="0" i="1" smtClean="0">
                            <a:solidFill>
                              <a:schemeClr val="tx1"/>
                            </a:solidFill>
                            <a:latin typeface="Cambria Math" panose="02040503050406030204" pitchFamily="18" charset="0"/>
                          </a:rPr>
                          <m:t>𝑏𝑒𝑠𝑡</m:t>
                        </m:r>
                      </m:sup>
                    </m:sSup>
                    <m:r>
                      <a:rPr lang="it-IT" sz="1600" b="0" i="1" smtClean="0">
                        <a:solidFill>
                          <a:schemeClr val="tx1"/>
                        </a:solidFill>
                        <a:latin typeface="Cambria Math" panose="02040503050406030204" pitchFamily="18" charset="0"/>
                      </a:rPr>
                      <m:t> </m:t>
                    </m:r>
                  </m:oMath>
                </a14:m>
                <a:r>
                  <a:rPr lang="en-US" sz="1600" dirty="0">
                    <a:solidFill>
                      <a:schemeClr val="tx1"/>
                    </a:solidFill>
                    <a:latin typeface="Bierstadt" panose="020B0004020202020204" pitchFamily="34" charset="0"/>
                    <a:cs typeface="Arial" panose="020B0604020202020204" pitchFamily="34" charset="0"/>
                  </a:rPr>
                  <a:t> can be set to the length of the best tour found in the current iteration or the best solution found since the start of the algorithm</a:t>
                </a:r>
                <a:endParaRPr lang="it-IT" sz="1600" dirty="0">
                  <a:solidFill>
                    <a:schemeClr val="tx1"/>
                  </a:solidFill>
                  <a:latin typeface="Bierstadt" panose="020B0004020202020204" pitchFamily="34" charset="0"/>
                  <a:cs typeface="Arial" panose="020B0604020202020204" pitchFamily="34" charset="0"/>
                </a:endParaRPr>
              </a:p>
            </p:txBody>
          </p:sp>
        </mc:Choice>
        <mc:Fallback xmlns="">
          <p:sp>
            <p:nvSpPr>
              <p:cNvPr id="18" name="Rettangolo 17">
                <a:extLst>
                  <a:ext uri="{FF2B5EF4-FFF2-40B4-BE49-F238E27FC236}">
                    <a16:creationId xmlns:a16="http://schemas.microsoft.com/office/drawing/2014/main" id="{5011DA4F-A994-8FAA-0CBD-A803CA18CCB7}"/>
                  </a:ext>
                </a:extLst>
              </p:cNvPr>
              <p:cNvSpPr>
                <a:spLocks noRot="1" noChangeAspect="1" noMove="1" noResize="1" noEditPoints="1" noAdjustHandles="1" noChangeArrowheads="1" noChangeShapeType="1" noTextEdit="1"/>
              </p:cNvSpPr>
              <p:nvPr/>
            </p:nvSpPr>
            <p:spPr>
              <a:xfrm>
                <a:off x="4984172" y="4161316"/>
                <a:ext cx="4769429" cy="830997"/>
              </a:xfrm>
              <a:prstGeom prst="rect">
                <a:avLst/>
              </a:prstGeom>
              <a:blipFill>
                <a:blip r:embed="rId6"/>
                <a:stretch>
                  <a:fillRect l="-512" t="-1471" r="-384" b="-9559"/>
                </a:stretch>
              </a:blipFill>
            </p:spPr>
            <p:txBody>
              <a:bodyPr/>
              <a:lstStyle/>
              <a:p>
                <a:r>
                  <a:rPr lang="it-IT">
                    <a:noFill/>
                  </a:rPr>
                  <a:t> </a:t>
                </a:r>
              </a:p>
            </p:txBody>
          </p:sp>
        </mc:Fallback>
      </mc:AlternateContent>
      <p:sp>
        <p:nvSpPr>
          <p:cNvPr id="19" name="CasellaDiTesto 18">
            <a:extLst>
              <a:ext uri="{FF2B5EF4-FFF2-40B4-BE49-F238E27FC236}">
                <a16:creationId xmlns:a16="http://schemas.microsoft.com/office/drawing/2014/main" id="{7812644E-82BE-C054-BA05-550D08CC60E7}"/>
              </a:ext>
            </a:extLst>
          </p:cNvPr>
          <p:cNvSpPr txBox="1"/>
          <p:nvPr/>
        </p:nvSpPr>
        <p:spPr>
          <a:xfrm>
            <a:off x="928387" y="5959848"/>
            <a:ext cx="2900434" cy="338554"/>
          </a:xfrm>
          <a:prstGeom prst="rect">
            <a:avLst/>
          </a:prstGeom>
          <a:noFill/>
        </p:spPr>
        <p:txBody>
          <a:bodyPr wrap="square">
            <a:spAutoFit/>
          </a:bodyPr>
          <a:lstStyle/>
          <a:p>
            <a:r>
              <a:rPr lang="en-GB" sz="1600" b="1" dirty="0">
                <a:latin typeface="Bierstadt" panose="020B0004020202020204" pitchFamily="34" charset="0"/>
                <a:cs typeface="Arial" panose="020B0604020202020204" pitchFamily="34" charset="0"/>
              </a:rPr>
              <a:t>Global updating rule</a:t>
            </a:r>
          </a:p>
        </p:txBody>
      </p:sp>
      <mc:AlternateContent xmlns:mc="http://schemas.openxmlformats.org/markup-compatibility/2006" xmlns:a14="http://schemas.microsoft.com/office/drawing/2010/main">
        <mc:Choice Requires="a14">
          <p:sp>
            <p:nvSpPr>
              <p:cNvPr id="20" name="CasellaDiTesto 19">
                <a:extLst>
                  <a:ext uri="{FF2B5EF4-FFF2-40B4-BE49-F238E27FC236}">
                    <a16:creationId xmlns:a16="http://schemas.microsoft.com/office/drawing/2014/main" id="{E56B8A15-E609-0FBE-501A-798CE91D6383}"/>
                  </a:ext>
                </a:extLst>
              </p:cNvPr>
              <p:cNvSpPr txBox="1"/>
              <p:nvPr/>
            </p:nvSpPr>
            <p:spPr>
              <a:xfrm>
                <a:off x="457516" y="6346631"/>
                <a:ext cx="3842177" cy="293863"/>
              </a:xfrm>
              <a:prstGeom prst="rect">
                <a:avLst/>
              </a:prstGeom>
              <a:noFill/>
            </p:spPr>
            <p:txBody>
              <a:bodyPr wrap="square" lIns="0" tIns="0" rIns="0" bIns="0" rtlCol="0">
                <a:spAutoFit/>
              </a:bodyPr>
              <a:lstStyle/>
              <a:p>
                <a14:m>
                  <m:oMath xmlns:m="http://schemas.openxmlformats.org/officeDocument/2006/math">
                    <m:sSub>
                      <m:sSubPr>
                        <m:ctrlPr>
                          <a:rPr lang="it-IT" sz="1600" i="1" smtClean="0">
                            <a:solidFill>
                              <a:schemeClr val="tx1"/>
                            </a:solidFill>
                            <a:latin typeface="Cambria Math" panose="02040503050406030204" pitchFamily="18" charset="0"/>
                          </a:rPr>
                        </m:ctrlPr>
                      </m:sSubPr>
                      <m:e>
                        <m:r>
                          <a:rPr lang="it-IT" sz="1600" i="1" smtClean="0">
                            <a:solidFill>
                              <a:schemeClr val="tx1"/>
                            </a:solidFill>
                            <a:latin typeface="Cambria Math" panose="02040503050406030204" pitchFamily="18" charset="0"/>
                            <a:ea typeface="Cambria Math" panose="02040503050406030204" pitchFamily="18" charset="0"/>
                          </a:rPr>
                          <m:t>𝜏</m:t>
                        </m:r>
                      </m:e>
                      <m:sub>
                        <m:r>
                          <a:rPr lang="it-IT" sz="1600" b="0" i="1" smtClean="0">
                            <a:solidFill>
                              <a:schemeClr val="tx1"/>
                            </a:solidFill>
                            <a:latin typeface="Cambria Math" panose="02040503050406030204" pitchFamily="18" charset="0"/>
                          </a:rPr>
                          <m:t>𝑖𝑗</m:t>
                        </m:r>
                      </m:sub>
                    </m:sSub>
                    <m:d>
                      <m:dPr>
                        <m:ctrlPr>
                          <a:rPr lang="it-IT" sz="1600" b="0" i="1" smtClean="0">
                            <a:solidFill>
                              <a:schemeClr val="tx1"/>
                            </a:solidFill>
                            <a:latin typeface="Cambria Math" panose="02040503050406030204" pitchFamily="18" charset="0"/>
                          </a:rPr>
                        </m:ctrlPr>
                      </m:dPr>
                      <m:e>
                        <m:r>
                          <a:rPr lang="it-IT" sz="1600" b="0" i="1" smtClean="0">
                            <a:solidFill>
                              <a:schemeClr val="tx1"/>
                            </a:solidFill>
                            <a:latin typeface="Cambria Math" panose="02040503050406030204" pitchFamily="18" charset="0"/>
                          </a:rPr>
                          <m:t>𝑡</m:t>
                        </m:r>
                        <m:r>
                          <a:rPr lang="it-IT" sz="1600" b="0" i="1" smtClean="0">
                            <a:solidFill>
                              <a:schemeClr val="tx1"/>
                            </a:solidFill>
                            <a:latin typeface="Cambria Math" panose="02040503050406030204" pitchFamily="18" charset="0"/>
                          </a:rPr>
                          <m:t>+1</m:t>
                        </m:r>
                      </m:e>
                    </m:d>
                    <m:r>
                      <a:rPr lang="it-IT" sz="1600" b="0" i="1" smtClean="0">
                        <a:solidFill>
                          <a:schemeClr val="tx1"/>
                        </a:solidFill>
                        <a:latin typeface="Cambria Math" panose="02040503050406030204" pitchFamily="18" charset="0"/>
                      </a:rPr>
                      <m:t>=(1−</m:t>
                    </m:r>
                    <m:r>
                      <a:rPr lang="it-IT" sz="1600" b="0" i="1" smtClean="0">
                        <a:solidFill>
                          <a:schemeClr val="tx1"/>
                        </a:solidFill>
                        <a:latin typeface="Cambria Math" panose="02040503050406030204" pitchFamily="18" charset="0"/>
                        <a:ea typeface="Cambria Math" panose="02040503050406030204" pitchFamily="18" charset="0"/>
                      </a:rPr>
                      <m:t>𝜌</m:t>
                    </m:r>
                    <m:r>
                      <a:rPr lang="it-IT" sz="1600" b="0" i="1" smtClean="0">
                        <a:solidFill>
                          <a:schemeClr val="tx1"/>
                        </a:solidFill>
                        <a:latin typeface="Cambria Math" panose="02040503050406030204" pitchFamily="18" charset="0"/>
                        <a:ea typeface="Cambria Math" panose="02040503050406030204" pitchFamily="18" charset="0"/>
                      </a:rPr>
                      <m:t>)</m:t>
                    </m:r>
                  </m:oMath>
                </a14:m>
                <a:r>
                  <a:rPr lang="it-IT" sz="1600" dirty="0">
                    <a:solidFill>
                      <a:schemeClr val="tx1"/>
                    </a:solidFill>
                    <a:latin typeface="Bierstadt" panose="020B0004020202020204" pitchFamily="34" charset="0"/>
                  </a:rPr>
                  <a:t> </a:t>
                </a:r>
                <a14:m>
                  <m:oMath xmlns:m="http://schemas.openxmlformats.org/officeDocument/2006/math">
                    <m:sSub>
                      <m:sSubPr>
                        <m:ctrlPr>
                          <a:rPr lang="it-IT" sz="1600" i="1">
                            <a:solidFill>
                              <a:schemeClr val="tx1"/>
                            </a:solidFill>
                            <a:latin typeface="Cambria Math" panose="02040503050406030204" pitchFamily="18" charset="0"/>
                          </a:rPr>
                        </m:ctrlPr>
                      </m:sSubPr>
                      <m:e>
                        <m:r>
                          <a:rPr lang="it-IT" sz="1600" i="1">
                            <a:solidFill>
                              <a:schemeClr val="tx1"/>
                            </a:solidFill>
                            <a:latin typeface="Cambria Math" panose="02040503050406030204" pitchFamily="18" charset="0"/>
                            <a:ea typeface="Cambria Math" panose="02040503050406030204" pitchFamily="18" charset="0"/>
                          </a:rPr>
                          <m:t>𝜏</m:t>
                        </m:r>
                      </m:e>
                      <m:sub>
                        <m:r>
                          <a:rPr lang="it-IT" sz="1600" i="1">
                            <a:solidFill>
                              <a:schemeClr val="tx1"/>
                            </a:solidFill>
                            <a:latin typeface="Cambria Math" panose="02040503050406030204" pitchFamily="18" charset="0"/>
                          </a:rPr>
                          <m:t>𝑖𝑗</m:t>
                        </m:r>
                      </m:sub>
                    </m:sSub>
                    <m:d>
                      <m:dPr>
                        <m:ctrlPr>
                          <a:rPr lang="it-IT" sz="1600" i="1">
                            <a:solidFill>
                              <a:schemeClr val="tx1"/>
                            </a:solidFill>
                            <a:latin typeface="Cambria Math" panose="02040503050406030204" pitchFamily="18" charset="0"/>
                          </a:rPr>
                        </m:ctrlPr>
                      </m:dPr>
                      <m:e>
                        <m:r>
                          <a:rPr lang="it-IT" sz="1600" i="1">
                            <a:solidFill>
                              <a:schemeClr val="tx1"/>
                            </a:solidFill>
                            <a:latin typeface="Cambria Math" panose="02040503050406030204" pitchFamily="18" charset="0"/>
                          </a:rPr>
                          <m:t>𝑡</m:t>
                        </m:r>
                      </m:e>
                    </m:d>
                  </m:oMath>
                </a14:m>
                <a:r>
                  <a:rPr lang="it-IT" sz="1600" dirty="0">
                    <a:solidFill>
                      <a:schemeClr val="tx1"/>
                    </a:solidFill>
                    <a:latin typeface="Bierstadt" panose="020B0004020202020204" pitchFamily="34" charset="0"/>
                  </a:rPr>
                  <a:t> + </a:t>
                </a:r>
                <a14:m>
                  <m:oMath xmlns:m="http://schemas.openxmlformats.org/officeDocument/2006/math">
                    <m:r>
                      <a:rPr lang="it-IT" sz="1600" b="0" i="1" smtClean="0">
                        <a:solidFill>
                          <a:schemeClr val="tx1"/>
                        </a:solidFill>
                        <a:latin typeface="Cambria Math" panose="02040503050406030204" pitchFamily="18" charset="0"/>
                        <a:ea typeface="Cambria Math" panose="02040503050406030204" pitchFamily="18" charset="0"/>
                      </a:rPr>
                      <m:t>𝜌</m:t>
                    </m:r>
                    <m:r>
                      <a:rPr lang="it-IT" sz="1600" b="0" i="1" smtClean="0">
                        <a:solidFill>
                          <a:schemeClr val="tx1"/>
                        </a:solidFill>
                        <a:latin typeface="Cambria Math" panose="02040503050406030204" pitchFamily="18" charset="0"/>
                        <a:ea typeface="Cambria Math" panose="02040503050406030204" pitchFamily="18" charset="0"/>
                      </a:rPr>
                      <m:t>∙∆</m:t>
                    </m:r>
                    <m:sSubSup>
                      <m:sSubSupPr>
                        <m:ctrlPr>
                          <a:rPr lang="it-IT" sz="1600" i="1" smtClean="0">
                            <a:solidFill>
                              <a:schemeClr val="tx1"/>
                            </a:solidFill>
                            <a:latin typeface="Cambria Math" panose="02040503050406030204" pitchFamily="18" charset="0"/>
                            <a:ea typeface="Cambria Math" panose="02040503050406030204" pitchFamily="18" charset="0"/>
                          </a:rPr>
                        </m:ctrlPr>
                      </m:sSubSupPr>
                      <m:e>
                        <m:r>
                          <a:rPr lang="it-IT" sz="1600" i="1" smtClean="0">
                            <a:solidFill>
                              <a:schemeClr val="tx1"/>
                            </a:solidFill>
                            <a:latin typeface="Cambria Math" panose="02040503050406030204" pitchFamily="18" charset="0"/>
                            <a:ea typeface="Cambria Math" panose="02040503050406030204" pitchFamily="18" charset="0"/>
                          </a:rPr>
                          <m:t>𝜏</m:t>
                        </m:r>
                      </m:e>
                      <m:sub>
                        <m:r>
                          <a:rPr lang="it-IT" sz="1600" b="0" i="1" smtClean="0">
                            <a:solidFill>
                              <a:schemeClr val="tx1"/>
                            </a:solidFill>
                            <a:latin typeface="Cambria Math" panose="02040503050406030204" pitchFamily="18" charset="0"/>
                            <a:ea typeface="Cambria Math" panose="02040503050406030204" pitchFamily="18" charset="0"/>
                          </a:rPr>
                          <m:t>𝑖𝑗</m:t>
                        </m:r>
                      </m:sub>
                      <m:sup>
                        <m:r>
                          <a:rPr lang="it-IT" sz="1600" b="0" i="1" smtClean="0">
                            <a:solidFill>
                              <a:schemeClr val="tx1"/>
                            </a:solidFill>
                            <a:latin typeface="Cambria Math" panose="02040503050406030204" pitchFamily="18" charset="0"/>
                            <a:ea typeface="Cambria Math" panose="02040503050406030204" pitchFamily="18" charset="0"/>
                          </a:rPr>
                          <m:t>𝑏𝑒𝑠𝑡</m:t>
                        </m:r>
                      </m:sup>
                    </m:sSubSup>
                    <m:d>
                      <m:dPr>
                        <m:ctrlPr>
                          <a:rPr lang="it-IT" sz="1600" i="1" smtClean="0">
                            <a:solidFill>
                              <a:schemeClr val="tx1"/>
                            </a:solidFill>
                            <a:latin typeface="Cambria Math" panose="02040503050406030204" pitchFamily="18" charset="0"/>
                          </a:rPr>
                        </m:ctrlPr>
                      </m:dPr>
                      <m:e>
                        <m:r>
                          <a:rPr lang="it-IT" sz="1600" b="0" i="1" smtClean="0">
                            <a:solidFill>
                              <a:schemeClr val="tx1"/>
                            </a:solidFill>
                            <a:latin typeface="Cambria Math" panose="02040503050406030204" pitchFamily="18" charset="0"/>
                          </a:rPr>
                          <m:t>𝑡</m:t>
                        </m:r>
                      </m:e>
                    </m:d>
                  </m:oMath>
                </a14:m>
                <a:endParaRPr lang="it-IT" sz="1600" dirty="0">
                  <a:solidFill>
                    <a:schemeClr val="tx1"/>
                  </a:solidFill>
                  <a:latin typeface="Bierstadt" panose="020B0004020202020204" pitchFamily="34" charset="0"/>
                </a:endParaRPr>
              </a:p>
            </p:txBody>
          </p:sp>
        </mc:Choice>
        <mc:Fallback xmlns="">
          <p:sp>
            <p:nvSpPr>
              <p:cNvPr id="20" name="CasellaDiTesto 19">
                <a:extLst>
                  <a:ext uri="{FF2B5EF4-FFF2-40B4-BE49-F238E27FC236}">
                    <a16:creationId xmlns:a16="http://schemas.microsoft.com/office/drawing/2014/main" id="{E56B8A15-E609-0FBE-501A-798CE91D6383}"/>
                  </a:ext>
                </a:extLst>
              </p:cNvPr>
              <p:cNvSpPr txBox="1">
                <a:spLocks noRot="1" noChangeAspect="1" noMove="1" noResize="1" noEditPoints="1" noAdjustHandles="1" noChangeArrowheads="1" noChangeShapeType="1" noTextEdit="1"/>
              </p:cNvSpPr>
              <p:nvPr/>
            </p:nvSpPr>
            <p:spPr>
              <a:xfrm>
                <a:off x="457516" y="6346631"/>
                <a:ext cx="3842177" cy="293863"/>
              </a:xfrm>
              <a:prstGeom prst="rect">
                <a:avLst/>
              </a:prstGeom>
              <a:blipFill>
                <a:blip r:embed="rId7"/>
                <a:stretch>
                  <a:fillRect l="-1270" t="-12500" b="-35417"/>
                </a:stretch>
              </a:blipFill>
            </p:spPr>
            <p:txBody>
              <a:bodyPr/>
              <a:lstStyle/>
              <a:p>
                <a:r>
                  <a:rPr lang="it-IT">
                    <a:noFill/>
                  </a:rPr>
                  <a:t> </a:t>
                </a:r>
              </a:p>
            </p:txBody>
          </p:sp>
        </mc:Fallback>
      </mc:AlternateContent>
      <p:sp>
        <p:nvSpPr>
          <p:cNvPr id="22" name="CasellaDiTesto 21">
            <a:extLst>
              <a:ext uri="{FF2B5EF4-FFF2-40B4-BE49-F238E27FC236}">
                <a16:creationId xmlns:a16="http://schemas.microsoft.com/office/drawing/2014/main" id="{59368CD8-CF8F-EA98-4F3F-6B1785454ADF}"/>
              </a:ext>
            </a:extLst>
          </p:cNvPr>
          <p:cNvSpPr txBox="1"/>
          <p:nvPr/>
        </p:nvSpPr>
        <p:spPr>
          <a:xfrm>
            <a:off x="878282" y="5080182"/>
            <a:ext cx="2900434" cy="338554"/>
          </a:xfrm>
          <a:prstGeom prst="rect">
            <a:avLst/>
          </a:prstGeom>
          <a:noFill/>
        </p:spPr>
        <p:txBody>
          <a:bodyPr wrap="square">
            <a:spAutoFit/>
          </a:bodyPr>
          <a:lstStyle/>
          <a:p>
            <a:r>
              <a:rPr lang="en-GB" sz="1600" b="1" dirty="0">
                <a:latin typeface="Bierstadt" panose="020B0004020202020204" pitchFamily="34" charset="0"/>
                <a:cs typeface="Arial" panose="020B0604020202020204" pitchFamily="34" charset="0"/>
              </a:rPr>
              <a:t>Local updating rule</a:t>
            </a:r>
          </a:p>
        </p:txBody>
      </p:sp>
      <mc:AlternateContent xmlns:mc="http://schemas.openxmlformats.org/markup-compatibility/2006" xmlns:a14="http://schemas.microsoft.com/office/drawing/2010/main">
        <mc:Choice Requires="a14">
          <p:sp>
            <p:nvSpPr>
              <p:cNvPr id="23" name="CasellaDiTesto 22">
                <a:extLst>
                  <a:ext uri="{FF2B5EF4-FFF2-40B4-BE49-F238E27FC236}">
                    <a16:creationId xmlns:a16="http://schemas.microsoft.com/office/drawing/2014/main" id="{685B759B-90FD-5C23-AB63-2C8EB422947A}"/>
                  </a:ext>
                </a:extLst>
              </p:cNvPr>
              <p:cNvSpPr txBox="1"/>
              <p:nvPr/>
            </p:nvSpPr>
            <p:spPr>
              <a:xfrm>
                <a:off x="407410" y="5494207"/>
                <a:ext cx="3842177" cy="266035"/>
              </a:xfrm>
              <a:prstGeom prst="rect">
                <a:avLst/>
              </a:prstGeom>
              <a:noFill/>
            </p:spPr>
            <p:txBody>
              <a:bodyPr wrap="square" lIns="0" tIns="0" rIns="0" bIns="0" rtlCol="0">
                <a:spAutoFit/>
              </a:bodyPr>
              <a:lstStyle/>
              <a:p>
                <a14:m>
                  <m:oMath xmlns:m="http://schemas.openxmlformats.org/officeDocument/2006/math">
                    <m:sSub>
                      <m:sSubPr>
                        <m:ctrlPr>
                          <a:rPr lang="it-IT" sz="1600" i="1" smtClean="0">
                            <a:solidFill>
                              <a:schemeClr val="tx1"/>
                            </a:solidFill>
                            <a:latin typeface="Cambria Math" panose="02040503050406030204" pitchFamily="18" charset="0"/>
                          </a:rPr>
                        </m:ctrlPr>
                      </m:sSubPr>
                      <m:e>
                        <m:r>
                          <a:rPr lang="it-IT" sz="1600" i="1" smtClean="0">
                            <a:solidFill>
                              <a:schemeClr val="tx1"/>
                            </a:solidFill>
                            <a:latin typeface="Cambria Math" panose="02040503050406030204" pitchFamily="18" charset="0"/>
                            <a:ea typeface="Cambria Math" panose="02040503050406030204" pitchFamily="18" charset="0"/>
                          </a:rPr>
                          <m:t>𝜏</m:t>
                        </m:r>
                      </m:e>
                      <m:sub>
                        <m:r>
                          <a:rPr lang="it-IT" sz="1600" b="0" i="1" smtClean="0">
                            <a:solidFill>
                              <a:schemeClr val="tx1"/>
                            </a:solidFill>
                            <a:latin typeface="Cambria Math" panose="02040503050406030204" pitchFamily="18" charset="0"/>
                          </a:rPr>
                          <m:t>𝑖𝑗</m:t>
                        </m:r>
                      </m:sub>
                    </m:sSub>
                    <m:d>
                      <m:dPr>
                        <m:ctrlPr>
                          <a:rPr lang="it-IT" sz="1600" b="0" i="1" smtClean="0">
                            <a:solidFill>
                              <a:schemeClr val="tx1"/>
                            </a:solidFill>
                            <a:latin typeface="Cambria Math" panose="02040503050406030204" pitchFamily="18" charset="0"/>
                          </a:rPr>
                        </m:ctrlPr>
                      </m:dPr>
                      <m:e>
                        <m:r>
                          <a:rPr lang="it-IT" sz="1600" b="0" i="1" smtClean="0">
                            <a:solidFill>
                              <a:schemeClr val="tx1"/>
                            </a:solidFill>
                            <a:latin typeface="Cambria Math" panose="02040503050406030204" pitchFamily="18" charset="0"/>
                          </a:rPr>
                          <m:t>𝑡</m:t>
                        </m:r>
                        <m:r>
                          <a:rPr lang="it-IT" sz="1600" b="0" i="1" smtClean="0">
                            <a:solidFill>
                              <a:schemeClr val="tx1"/>
                            </a:solidFill>
                            <a:latin typeface="Cambria Math" panose="02040503050406030204" pitchFamily="18" charset="0"/>
                          </a:rPr>
                          <m:t>+1</m:t>
                        </m:r>
                      </m:e>
                    </m:d>
                    <m:r>
                      <a:rPr lang="it-IT" sz="1600" b="0" i="1" smtClean="0">
                        <a:solidFill>
                          <a:schemeClr val="tx1"/>
                        </a:solidFill>
                        <a:latin typeface="Cambria Math" panose="02040503050406030204" pitchFamily="18" charset="0"/>
                      </a:rPr>
                      <m:t>=(1−</m:t>
                    </m:r>
                    <m:r>
                      <a:rPr lang="it-IT" sz="1600" b="0" i="1" smtClean="0">
                        <a:solidFill>
                          <a:schemeClr val="tx1"/>
                        </a:solidFill>
                        <a:latin typeface="Cambria Math" panose="02040503050406030204" pitchFamily="18" charset="0"/>
                        <a:ea typeface="Cambria Math" panose="02040503050406030204" pitchFamily="18" charset="0"/>
                      </a:rPr>
                      <m:t>𝜑</m:t>
                    </m:r>
                    <m:r>
                      <a:rPr lang="it-IT" sz="1600" b="0" i="1" smtClean="0">
                        <a:solidFill>
                          <a:schemeClr val="tx1"/>
                        </a:solidFill>
                        <a:latin typeface="Cambria Math" panose="02040503050406030204" pitchFamily="18" charset="0"/>
                        <a:ea typeface="Cambria Math" panose="02040503050406030204" pitchFamily="18" charset="0"/>
                      </a:rPr>
                      <m:t>)</m:t>
                    </m:r>
                  </m:oMath>
                </a14:m>
                <a:r>
                  <a:rPr lang="it-IT" sz="1600" dirty="0">
                    <a:solidFill>
                      <a:schemeClr val="tx1"/>
                    </a:solidFill>
                    <a:latin typeface="Bierstadt" panose="020B0004020202020204" pitchFamily="34" charset="0"/>
                  </a:rPr>
                  <a:t> </a:t>
                </a:r>
                <a14:m>
                  <m:oMath xmlns:m="http://schemas.openxmlformats.org/officeDocument/2006/math">
                    <m:sSub>
                      <m:sSubPr>
                        <m:ctrlPr>
                          <a:rPr lang="it-IT" sz="1600" i="1">
                            <a:solidFill>
                              <a:schemeClr val="tx1"/>
                            </a:solidFill>
                            <a:latin typeface="Cambria Math" panose="02040503050406030204" pitchFamily="18" charset="0"/>
                          </a:rPr>
                        </m:ctrlPr>
                      </m:sSubPr>
                      <m:e>
                        <m:r>
                          <a:rPr lang="it-IT" sz="1600" i="1">
                            <a:solidFill>
                              <a:schemeClr val="tx1"/>
                            </a:solidFill>
                            <a:latin typeface="Cambria Math" panose="02040503050406030204" pitchFamily="18" charset="0"/>
                            <a:ea typeface="Cambria Math" panose="02040503050406030204" pitchFamily="18" charset="0"/>
                          </a:rPr>
                          <m:t>𝜏</m:t>
                        </m:r>
                      </m:e>
                      <m:sub>
                        <m:r>
                          <a:rPr lang="it-IT" sz="1600" i="1">
                            <a:solidFill>
                              <a:schemeClr val="tx1"/>
                            </a:solidFill>
                            <a:latin typeface="Cambria Math" panose="02040503050406030204" pitchFamily="18" charset="0"/>
                          </a:rPr>
                          <m:t>𝑖𝑗</m:t>
                        </m:r>
                      </m:sub>
                    </m:sSub>
                    <m:d>
                      <m:dPr>
                        <m:ctrlPr>
                          <a:rPr lang="it-IT" sz="1600" i="1">
                            <a:solidFill>
                              <a:schemeClr val="tx1"/>
                            </a:solidFill>
                            <a:latin typeface="Cambria Math" panose="02040503050406030204" pitchFamily="18" charset="0"/>
                          </a:rPr>
                        </m:ctrlPr>
                      </m:dPr>
                      <m:e>
                        <m:r>
                          <a:rPr lang="it-IT" sz="1600" i="1">
                            <a:solidFill>
                              <a:schemeClr val="tx1"/>
                            </a:solidFill>
                            <a:latin typeface="Cambria Math" panose="02040503050406030204" pitchFamily="18" charset="0"/>
                          </a:rPr>
                          <m:t>𝑡</m:t>
                        </m:r>
                      </m:e>
                    </m:d>
                  </m:oMath>
                </a14:m>
                <a:r>
                  <a:rPr lang="it-IT" sz="1600" dirty="0">
                    <a:solidFill>
                      <a:schemeClr val="tx1"/>
                    </a:solidFill>
                    <a:latin typeface="Bierstadt" panose="020B0004020202020204" pitchFamily="34" charset="0"/>
                  </a:rPr>
                  <a:t> + </a:t>
                </a:r>
                <a14:m>
                  <m:oMath xmlns:m="http://schemas.openxmlformats.org/officeDocument/2006/math">
                    <m:r>
                      <a:rPr lang="it-IT" sz="1600" b="0" i="1" smtClean="0">
                        <a:solidFill>
                          <a:schemeClr val="tx1"/>
                        </a:solidFill>
                        <a:latin typeface="Cambria Math" panose="02040503050406030204" pitchFamily="18" charset="0"/>
                        <a:ea typeface="Cambria Math" panose="02040503050406030204" pitchFamily="18" charset="0"/>
                      </a:rPr>
                      <m:t>𝜑</m:t>
                    </m:r>
                    <m:r>
                      <a:rPr lang="it-IT" sz="1600" b="0" i="1" smtClean="0">
                        <a:solidFill>
                          <a:schemeClr val="tx1"/>
                        </a:solidFill>
                        <a:latin typeface="Cambria Math" panose="02040503050406030204" pitchFamily="18" charset="0"/>
                        <a:ea typeface="Cambria Math" panose="02040503050406030204" pitchFamily="18" charset="0"/>
                      </a:rPr>
                      <m:t>∙</m:t>
                    </m:r>
                    <m:sSub>
                      <m:sSubPr>
                        <m:ctrlPr>
                          <a:rPr lang="it-IT" sz="1600" i="1" smtClean="0">
                            <a:solidFill>
                              <a:schemeClr val="tx1"/>
                            </a:solidFill>
                            <a:latin typeface="Cambria Math" panose="02040503050406030204" pitchFamily="18" charset="0"/>
                          </a:rPr>
                        </m:ctrlPr>
                      </m:sSubPr>
                      <m:e>
                        <m:r>
                          <a:rPr lang="it-IT" sz="1600" i="1">
                            <a:solidFill>
                              <a:schemeClr val="tx1"/>
                            </a:solidFill>
                            <a:latin typeface="Cambria Math" panose="02040503050406030204" pitchFamily="18" charset="0"/>
                            <a:ea typeface="Cambria Math" panose="02040503050406030204" pitchFamily="18" charset="0"/>
                          </a:rPr>
                          <m:t>𝜏</m:t>
                        </m:r>
                      </m:e>
                      <m:sub>
                        <m:r>
                          <a:rPr lang="it-IT" sz="1600" i="1">
                            <a:solidFill>
                              <a:schemeClr val="tx1"/>
                            </a:solidFill>
                            <a:latin typeface="Cambria Math" panose="02040503050406030204" pitchFamily="18" charset="0"/>
                          </a:rPr>
                          <m:t>𝑖𝑗</m:t>
                        </m:r>
                      </m:sub>
                    </m:sSub>
                    <m:d>
                      <m:dPr>
                        <m:ctrlPr>
                          <a:rPr lang="it-IT" sz="1600" i="1">
                            <a:solidFill>
                              <a:schemeClr val="tx1"/>
                            </a:solidFill>
                            <a:latin typeface="Cambria Math" panose="02040503050406030204" pitchFamily="18" charset="0"/>
                          </a:rPr>
                        </m:ctrlPr>
                      </m:dPr>
                      <m:e>
                        <m:r>
                          <a:rPr lang="it-IT" sz="1600" b="0" i="1" smtClean="0">
                            <a:solidFill>
                              <a:schemeClr val="tx1"/>
                            </a:solidFill>
                            <a:latin typeface="Cambria Math" panose="02040503050406030204" pitchFamily="18" charset="0"/>
                          </a:rPr>
                          <m:t>0</m:t>
                        </m:r>
                      </m:e>
                    </m:d>
                  </m:oMath>
                </a14:m>
                <a:endParaRPr lang="it-IT" sz="1600" dirty="0">
                  <a:solidFill>
                    <a:schemeClr val="tx1"/>
                  </a:solidFill>
                  <a:latin typeface="Bierstadt" panose="020B0004020202020204" pitchFamily="34" charset="0"/>
                </a:endParaRPr>
              </a:p>
            </p:txBody>
          </p:sp>
        </mc:Choice>
        <mc:Fallback xmlns="">
          <p:sp>
            <p:nvSpPr>
              <p:cNvPr id="23" name="CasellaDiTesto 22">
                <a:extLst>
                  <a:ext uri="{FF2B5EF4-FFF2-40B4-BE49-F238E27FC236}">
                    <a16:creationId xmlns:a16="http://schemas.microsoft.com/office/drawing/2014/main" id="{685B759B-90FD-5C23-AB63-2C8EB422947A}"/>
                  </a:ext>
                </a:extLst>
              </p:cNvPr>
              <p:cNvSpPr txBox="1">
                <a:spLocks noRot="1" noChangeAspect="1" noMove="1" noResize="1" noEditPoints="1" noAdjustHandles="1" noChangeArrowheads="1" noChangeShapeType="1" noTextEdit="1"/>
              </p:cNvSpPr>
              <p:nvPr/>
            </p:nvSpPr>
            <p:spPr>
              <a:xfrm>
                <a:off x="407410" y="5494207"/>
                <a:ext cx="3842177" cy="266035"/>
              </a:xfrm>
              <a:prstGeom prst="rect">
                <a:avLst/>
              </a:prstGeom>
              <a:blipFill>
                <a:blip r:embed="rId8"/>
                <a:stretch>
                  <a:fillRect l="-1429" t="-20455" b="-40909"/>
                </a:stretch>
              </a:blipFill>
            </p:spPr>
            <p:txBody>
              <a:bodyPr/>
              <a:lstStyle/>
              <a:p>
                <a:r>
                  <a:rPr lang="it-IT">
                    <a:noFill/>
                  </a:rPr>
                  <a:t> </a:t>
                </a:r>
              </a:p>
            </p:txBody>
          </p:sp>
        </mc:Fallback>
      </mc:AlternateContent>
      <p:graphicFrame>
        <p:nvGraphicFramePr>
          <p:cNvPr id="6" name="Tabella 5">
            <a:extLst>
              <a:ext uri="{FF2B5EF4-FFF2-40B4-BE49-F238E27FC236}">
                <a16:creationId xmlns:a16="http://schemas.microsoft.com/office/drawing/2014/main" id="{8BCBDB41-8C76-DCD4-B203-B2AD25486F4A}"/>
              </a:ext>
            </a:extLst>
          </p:cNvPr>
          <p:cNvGraphicFramePr>
            <a:graphicFrameLocks noGrp="1"/>
          </p:cNvGraphicFramePr>
          <p:nvPr>
            <p:extLst>
              <p:ext uri="{D42A27DB-BD31-4B8C-83A1-F6EECF244321}">
                <p14:modId xmlns:p14="http://schemas.microsoft.com/office/powerpoint/2010/main" val="1576315017"/>
              </p:ext>
            </p:extLst>
          </p:nvPr>
        </p:nvGraphicFramePr>
        <p:xfrm>
          <a:off x="4874677" y="5331140"/>
          <a:ext cx="7317323" cy="1219200"/>
        </p:xfrm>
        <a:graphic>
          <a:graphicData uri="http://schemas.openxmlformats.org/drawingml/2006/table">
            <a:tbl>
              <a:tblPr/>
              <a:tblGrid>
                <a:gridCol w="1239257">
                  <a:extLst>
                    <a:ext uri="{9D8B030D-6E8A-4147-A177-3AD203B41FA5}">
                      <a16:colId xmlns:a16="http://schemas.microsoft.com/office/drawing/2014/main" val="1322330876"/>
                    </a:ext>
                  </a:extLst>
                </a:gridCol>
                <a:gridCol w="2792387">
                  <a:extLst>
                    <a:ext uri="{9D8B030D-6E8A-4147-A177-3AD203B41FA5}">
                      <a16:colId xmlns:a16="http://schemas.microsoft.com/office/drawing/2014/main" val="1322367614"/>
                    </a:ext>
                  </a:extLst>
                </a:gridCol>
                <a:gridCol w="3285679">
                  <a:extLst>
                    <a:ext uri="{9D8B030D-6E8A-4147-A177-3AD203B41FA5}">
                      <a16:colId xmlns:a16="http://schemas.microsoft.com/office/drawing/2014/main" val="60556766"/>
                    </a:ext>
                  </a:extLst>
                </a:gridCol>
              </a:tblGrid>
              <a:tr h="0">
                <a:tc>
                  <a:txBody>
                    <a:bodyPr/>
                    <a:lstStyle/>
                    <a:p>
                      <a:r>
                        <a:rPr lang="it-IT" sz="1000" b="1">
                          <a:latin typeface="Bierstadt" panose="020B0004020202020204" pitchFamily="34" charset="0"/>
                        </a:rPr>
                        <a:t>Aspect</a:t>
                      </a:r>
                      <a:endParaRPr lang="it-IT" sz="1000">
                        <a:latin typeface="Bierstadt" panose="020B0004020202020204" pitchFamily="34" charset="0"/>
                      </a:endParaRPr>
                    </a:p>
                  </a:txBody>
                  <a:tcPr anchor="ctr">
                    <a:lnL>
                      <a:noFill/>
                    </a:lnL>
                    <a:lnR>
                      <a:noFill/>
                    </a:lnR>
                    <a:lnT>
                      <a:noFill/>
                    </a:lnT>
                    <a:lnB>
                      <a:noFill/>
                    </a:lnB>
                    <a:noFill/>
                  </a:tcPr>
                </a:tc>
                <a:tc>
                  <a:txBody>
                    <a:bodyPr/>
                    <a:lstStyle/>
                    <a:p>
                      <a:r>
                        <a:rPr lang="it-IT" sz="1000" b="1">
                          <a:latin typeface="Bierstadt" panose="020B0004020202020204" pitchFamily="34" charset="0"/>
                        </a:rPr>
                        <a:t>Local Updating Rule</a:t>
                      </a:r>
                      <a:endParaRPr lang="it-IT" sz="1000">
                        <a:latin typeface="Bierstadt" panose="020B0004020202020204" pitchFamily="34" charset="0"/>
                      </a:endParaRPr>
                    </a:p>
                  </a:txBody>
                  <a:tcPr anchor="ctr">
                    <a:lnL>
                      <a:noFill/>
                    </a:lnL>
                    <a:lnR>
                      <a:noFill/>
                    </a:lnR>
                    <a:lnT>
                      <a:noFill/>
                    </a:lnT>
                    <a:lnB>
                      <a:noFill/>
                    </a:lnB>
                    <a:noFill/>
                  </a:tcPr>
                </a:tc>
                <a:tc>
                  <a:txBody>
                    <a:bodyPr/>
                    <a:lstStyle/>
                    <a:p>
                      <a:r>
                        <a:rPr lang="it-IT" sz="1000" b="1">
                          <a:latin typeface="Bierstadt" panose="020B0004020202020204" pitchFamily="34" charset="0"/>
                        </a:rPr>
                        <a:t>Global Updating Rule</a:t>
                      </a:r>
                      <a:endParaRPr lang="it-IT" sz="1000">
                        <a:latin typeface="Bierstadt" panose="020B0004020202020204" pitchFamily="34" charset="0"/>
                      </a:endParaRPr>
                    </a:p>
                  </a:txBody>
                  <a:tcPr anchor="ctr">
                    <a:lnL>
                      <a:noFill/>
                    </a:lnL>
                    <a:lnR>
                      <a:noFill/>
                    </a:lnR>
                    <a:lnT>
                      <a:noFill/>
                    </a:lnT>
                    <a:lnB>
                      <a:noFill/>
                    </a:lnB>
                    <a:noFill/>
                  </a:tcPr>
                </a:tc>
                <a:extLst>
                  <a:ext uri="{0D108BD9-81ED-4DB2-BD59-A6C34878D82A}">
                    <a16:rowId xmlns:a16="http://schemas.microsoft.com/office/drawing/2014/main" val="2615742998"/>
                  </a:ext>
                </a:extLst>
              </a:tr>
              <a:tr h="0">
                <a:tc>
                  <a:txBody>
                    <a:bodyPr/>
                    <a:lstStyle/>
                    <a:p>
                      <a:r>
                        <a:rPr lang="it-IT" sz="1000" b="1">
                          <a:latin typeface="Bierstadt" panose="020B0004020202020204" pitchFamily="34" charset="0"/>
                        </a:rPr>
                        <a:t>When applied</a:t>
                      </a:r>
                      <a:endParaRPr lang="it-IT" sz="1000">
                        <a:latin typeface="Bierstadt" panose="020B0004020202020204" pitchFamily="34" charset="0"/>
                      </a:endParaRPr>
                    </a:p>
                  </a:txBody>
                  <a:tcPr anchor="ctr">
                    <a:lnL>
                      <a:noFill/>
                    </a:lnL>
                    <a:lnR>
                      <a:noFill/>
                    </a:lnR>
                    <a:lnT>
                      <a:noFill/>
                    </a:lnT>
                    <a:lnB>
                      <a:noFill/>
                    </a:lnB>
                    <a:noFill/>
                  </a:tcPr>
                </a:tc>
                <a:tc>
                  <a:txBody>
                    <a:bodyPr/>
                    <a:lstStyle/>
                    <a:p>
                      <a:r>
                        <a:rPr lang="it-IT" sz="1000">
                          <a:latin typeface="Bierstadt" panose="020B0004020202020204" pitchFamily="34" charset="0"/>
                        </a:rPr>
                        <a:t>During solution construction</a:t>
                      </a:r>
                    </a:p>
                  </a:txBody>
                  <a:tcPr anchor="ctr">
                    <a:lnL>
                      <a:noFill/>
                    </a:lnL>
                    <a:lnR>
                      <a:noFill/>
                    </a:lnR>
                    <a:lnT>
                      <a:noFill/>
                    </a:lnT>
                    <a:lnB>
                      <a:noFill/>
                    </a:lnB>
                    <a:noFill/>
                  </a:tcPr>
                </a:tc>
                <a:tc>
                  <a:txBody>
                    <a:bodyPr/>
                    <a:lstStyle/>
                    <a:p>
                      <a:r>
                        <a:rPr lang="en-US" sz="1000">
                          <a:latin typeface="Bierstadt" panose="020B0004020202020204" pitchFamily="34" charset="0"/>
                        </a:rPr>
                        <a:t>At the end of each iteration</a:t>
                      </a:r>
                    </a:p>
                  </a:txBody>
                  <a:tcPr anchor="ctr">
                    <a:lnL>
                      <a:noFill/>
                    </a:lnL>
                    <a:lnR>
                      <a:noFill/>
                    </a:lnR>
                    <a:lnT>
                      <a:noFill/>
                    </a:lnT>
                    <a:lnB>
                      <a:noFill/>
                    </a:lnB>
                    <a:noFill/>
                  </a:tcPr>
                </a:tc>
                <a:extLst>
                  <a:ext uri="{0D108BD9-81ED-4DB2-BD59-A6C34878D82A}">
                    <a16:rowId xmlns:a16="http://schemas.microsoft.com/office/drawing/2014/main" val="3096296065"/>
                  </a:ext>
                </a:extLst>
              </a:tr>
              <a:tr h="0">
                <a:tc>
                  <a:txBody>
                    <a:bodyPr/>
                    <a:lstStyle/>
                    <a:p>
                      <a:r>
                        <a:rPr lang="it-IT" sz="1000" b="1">
                          <a:latin typeface="Bierstadt" panose="020B0004020202020204" pitchFamily="34" charset="0"/>
                        </a:rPr>
                        <a:t>Who updates</a:t>
                      </a:r>
                      <a:endParaRPr lang="it-IT" sz="1000">
                        <a:latin typeface="Bierstadt" panose="020B0004020202020204" pitchFamily="34" charset="0"/>
                      </a:endParaRPr>
                    </a:p>
                  </a:txBody>
                  <a:tcPr anchor="ctr">
                    <a:lnL>
                      <a:noFill/>
                    </a:lnL>
                    <a:lnR>
                      <a:noFill/>
                    </a:lnR>
                    <a:lnT>
                      <a:noFill/>
                    </a:lnT>
                    <a:lnB>
                      <a:noFill/>
                    </a:lnB>
                    <a:noFill/>
                  </a:tcPr>
                </a:tc>
                <a:tc>
                  <a:txBody>
                    <a:bodyPr/>
                    <a:lstStyle/>
                    <a:p>
                      <a:r>
                        <a:rPr lang="it-IT" sz="1000">
                          <a:latin typeface="Bierstadt" panose="020B0004020202020204" pitchFamily="34" charset="0"/>
                        </a:rPr>
                        <a:t>Every ant</a:t>
                      </a:r>
                    </a:p>
                  </a:txBody>
                  <a:tcPr anchor="ctr">
                    <a:lnL>
                      <a:noFill/>
                    </a:lnL>
                    <a:lnR>
                      <a:noFill/>
                    </a:lnR>
                    <a:lnT>
                      <a:noFill/>
                    </a:lnT>
                    <a:lnB>
                      <a:noFill/>
                    </a:lnB>
                    <a:noFill/>
                  </a:tcPr>
                </a:tc>
                <a:tc>
                  <a:txBody>
                    <a:bodyPr/>
                    <a:lstStyle/>
                    <a:p>
                      <a:r>
                        <a:rPr lang="it-IT" sz="1000">
                          <a:latin typeface="Bierstadt" panose="020B0004020202020204" pitchFamily="34" charset="0"/>
                        </a:rPr>
                        <a:t>Only the best ant</a:t>
                      </a:r>
                    </a:p>
                  </a:txBody>
                  <a:tcPr anchor="ctr">
                    <a:lnL>
                      <a:noFill/>
                    </a:lnL>
                    <a:lnR>
                      <a:noFill/>
                    </a:lnR>
                    <a:lnT>
                      <a:noFill/>
                    </a:lnT>
                    <a:lnB>
                      <a:noFill/>
                    </a:lnB>
                    <a:noFill/>
                  </a:tcPr>
                </a:tc>
                <a:extLst>
                  <a:ext uri="{0D108BD9-81ED-4DB2-BD59-A6C34878D82A}">
                    <a16:rowId xmlns:a16="http://schemas.microsoft.com/office/drawing/2014/main" val="3013184439"/>
                  </a:ext>
                </a:extLst>
              </a:tr>
              <a:tr h="0">
                <a:tc>
                  <a:txBody>
                    <a:bodyPr/>
                    <a:lstStyle/>
                    <a:p>
                      <a:r>
                        <a:rPr lang="it-IT" sz="1000" b="1">
                          <a:latin typeface="Bierstadt" panose="020B0004020202020204" pitchFamily="34" charset="0"/>
                        </a:rPr>
                        <a:t>Effect</a:t>
                      </a:r>
                      <a:endParaRPr lang="it-IT" sz="1000">
                        <a:latin typeface="Bierstadt" panose="020B0004020202020204" pitchFamily="34" charset="0"/>
                      </a:endParaRPr>
                    </a:p>
                  </a:txBody>
                  <a:tcPr anchor="ctr">
                    <a:lnL>
                      <a:noFill/>
                    </a:lnL>
                    <a:lnR>
                      <a:noFill/>
                    </a:lnR>
                    <a:lnT>
                      <a:noFill/>
                    </a:lnT>
                    <a:lnB>
                      <a:noFill/>
                    </a:lnB>
                    <a:noFill/>
                  </a:tcPr>
                </a:tc>
                <a:tc>
                  <a:txBody>
                    <a:bodyPr/>
                    <a:lstStyle/>
                    <a:p>
                      <a:r>
                        <a:rPr lang="en-US" sz="1000" dirty="0">
                          <a:latin typeface="Bierstadt" panose="020B0004020202020204" pitchFamily="34" charset="0"/>
                        </a:rPr>
                        <a:t>Encourage exploration</a:t>
                      </a:r>
                    </a:p>
                  </a:txBody>
                  <a:tcPr anchor="ctr">
                    <a:lnL>
                      <a:noFill/>
                    </a:lnL>
                    <a:lnR>
                      <a:noFill/>
                    </a:lnR>
                    <a:lnT>
                      <a:noFill/>
                    </a:lnT>
                    <a:lnB>
                      <a:noFill/>
                    </a:lnB>
                    <a:noFill/>
                  </a:tcPr>
                </a:tc>
                <a:tc>
                  <a:txBody>
                    <a:bodyPr/>
                    <a:lstStyle/>
                    <a:p>
                      <a:r>
                        <a:rPr lang="en-US" sz="1000" dirty="0">
                          <a:latin typeface="Bierstadt" panose="020B0004020202020204" pitchFamily="34" charset="0"/>
                        </a:rPr>
                        <a:t>Encourage exploitation</a:t>
                      </a:r>
                    </a:p>
                  </a:txBody>
                  <a:tcPr anchor="ctr">
                    <a:lnL>
                      <a:noFill/>
                    </a:lnL>
                    <a:lnR>
                      <a:noFill/>
                    </a:lnR>
                    <a:lnT>
                      <a:noFill/>
                    </a:lnT>
                    <a:lnB>
                      <a:noFill/>
                    </a:lnB>
                    <a:noFill/>
                  </a:tcPr>
                </a:tc>
                <a:extLst>
                  <a:ext uri="{0D108BD9-81ED-4DB2-BD59-A6C34878D82A}">
                    <a16:rowId xmlns:a16="http://schemas.microsoft.com/office/drawing/2014/main" val="2859485693"/>
                  </a:ext>
                </a:extLst>
              </a:tr>
              <a:tr h="0">
                <a:tc>
                  <a:txBody>
                    <a:bodyPr/>
                    <a:lstStyle/>
                    <a:p>
                      <a:r>
                        <a:rPr lang="it-IT" sz="1000" b="1">
                          <a:latin typeface="Bierstadt" panose="020B0004020202020204" pitchFamily="34" charset="0"/>
                        </a:rPr>
                        <a:t>Main purpose</a:t>
                      </a:r>
                      <a:endParaRPr lang="it-IT" sz="1000">
                        <a:latin typeface="Bierstadt" panose="020B0004020202020204" pitchFamily="34" charset="0"/>
                      </a:endParaRPr>
                    </a:p>
                  </a:txBody>
                  <a:tcPr anchor="ctr">
                    <a:lnL>
                      <a:noFill/>
                    </a:lnL>
                    <a:lnR>
                      <a:noFill/>
                    </a:lnR>
                    <a:lnT>
                      <a:noFill/>
                    </a:lnT>
                    <a:lnB>
                      <a:noFill/>
                    </a:lnB>
                    <a:noFill/>
                  </a:tcPr>
                </a:tc>
                <a:tc>
                  <a:txBody>
                    <a:bodyPr/>
                    <a:lstStyle/>
                    <a:p>
                      <a:r>
                        <a:rPr lang="it-IT" sz="1000" dirty="0">
                          <a:latin typeface="Bierstadt" panose="020B0004020202020204" pitchFamily="34" charset="0"/>
                        </a:rPr>
                        <a:t>Exploration / </a:t>
                      </a:r>
                      <a:r>
                        <a:rPr lang="it-IT" sz="1000" dirty="0" err="1">
                          <a:latin typeface="Bierstadt" panose="020B0004020202020204" pitchFamily="34" charset="0"/>
                        </a:rPr>
                        <a:t>Diversification</a:t>
                      </a:r>
                      <a:endParaRPr lang="it-IT" sz="1000" dirty="0">
                        <a:latin typeface="Bierstadt" panose="020B0004020202020204" pitchFamily="34" charset="0"/>
                      </a:endParaRPr>
                    </a:p>
                  </a:txBody>
                  <a:tcPr anchor="ctr">
                    <a:lnL>
                      <a:noFill/>
                    </a:lnL>
                    <a:lnR>
                      <a:noFill/>
                    </a:lnR>
                    <a:lnT>
                      <a:noFill/>
                    </a:lnT>
                    <a:lnB>
                      <a:noFill/>
                    </a:lnB>
                    <a:noFill/>
                  </a:tcPr>
                </a:tc>
                <a:tc>
                  <a:txBody>
                    <a:bodyPr/>
                    <a:lstStyle/>
                    <a:p>
                      <a:r>
                        <a:rPr lang="it-IT" sz="1000" dirty="0">
                          <a:latin typeface="Bierstadt" panose="020B0004020202020204" pitchFamily="34" charset="0"/>
                        </a:rPr>
                        <a:t>Exploitation / </a:t>
                      </a:r>
                      <a:r>
                        <a:rPr lang="it-IT" sz="1000" dirty="0" err="1">
                          <a:latin typeface="Bierstadt" panose="020B0004020202020204" pitchFamily="34" charset="0"/>
                        </a:rPr>
                        <a:t>Convergence</a:t>
                      </a:r>
                      <a:endParaRPr lang="it-IT" sz="1000" dirty="0">
                        <a:latin typeface="Bierstadt" panose="020B0004020202020204" pitchFamily="34" charset="0"/>
                      </a:endParaRPr>
                    </a:p>
                  </a:txBody>
                  <a:tcPr anchor="ctr">
                    <a:lnL>
                      <a:noFill/>
                    </a:lnL>
                    <a:lnR>
                      <a:noFill/>
                    </a:lnR>
                    <a:lnT>
                      <a:noFill/>
                    </a:lnT>
                    <a:lnB>
                      <a:noFill/>
                    </a:lnB>
                    <a:noFill/>
                  </a:tcPr>
                </a:tc>
                <a:extLst>
                  <a:ext uri="{0D108BD9-81ED-4DB2-BD59-A6C34878D82A}">
                    <a16:rowId xmlns:a16="http://schemas.microsoft.com/office/drawing/2014/main" val="1470459912"/>
                  </a:ext>
                </a:extLst>
              </a:tr>
            </a:tbl>
          </a:graphicData>
        </a:graphic>
      </p:graphicFrame>
    </p:spTree>
    <p:extLst>
      <p:ext uri="{BB962C8B-B14F-4D97-AF65-F5344CB8AC3E}">
        <p14:creationId xmlns:p14="http://schemas.microsoft.com/office/powerpoint/2010/main" val="3116996617"/>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38922" name="Rectangle 38921">
            <a:extLst>
              <a:ext uri="{FF2B5EF4-FFF2-40B4-BE49-F238E27FC236}">
                <a16:creationId xmlns:a16="http://schemas.microsoft.com/office/drawing/2014/main" id="{7FF47CB7-972F-479F-A36D-9E72D26EC8DA}"/>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w="12700" cap="flat" cmpd="sng" algn="ctr">
            <a:noFill/>
            <a:prstDash val="solid"/>
            <a:miter lim="800000"/>
          </a:ln>
          <a:effectLst/>
          <a:extLs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924" name="Freeform: Shape 38923">
            <a:extLst>
              <a:ext uri="{FF2B5EF4-FFF2-40B4-BE49-F238E27FC236}">
                <a16:creationId xmlns:a16="http://schemas.microsoft.com/office/drawing/2014/main" id="{0D153B68-5844-490D-8E67-F616D6D721CA}"/>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1"/>
            <a:ext cx="11766176" cy="2061837"/>
          </a:xfrm>
          <a:custGeom>
            <a:avLst/>
            <a:gdLst>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9437 w 10768629"/>
              <a:gd name="connsiteY140" fmla="*/ 1636968 h 1978172"/>
              <a:gd name="connsiteX141" fmla="*/ 5440853 w 10768629"/>
              <a:gd name="connsiteY141" fmla="*/ 1657958 h 1978172"/>
              <a:gd name="connsiteX142" fmla="*/ 4945936 w 10768629"/>
              <a:gd name="connsiteY142" fmla="*/ 1713743 h 1978172"/>
              <a:gd name="connsiteX143" fmla="*/ 4818446 w 10768629"/>
              <a:gd name="connsiteY143" fmla="*/ 1726895 h 1978172"/>
              <a:gd name="connsiteX144" fmla="*/ 4813657 w 10768629"/>
              <a:gd name="connsiteY144" fmla="*/ 1730706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38835 w 10768629"/>
              <a:gd name="connsiteY164" fmla="*/ 1920210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32568 w 10768629"/>
              <a:gd name="connsiteY178" fmla="*/ 1793149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9437 w 10768629"/>
              <a:gd name="connsiteY140" fmla="*/ 1636968 h 1978172"/>
              <a:gd name="connsiteX141" fmla="*/ 5440853 w 10768629"/>
              <a:gd name="connsiteY141" fmla="*/ 1657958 h 1978172"/>
              <a:gd name="connsiteX142" fmla="*/ 4945936 w 10768629"/>
              <a:gd name="connsiteY142" fmla="*/ 1713743 h 1978172"/>
              <a:gd name="connsiteX143" fmla="*/ 4818446 w 10768629"/>
              <a:gd name="connsiteY143" fmla="*/ 1726895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38835 w 10768629"/>
              <a:gd name="connsiteY164" fmla="*/ 1920210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32568 w 10768629"/>
              <a:gd name="connsiteY178" fmla="*/ 1793149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9437 w 10768629"/>
              <a:gd name="connsiteY140" fmla="*/ 1636968 h 1978172"/>
              <a:gd name="connsiteX141" fmla="*/ 5440853 w 10768629"/>
              <a:gd name="connsiteY141" fmla="*/ 1657958 h 1978172"/>
              <a:gd name="connsiteX142" fmla="*/ 4945936 w 10768629"/>
              <a:gd name="connsiteY142" fmla="*/ 1713743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38835 w 10768629"/>
              <a:gd name="connsiteY164" fmla="*/ 1920210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32568 w 10768629"/>
              <a:gd name="connsiteY178" fmla="*/ 1793149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9437 w 10768629"/>
              <a:gd name="connsiteY140" fmla="*/ 1636968 h 1978172"/>
              <a:gd name="connsiteX141" fmla="*/ 5440853 w 10768629"/>
              <a:gd name="connsiteY141" fmla="*/ 1657958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38835 w 10768629"/>
              <a:gd name="connsiteY164" fmla="*/ 1920210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32568 w 10768629"/>
              <a:gd name="connsiteY178" fmla="*/ 1793149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40853 w 10768629"/>
              <a:gd name="connsiteY141" fmla="*/ 1657958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38835 w 10768629"/>
              <a:gd name="connsiteY164" fmla="*/ 1920210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32568 w 10768629"/>
              <a:gd name="connsiteY178" fmla="*/ 1793149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38835 w 10768629"/>
              <a:gd name="connsiteY164" fmla="*/ 1920210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32568 w 10768629"/>
              <a:gd name="connsiteY178" fmla="*/ 1793149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32568 w 10768629"/>
              <a:gd name="connsiteY178" fmla="*/ 1793149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32568 w 10768629"/>
              <a:gd name="connsiteY178" fmla="*/ 1793149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57365 w 10768629"/>
              <a:gd name="connsiteY178" fmla="*/ 1832140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57365 w 10768629"/>
              <a:gd name="connsiteY178" fmla="*/ 1832140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57365 w 10768629"/>
              <a:gd name="connsiteY178" fmla="*/ 1832140 h 1978172"/>
              <a:gd name="connsiteX179" fmla="*/ 1232341 w 10768629"/>
              <a:gd name="connsiteY179" fmla="*/ 1785942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57365 w 10768629"/>
              <a:gd name="connsiteY178" fmla="*/ 1832140 h 1978172"/>
              <a:gd name="connsiteX179" fmla="*/ 1232341 w 10768629"/>
              <a:gd name="connsiteY179" fmla="*/ 1785942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9462 w 10768629"/>
              <a:gd name="connsiteY48" fmla="*/ 987106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1228 w 10768629"/>
              <a:gd name="connsiteY152" fmla="*/ 1868717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1228 w 10768629"/>
              <a:gd name="connsiteY152" fmla="*/ 1868717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11935 w 10768629"/>
              <a:gd name="connsiteY151" fmla="*/ 1860177 h 1978172"/>
              <a:gd name="connsiteX152" fmla="*/ 4101228 w 10768629"/>
              <a:gd name="connsiteY152" fmla="*/ 1868717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11935 w 10768629"/>
              <a:gd name="connsiteY151" fmla="*/ 1860177 h 1978172"/>
              <a:gd name="connsiteX152" fmla="*/ 4101228 w 10768629"/>
              <a:gd name="connsiteY152" fmla="*/ 1868717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09389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11935 w 10768629"/>
              <a:gd name="connsiteY151" fmla="*/ 1860177 h 1978172"/>
              <a:gd name="connsiteX152" fmla="*/ 4101228 w 10768629"/>
              <a:gd name="connsiteY152" fmla="*/ 1868717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09389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11935 w 10768629"/>
              <a:gd name="connsiteY151" fmla="*/ 1860177 h 1978172"/>
              <a:gd name="connsiteX152" fmla="*/ 4101228 w 10768629"/>
              <a:gd name="connsiteY152" fmla="*/ 1868717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09389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11935 w 10768629"/>
              <a:gd name="connsiteY151" fmla="*/ 1860177 h 1978172"/>
              <a:gd name="connsiteX152" fmla="*/ 4101228 w 10768629"/>
              <a:gd name="connsiteY152" fmla="*/ 1868717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0257 w 10768629"/>
              <a:gd name="connsiteY182" fmla="*/ 1789615 h 1978172"/>
              <a:gd name="connsiteX183" fmla="*/ 991903 w 10768629"/>
              <a:gd name="connsiteY183" fmla="*/ 1786741 h 1978172"/>
              <a:gd name="connsiteX184" fmla="*/ 883960 w 10768629"/>
              <a:gd name="connsiteY184" fmla="*/ 1809389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11935 w 10768629"/>
              <a:gd name="connsiteY151" fmla="*/ 1860177 h 1978172"/>
              <a:gd name="connsiteX152" fmla="*/ 4101228 w 10768629"/>
              <a:gd name="connsiteY152" fmla="*/ 1868717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84330 h 1978172"/>
              <a:gd name="connsiteX182" fmla="*/ 1120257 w 10768629"/>
              <a:gd name="connsiteY182" fmla="*/ 1789615 h 1978172"/>
              <a:gd name="connsiteX183" fmla="*/ 991903 w 10768629"/>
              <a:gd name="connsiteY183" fmla="*/ 1786741 h 1978172"/>
              <a:gd name="connsiteX184" fmla="*/ 883960 w 10768629"/>
              <a:gd name="connsiteY184" fmla="*/ 1809389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Lst>
            <a:rect l="l" t="t" r="r" b="b"/>
            <a:pathLst>
              <a:path w="10768629" h="1978172">
                <a:moveTo>
                  <a:pt x="0" y="0"/>
                </a:moveTo>
                <a:lnTo>
                  <a:pt x="10768629" y="0"/>
                </a:lnTo>
                <a:lnTo>
                  <a:pt x="10733254" y="31439"/>
                </a:lnTo>
                <a:lnTo>
                  <a:pt x="10727085" y="37910"/>
                </a:lnTo>
                <a:cubicBezTo>
                  <a:pt x="10712973" y="56080"/>
                  <a:pt x="10699457" y="78430"/>
                  <a:pt x="10675953" y="68623"/>
                </a:cubicBezTo>
                <a:cubicBezTo>
                  <a:pt x="10685972" y="89202"/>
                  <a:pt x="10641629" y="69781"/>
                  <a:pt x="10637091" y="90361"/>
                </a:cubicBezTo>
                <a:cubicBezTo>
                  <a:pt x="10635214" y="107005"/>
                  <a:pt x="10621323" y="104993"/>
                  <a:pt x="10610971" y="110764"/>
                </a:cubicBezTo>
                <a:cubicBezTo>
                  <a:pt x="10603980" y="127568"/>
                  <a:pt x="10551417" y="141180"/>
                  <a:pt x="10532872" y="138028"/>
                </a:cubicBezTo>
                <a:cubicBezTo>
                  <a:pt x="10480300" y="119072"/>
                  <a:pt x="10440532" y="186296"/>
                  <a:pt x="10398558" y="172911"/>
                </a:cubicBezTo>
                <a:cubicBezTo>
                  <a:pt x="10387708" y="174114"/>
                  <a:pt x="10378792" y="177646"/>
                  <a:pt x="10371128" y="182609"/>
                </a:cubicBezTo>
                <a:lnTo>
                  <a:pt x="10352178" y="199976"/>
                </a:lnTo>
                <a:lnTo>
                  <a:pt x="10351815" y="211879"/>
                </a:lnTo>
                <a:lnTo>
                  <a:pt x="10337471" y="218661"/>
                </a:lnTo>
                <a:lnTo>
                  <a:pt x="10334625" y="222351"/>
                </a:lnTo>
                <a:cubicBezTo>
                  <a:pt x="10321108" y="225227"/>
                  <a:pt x="10278615" y="228401"/>
                  <a:pt x="10256365" y="235917"/>
                </a:cubicBezTo>
                <a:cubicBezTo>
                  <a:pt x="10218136" y="258033"/>
                  <a:pt x="10224552" y="209685"/>
                  <a:pt x="10201127" y="267448"/>
                </a:cubicBezTo>
                <a:cubicBezTo>
                  <a:pt x="10121320" y="273476"/>
                  <a:pt x="10040763" y="345580"/>
                  <a:pt x="9961218" y="326720"/>
                </a:cubicBezTo>
                <a:cubicBezTo>
                  <a:pt x="9980173" y="341621"/>
                  <a:pt x="9883038" y="318484"/>
                  <a:pt x="9859715" y="355698"/>
                </a:cubicBezTo>
                <a:cubicBezTo>
                  <a:pt x="9812822" y="367758"/>
                  <a:pt x="9752089" y="383830"/>
                  <a:pt x="9679867" y="399081"/>
                </a:cubicBezTo>
                <a:cubicBezTo>
                  <a:pt x="9618357" y="415668"/>
                  <a:pt x="9525492" y="446315"/>
                  <a:pt x="9490654" y="455225"/>
                </a:cubicBezTo>
                <a:lnTo>
                  <a:pt x="9470837" y="452539"/>
                </a:lnTo>
                <a:lnTo>
                  <a:pt x="9469082" y="454891"/>
                </a:lnTo>
                <a:cubicBezTo>
                  <a:pt x="9460057" y="461184"/>
                  <a:pt x="9453495" y="461729"/>
                  <a:pt x="9448038" y="459733"/>
                </a:cubicBezTo>
                <a:lnTo>
                  <a:pt x="9396821" y="455795"/>
                </a:lnTo>
                <a:lnTo>
                  <a:pt x="9392197" y="459796"/>
                </a:lnTo>
                <a:lnTo>
                  <a:pt x="9347994" y="464462"/>
                </a:lnTo>
                <a:cubicBezTo>
                  <a:pt x="9347959" y="465155"/>
                  <a:pt x="9347925" y="465846"/>
                  <a:pt x="9347889" y="466539"/>
                </a:cubicBezTo>
                <a:cubicBezTo>
                  <a:pt x="9346648" y="471307"/>
                  <a:pt x="9343831" y="475025"/>
                  <a:pt x="9337639" y="476654"/>
                </a:cubicBezTo>
                <a:cubicBezTo>
                  <a:pt x="9354547" y="503661"/>
                  <a:pt x="9307720" y="510631"/>
                  <a:pt x="9287964" y="513052"/>
                </a:cubicBezTo>
                <a:cubicBezTo>
                  <a:pt x="9269905" y="526173"/>
                  <a:pt x="9245386" y="544358"/>
                  <a:pt x="9229283" y="555377"/>
                </a:cubicBezTo>
                <a:lnTo>
                  <a:pt x="9220274" y="557502"/>
                </a:lnTo>
                <a:cubicBezTo>
                  <a:pt x="9220250" y="557668"/>
                  <a:pt x="9220226" y="557835"/>
                  <a:pt x="9220202" y="558001"/>
                </a:cubicBezTo>
                <a:cubicBezTo>
                  <a:pt x="9218468" y="559434"/>
                  <a:pt x="9215591" y="560497"/>
                  <a:pt x="9210908" y="561147"/>
                </a:cubicBezTo>
                <a:lnTo>
                  <a:pt x="9186374" y="565502"/>
                </a:lnTo>
                <a:lnTo>
                  <a:pt x="9181058" y="569943"/>
                </a:lnTo>
                <a:lnTo>
                  <a:pt x="9167549" y="584727"/>
                </a:lnTo>
                <a:lnTo>
                  <a:pt x="9149110" y="598906"/>
                </a:lnTo>
                <a:cubicBezTo>
                  <a:pt x="9133575" y="594395"/>
                  <a:pt x="9087390" y="636567"/>
                  <a:pt x="9078556" y="644039"/>
                </a:cubicBezTo>
                <a:lnTo>
                  <a:pt x="8996399" y="690055"/>
                </a:lnTo>
                <a:cubicBezTo>
                  <a:pt x="8913147" y="777045"/>
                  <a:pt x="8867993" y="772591"/>
                  <a:pt x="8803791" y="813860"/>
                </a:cubicBezTo>
                <a:cubicBezTo>
                  <a:pt x="8745270" y="819906"/>
                  <a:pt x="8690049" y="823612"/>
                  <a:pt x="8636202" y="848463"/>
                </a:cubicBezTo>
                <a:cubicBezTo>
                  <a:pt x="8594799" y="860014"/>
                  <a:pt x="8568613" y="864779"/>
                  <a:pt x="8555372" y="883171"/>
                </a:cubicBezTo>
                <a:lnTo>
                  <a:pt x="8507229" y="901665"/>
                </a:lnTo>
                <a:lnTo>
                  <a:pt x="8428473" y="927985"/>
                </a:lnTo>
                <a:cubicBezTo>
                  <a:pt x="8428287" y="929817"/>
                  <a:pt x="8428100" y="931648"/>
                  <a:pt x="8427914" y="933480"/>
                </a:cubicBezTo>
                <a:lnTo>
                  <a:pt x="8420327" y="941984"/>
                </a:lnTo>
                <a:lnTo>
                  <a:pt x="8394729" y="948347"/>
                </a:lnTo>
                <a:lnTo>
                  <a:pt x="8380548" y="987916"/>
                </a:lnTo>
                <a:lnTo>
                  <a:pt x="8375330" y="965444"/>
                </a:lnTo>
                <a:cubicBezTo>
                  <a:pt x="8372375" y="964202"/>
                  <a:pt x="8344433" y="977378"/>
                  <a:pt x="8340796" y="980522"/>
                </a:cubicBezTo>
                <a:cubicBezTo>
                  <a:pt x="8328292" y="982128"/>
                  <a:pt x="8319237" y="991089"/>
                  <a:pt x="8304438" y="996739"/>
                </a:cubicBezTo>
                <a:cubicBezTo>
                  <a:pt x="8297193" y="1005683"/>
                  <a:pt x="8289328" y="1014568"/>
                  <a:pt x="8280929" y="1023089"/>
                </a:cubicBezTo>
                <a:lnTo>
                  <a:pt x="8275760" y="1027772"/>
                </a:lnTo>
                <a:lnTo>
                  <a:pt x="8275478" y="1027605"/>
                </a:lnTo>
                <a:cubicBezTo>
                  <a:pt x="8273970" y="1028076"/>
                  <a:pt x="8251461" y="1029408"/>
                  <a:pt x="8249003" y="1032033"/>
                </a:cubicBezTo>
                <a:lnTo>
                  <a:pt x="8203836" y="1037347"/>
                </a:lnTo>
                <a:cubicBezTo>
                  <a:pt x="8172789" y="1049890"/>
                  <a:pt x="8148166" y="1034625"/>
                  <a:pt x="8122936" y="1063113"/>
                </a:cubicBezTo>
                <a:cubicBezTo>
                  <a:pt x="8093850" y="1074757"/>
                  <a:pt x="8066781" y="1075350"/>
                  <a:pt x="8043658" y="1092746"/>
                </a:cubicBezTo>
                <a:cubicBezTo>
                  <a:pt x="8032157" y="1089174"/>
                  <a:pt x="8022145" y="1089998"/>
                  <a:pt x="8015351" y="1105478"/>
                </a:cubicBezTo>
                <a:cubicBezTo>
                  <a:pt x="7987544" y="1113006"/>
                  <a:pt x="7977708" y="1099152"/>
                  <a:pt x="7963145" y="1119346"/>
                </a:cubicBezTo>
                <a:cubicBezTo>
                  <a:pt x="7942622" y="1098880"/>
                  <a:pt x="7943760" y="1109516"/>
                  <a:pt x="7938145" y="1120225"/>
                </a:cubicBezTo>
                <a:lnTo>
                  <a:pt x="7937238" y="1121204"/>
                </a:lnTo>
                <a:lnTo>
                  <a:pt x="7934398" y="1118240"/>
                </a:lnTo>
                <a:lnTo>
                  <a:pt x="7918248" y="1124371"/>
                </a:lnTo>
                <a:lnTo>
                  <a:pt x="7914119" y="1127653"/>
                </a:lnTo>
                <a:cubicBezTo>
                  <a:pt x="7911201" y="1129547"/>
                  <a:pt x="7909169" y="1130331"/>
                  <a:pt x="7907658" y="1130350"/>
                </a:cubicBezTo>
                <a:lnTo>
                  <a:pt x="7907434" y="1130103"/>
                </a:lnTo>
                <a:lnTo>
                  <a:pt x="7901508" y="1133245"/>
                </a:lnTo>
                <a:cubicBezTo>
                  <a:pt x="7891644" y="1139271"/>
                  <a:pt x="7882185" y="1145815"/>
                  <a:pt x="7873287" y="1152609"/>
                </a:cubicBezTo>
                <a:cubicBezTo>
                  <a:pt x="7864672" y="1141906"/>
                  <a:pt x="7845199" y="1159242"/>
                  <a:pt x="7834833" y="1153868"/>
                </a:cubicBezTo>
                <a:lnTo>
                  <a:pt x="7828661" y="1139994"/>
                </a:lnTo>
                <a:lnTo>
                  <a:pt x="7823966" y="1143178"/>
                </a:lnTo>
                <a:lnTo>
                  <a:pt x="7815078" y="1151776"/>
                </a:lnTo>
                <a:cubicBezTo>
                  <a:pt x="7813692" y="1152943"/>
                  <a:pt x="7812687" y="1153116"/>
                  <a:pt x="7812026" y="1151522"/>
                </a:cubicBezTo>
                <a:cubicBezTo>
                  <a:pt x="7806555" y="1153054"/>
                  <a:pt x="7788673" y="1159989"/>
                  <a:pt x="7782249" y="1160970"/>
                </a:cubicBezTo>
                <a:lnTo>
                  <a:pt x="7773476" y="1157414"/>
                </a:lnTo>
                <a:lnTo>
                  <a:pt x="7769600" y="1157365"/>
                </a:lnTo>
                <a:lnTo>
                  <a:pt x="7752631" y="1172815"/>
                </a:lnTo>
                <a:lnTo>
                  <a:pt x="7739392" y="1192062"/>
                </a:lnTo>
                <a:lnTo>
                  <a:pt x="7677677" y="1216394"/>
                </a:lnTo>
                <a:lnTo>
                  <a:pt x="7586920" y="1261888"/>
                </a:lnTo>
                <a:cubicBezTo>
                  <a:pt x="7556723" y="1298911"/>
                  <a:pt x="7489187" y="1284518"/>
                  <a:pt x="7486100" y="1292563"/>
                </a:cubicBezTo>
                <a:cubicBezTo>
                  <a:pt x="7454875" y="1308356"/>
                  <a:pt x="7453335" y="1326361"/>
                  <a:pt x="7411323" y="1340732"/>
                </a:cubicBezTo>
                <a:cubicBezTo>
                  <a:pt x="7372519" y="1390006"/>
                  <a:pt x="7288617" y="1403664"/>
                  <a:pt x="7240698" y="1438832"/>
                </a:cubicBezTo>
                <a:cubicBezTo>
                  <a:pt x="7206467" y="1417136"/>
                  <a:pt x="7227555" y="1441678"/>
                  <a:pt x="7197675" y="1447530"/>
                </a:cubicBezTo>
                <a:cubicBezTo>
                  <a:pt x="7211601" y="1474927"/>
                  <a:pt x="7159483" y="1444981"/>
                  <a:pt x="7164788" y="1480293"/>
                </a:cubicBezTo>
                <a:cubicBezTo>
                  <a:pt x="7159184" y="1480240"/>
                  <a:pt x="7153584" y="1479075"/>
                  <a:pt x="7147929" y="1477641"/>
                </a:cubicBezTo>
                <a:lnTo>
                  <a:pt x="7144965" y="1476908"/>
                </a:lnTo>
                <a:lnTo>
                  <a:pt x="7134299" y="1479969"/>
                </a:lnTo>
                <a:lnTo>
                  <a:pt x="7129809" y="1473339"/>
                </a:lnTo>
                <a:lnTo>
                  <a:pt x="7112688" y="1472575"/>
                </a:lnTo>
                <a:cubicBezTo>
                  <a:pt x="7106506" y="1473449"/>
                  <a:pt x="7100123" y="1475741"/>
                  <a:pt x="7093470" y="1480300"/>
                </a:cubicBezTo>
                <a:cubicBezTo>
                  <a:pt x="7079039" y="1501274"/>
                  <a:pt x="7048991" y="1495718"/>
                  <a:pt x="7025034" y="1506934"/>
                </a:cubicBezTo>
                <a:lnTo>
                  <a:pt x="7014783" y="1515868"/>
                </a:lnTo>
                <a:lnTo>
                  <a:pt x="6979706" y="1523511"/>
                </a:lnTo>
                <a:lnTo>
                  <a:pt x="6977890" y="1525793"/>
                </a:lnTo>
                <a:cubicBezTo>
                  <a:pt x="6971996" y="1527914"/>
                  <a:pt x="6959488" y="1529941"/>
                  <a:pt x="6944339" y="1536237"/>
                </a:cubicBezTo>
                <a:lnTo>
                  <a:pt x="6886996" y="1563569"/>
                </a:lnTo>
                <a:lnTo>
                  <a:pt x="6874510" y="1558469"/>
                </a:lnTo>
                <a:lnTo>
                  <a:pt x="6871943" y="1554651"/>
                </a:lnTo>
                <a:lnTo>
                  <a:pt x="6856174" y="1562024"/>
                </a:lnTo>
                <a:lnTo>
                  <a:pt x="6842321" y="1560554"/>
                </a:lnTo>
                <a:lnTo>
                  <a:pt x="6832713" y="1569357"/>
                </a:lnTo>
                <a:lnTo>
                  <a:pt x="6816351" y="1571495"/>
                </a:lnTo>
                <a:cubicBezTo>
                  <a:pt x="6810216" y="1571510"/>
                  <a:pt x="6803310" y="1571324"/>
                  <a:pt x="6795800" y="1572010"/>
                </a:cubicBezTo>
                <a:lnTo>
                  <a:pt x="6777546" y="1568661"/>
                </a:lnTo>
                <a:lnTo>
                  <a:pt x="6751528" y="1574143"/>
                </a:lnTo>
                <a:cubicBezTo>
                  <a:pt x="6731455" y="1578562"/>
                  <a:pt x="6712054" y="1582098"/>
                  <a:pt x="6691966" y="1582255"/>
                </a:cubicBezTo>
                <a:cubicBezTo>
                  <a:pt x="6677921" y="1590738"/>
                  <a:pt x="6663787" y="1595441"/>
                  <a:pt x="6646941" y="1588471"/>
                </a:cubicBezTo>
                <a:cubicBezTo>
                  <a:pt x="6605135" y="1597971"/>
                  <a:pt x="6598373" y="1612583"/>
                  <a:pt x="6568576" y="1606488"/>
                </a:cubicBezTo>
                <a:cubicBezTo>
                  <a:pt x="6562510" y="1614734"/>
                  <a:pt x="6558067" y="1619360"/>
                  <a:pt x="6554358" y="1621701"/>
                </a:cubicBezTo>
                <a:cubicBezTo>
                  <a:pt x="6543227" y="1628727"/>
                  <a:pt x="6538724" y="1615196"/>
                  <a:pt x="6516968" y="1617195"/>
                </a:cubicBezTo>
                <a:cubicBezTo>
                  <a:pt x="6493173" y="1617368"/>
                  <a:pt x="6528193" y="1598652"/>
                  <a:pt x="6506479" y="1602227"/>
                </a:cubicBezTo>
                <a:cubicBezTo>
                  <a:pt x="6486674" y="1613929"/>
                  <a:pt x="6478484" y="1593997"/>
                  <a:pt x="6458436" y="1607332"/>
                </a:cubicBezTo>
                <a:cubicBezTo>
                  <a:pt x="6471168" y="1620800"/>
                  <a:pt x="6410323" y="1615478"/>
                  <a:pt x="6414786" y="1628815"/>
                </a:cubicBezTo>
                <a:cubicBezTo>
                  <a:pt x="6385942" y="1615041"/>
                  <a:pt x="6386569" y="1640238"/>
                  <a:pt x="6357085" y="1640846"/>
                </a:cubicBezTo>
                <a:cubicBezTo>
                  <a:pt x="6341163" y="1636809"/>
                  <a:pt x="6331497" y="1637754"/>
                  <a:pt x="6322636" y="1648213"/>
                </a:cubicBezTo>
                <a:cubicBezTo>
                  <a:pt x="6248448" y="1627802"/>
                  <a:pt x="6286748" y="1654976"/>
                  <a:pt x="6226172" y="1654676"/>
                </a:cubicBezTo>
                <a:lnTo>
                  <a:pt x="6221217" y="1654506"/>
                </a:lnTo>
                <a:lnTo>
                  <a:pt x="6204956" y="1664280"/>
                </a:lnTo>
                <a:cubicBezTo>
                  <a:pt x="6204728" y="1665114"/>
                  <a:pt x="6204498" y="1665947"/>
                  <a:pt x="6204270" y="1666782"/>
                </a:cubicBezTo>
                <a:lnTo>
                  <a:pt x="6143810" y="1661963"/>
                </a:lnTo>
                <a:lnTo>
                  <a:pt x="6136560" y="1665728"/>
                </a:lnTo>
                <a:lnTo>
                  <a:pt x="6096155" y="1656951"/>
                </a:lnTo>
                <a:lnTo>
                  <a:pt x="6075812" y="1655422"/>
                </a:lnTo>
                <a:lnTo>
                  <a:pt x="6039495" y="1649680"/>
                </a:lnTo>
                <a:lnTo>
                  <a:pt x="6036523" y="1652121"/>
                </a:lnTo>
                <a:lnTo>
                  <a:pt x="6029328" y="1649904"/>
                </a:lnTo>
                <a:lnTo>
                  <a:pt x="6024075" y="1652779"/>
                </a:lnTo>
                <a:lnTo>
                  <a:pt x="6018085" y="1652030"/>
                </a:lnTo>
                <a:cubicBezTo>
                  <a:pt x="6006658" y="1653831"/>
                  <a:pt x="5968194" y="1662035"/>
                  <a:pt x="5955513" y="1663584"/>
                </a:cubicBezTo>
                <a:lnTo>
                  <a:pt x="5941996" y="1661326"/>
                </a:lnTo>
                <a:lnTo>
                  <a:pt x="5931789" y="1669915"/>
                </a:lnTo>
                <a:lnTo>
                  <a:pt x="5888686" y="1672175"/>
                </a:lnTo>
                <a:lnTo>
                  <a:pt x="5873794" y="1665454"/>
                </a:lnTo>
                <a:lnTo>
                  <a:pt x="5860022" y="1660635"/>
                </a:lnTo>
                <a:lnTo>
                  <a:pt x="5858237" y="1660649"/>
                </a:lnTo>
                <a:lnTo>
                  <a:pt x="5840319" y="1660798"/>
                </a:lnTo>
                <a:lnTo>
                  <a:pt x="5806984" y="1661075"/>
                </a:lnTo>
                <a:cubicBezTo>
                  <a:pt x="5785708" y="1661533"/>
                  <a:pt x="5764126" y="1662974"/>
                  <a:pt x="5742351" y="1667489"/>
                </a:cubicBezTo>
                <a:cubicBezTo>
                  <a:pt x="5659069" y="1645168"/>
                  <a:pt x="5615134" y="1706361"/>
                  <a:pt x="5521171" y="1671626"/>
                </a:cubicBezTo>
                <a:cubicBezTo>
                  <a:pt x="5491803" y="1671296"/>
                  <a:pt x="5498089" y="1662666"/>
                  <a:pt x="5457384" y="1683952"/>
                </a:cubicBezTo>
                <a:cubicBezTo>
                  <a:pt x="5356959" y="1699287"/>
                  <a:pt x="5078905" y="1774579"/>
                  <a:pt x="4950070" y="1748401"/>
                </a:cubicBezTo>
                <a:cubicBezTo>
                  <a:pt x="4918276" y="1752255"/>
                  <a:pt x="4891043" y="1756936"/>
                  <a:pt x="4872172" y="1757222"/>
                </a:cubicBezTo>
                <a:lnTo>
                  <a:pt x="4809524" y="1761033"/>
                </a:lnTo>
                <a:cubicBezTo>
                  <a:pt x="4791324" y="1772975"/>
                  <a:pt x="4777258" y="1754591"/>
                  <a:pt x="4759058" y="1766533"/>
                </a:cubicBezTo>
                <a:cubicBezTo>
                  <a:pt x="4747481" y="1770744"/>
                  <a:pt x="4734604" y="1772921"/>
                  <a:pt x="4719749" y="1771811"/>
                </a:cubicBezTo>
                <a:cubicBezTo>
                  <a:pt x="4671168" y="1780243"/>
                  <a:pt x="4634134" y="1775931"/>
                  <a:pt x="4568686" y="1786141"/>
                </a:cubicBezTo>
                <a:cubicBezTo>
                  <a:pt x="4544667" y="1777910"/>
                  <a:pt x="4432547" y="1778168"/>
                  <a:pt x="4418751" y="1796932"/>
                </a:cubicBezTo>
                <a:cubicBezTo>
                  <a:pt x="4403360" y="1801488"/>
                  <a:pt x="4385278" y="1795746"/>
                  <a:pt x="4378377" y="1815528"/>
                </a:cubicBezTo>
                <a:cubicBezTo>
                  <a:pt x="4366870" y="1839461"/>
                  <a:pt x="4337372" y="1814003"/>
                  <a:pt x="4320575" y="1832722"/>
                </a:cubicBezTo>
                <a:cubicBezTo>
                  <a:pt x="4277898" y="1857053"/>
                  <a:pt x="4243945" y="1846759"/>
                  <a:pt x="4211935" y="1860177"/>
                </a:cubicBezTo>
                <a:cubicBezTo>
                  <a:pt x="4181519" y="1859584"/>
                  <a:pt x="4171342" y="1859762"/>
                  <a:pt x="4101228" y="1868717"/>
                </a:cubicBezTo>
                <a:cubicBezTo>
                  <a:pt x="4080159" y="1876188"/>
                  <a:pt x="4039427" y="1877381"/>
                  <a:pt x="3973223" y="1881015"/>
                </a:cubicBezTo>
                <a:cubicBezTo>
                  <a:pt x="3971330" y="1884974"/>
                  <a:pt x="3952843" y="1879225"/>
                  <a:pt x="3900992" y="1880603"/>
                </a:cubicBezTo>
                <a:cubicBezTo>
                  <a:pt x="3849141" y="1881981"/>
                  <a:pt x="3740060" y="1895686"/>
                  <a:pt x="3662119" y="1889285"/>
                </a:cubicBezTo>
                <a:cubicBezTo>
                  <a:pt x="3565155" y="1881322"/>
                  <a:pt x="3613412" y="1915150"/>
                  <a:pt x="3496919" y="1873180"/>
                </a:cubicBezTo>
                <a:cubicBezTo>
                  <a:pt x="3488062" y="1895719"/>
                  <a:pt x="3474293" y="1876288"/>
                  <a:pt x="3449433" y="1889681"/>
                </a:cubicBezTo>
                <a:cubicBezTo>
                  <a:pt x="3406553" y="1891629"/>
                  <a:pt x="3413217" y="1897797"/>
                  <a:pt x="3369766" y="1916653"/>
                </a:cubicBezTo>
                <a:cubicBezTo>
                  <a:pt x="3338805" y="1929531"/>
                  <a:pt x="3289487" y="1928617"/>
                  <a:pt x="3269672" y="1938036"/>
                </a:cubicBezTo>
                <a:lnTo>
                  <a:pt x="3224897" y="1943733"/>
                </a:lnTo>
                <a:cubicBezTo>
                  <a:pt x="3188693" y="1949271"/>
                  <a:pt x="3178540" y="1909145"/>
                  <a:pt x="3161463" y="1946591"/>
                </a:cubicBezTo>
                <a:lnTo>
                  <a:pt x="3112044" y="1935614"/>
                </a:lnTo>
                <a:lnTo>
                  <a:pt x="3069716" y="1930463"/>
                </a:lnTo>
                <a:cubicBezTo>
                  <a:pt x="3049937" y="1924285"/>
                  <a:pt x="3047816" y="1925644"/>
                  <a:pt x="3005773" y="1915878"/>
                </a:cubicBezTo>
                <a:cubicBezTo>
                  <a:pt x="2978838" y="1921092"/>
                  <a:pt x="2967972" y="1927319"/>
                  <a:pt x="2897201" y="1926772"/>
                </a:cubicBezTo>
                <a:lnTo>
                  <a:pt x="2783891" y="1931749"/>
                </a:lnTo>
                <a:cubicBezTo>
                  <a:pt x="2753098" y="1932794"/>
                  <a:pt x="2731621" y="1915151"/>
                  <a:pt x="2712447" y="1933044"/>
                </a:cubicBezTo>
                <a:cubicBezTo>
                  <a:pt x="2621923" y="1990472"/>
                  <a:pt x="2637976" y="1949546"/>
                  <a:pt x="2560151" y="1963609"/>
                </a:cubicBezTo>
                <a:cubicBezTo>
                  <a:pt x="2472084" y="1973456"/>
                  <a:pt x="2423631" y="1962133"/>
                  <a:pt x="2367221" y="1971884"/>
                </a:cubicBezTo>
                <a:cubicBezTo>
                  <a:pt x="2355331" y="1950582"/>
                  <a:pt x="2295649" y="1950006"/>
                  <a:pt x="2272130" y="1961162"/>
                </a:cubicBezTo>
                <a:cubicBezTo>
                  <a:pt x="2229336" y="1964326"/>
                  <a:pt x="2232627" y="1943953"/>
                  <a:pt x="2189404" y="1978172"/>
                </a:cubicBezTo>
                <a:cubicBezTo>
                  <a:pt x="2153824" y="1968017"/>
                  <a:pt x="2114605" y="1969166"/>
                  <a:pt x="2077704" y="1965002"/>
                </a:cubicBezTo>
                <a:cubicBezTo>
                  <a:pt x="2053064" y="1962036"/>
                  <a:pt x="2051584" y="1971011"/>
                  <a:pt x="2033299" y="1969042"/>
                </a:cubicBezTo>
                <a:cubicBezTo>
                  <a:pt x="2015014" y="1967073"/>
                  <a:pt x="1998956" y="1958903"/>
                  <a:pt x="1967996" y="1953187"/>
                </a:cubicBezTo>
                <a:cubicBezTo>
                  <a:pt x="1924117" y="1970917"/>
                  <a:pt x="1915668" y="1940297"/>
                  <a:pt x="1855805" y="1926082"/>
                </a:cubicBezTo>
                <a:cubicBezTo>
                  <a:pt x="1830663" y="1943732"/>
                  <a:pt x="1810564" y="1935694"/>
                  <a:pt x="1790957" y="1919460"/>
                </a:cubicBezTo>
                <a:cubicBezTo>
                  <a:pt x="1732588" y="1924884"/>
                  <a:pt x="1679506" y="1900619"/>
                  <a:pt x="1613978" y="1891581"/>
                </a:cubicBezTo>
                <a:cubicBezTo>
                  <a:pt x="1542961" y="1912227"/>
                  <a:pt x="1506863" y="1865666"/>
                  <a:pt x="1436831" y="1856201"/>
                </a:cubicBezTo>
                <a:cubicBezTo>
                  <a:pt x="1409149" y="1862955"/>
                  <a:pt x="1416370" y="1829853"/>
                  <a:pt x="1357365" y="1832140"/>
                </a:cubicBezTo>
                <a:cubicBezTo>
                  <a:pt x="1285880" y="1811785"/>
                  <a:pt x="1273193" y="1786872"/>
                  <a:pt x="1232341" y="1785942"/>
                </a:cubicBezTo>
                <a:cubicBezTo>
                  <a:pt x="1223903" y="1792798"/>
                  <a:pt x="1160576" y="1793911"/>
                  <a:pt x="1162595" y="1784330"/>
                </a:cubicBezTo>
                <a:cubicBezTo>
                  <a:pt x="1153167" y="1787110"/>
                  <a:pt x="1122206" y="1805077"/>
                  <a:pt x="1120257" y="1789615"/>
                </a:cubicBezTo>
                <a:cubicBezTo>
                  <a:pt x="1073149" y="1786750"/>
                  <a:pt x="1034361" y="1768718"/>
                  <a:pt x="991903" y="1786741"/>
                </a:cubicBezTo>
                <a:cubicBezTo>
                  <a:pt x="966383" y="1781126"/>
                  <a:pt x="949501" y="1800915"/>
                  <a:pt x="883960" y="1809389"/>
                </a:cubicBezTo>
                <a:cubicBezTo>
                  <a:pt x="836064" y="1808194"/>
                  <a:pt x="826980" y="1826610"/>
                  <a:pt x="766531" y="1805053"/>
                </a:cubicBezTo>
                <a:cubicBezTo>
                  <a:pt x="732778" y="1801141"/>
                  <a:pt x="694055" y="1787044"/>
                  <a:pt x="669779" y="1800537"/>
                </a:cubicBezTo>
                <a:cubicBezTo>
                  <a:pt x="645252" y="1794709"/>
                  <a:pt x="563495" y="1813232"/>
                  <a:pt x="523898" y="1811085"/>
                </a:cubicBezTo>
                <a:cubicBezTo>
                  <a:pt x="457555" y="1798530"/>
                  <a:pt x="395227" y="1824052"/>
                  <a:pt x="360251" y="1830735"/>
                </a:cubicBezTo>
                <a:cubicBezTo>
                  <a:pt x="313564" y="1825583"/>
                  <a:pt x="298281" y="1811622"/>
                  <a:pt x="255207" y="1818275"/>
                </a:cubicBezTo>
                <a:cubicBezTo>
                  <a:pt x="206572" y="1839769"/>
                  <a:pt x="160277" y="1836800"/>
                  <a:pt x="101803" y="1870647"/>
                </a:cubicBezTo>
                <a:cubicBezTo>
                  <a:pt x="85849" y="1910002"/>
                  <a:pt x="27997" y="1845258"/>
                  <a:pt x="25397" y="1888443"/>
                </a:cubicBezTo>
                <a:cubicBezTo>
                  <a:pt x="19096" y="1881154"/>
                  <a:pt x="11260" y="1878398"/>
                  <a:pt x="2370" y="1878311"/>
                </a:cubicBezTo>
                <a:lnTo>
                  <a:pt x="0" y="1878785"/>
                </a:lnTo>
                <a:lnTo>
                  <a:pt x="0" y="0"/>
                </a:lnTo>
                <a:close/>
              </a:path>
            </a:pathLst>
          </a:custGeom>
          <a:solidFill>
            <a:srgbClr val="82766A">
              <a:alpha val="15000"/>
            </a:srgbClr>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4" name="CasellaDiTesto 3">
            <a:extLst>
              <a:ext uri="{FF2B5EF4-FFF2-40B4-BE49-F238E27FC236}">
                <a16:creationId xmlns:a16="http://schemas.microsoft.com/office/drawing/2014/main" id="{86604B58-2F64-9C78-CCE3-40B98E8ABAB4}"/>
              </a:ext>
            </a:extLst>
          </p:cNvPr>
          <p:cNvSpPr txBox="1"/>
          <p:nvPr/>
        </p:nvSpPr>
        <p:spPr>
          <a:xfrm>
            <a:off x="1137034" y="609597"/>
            <a:ext cx="9392421" cy="1330841"/>
          </a:xfrm>
          <a:prstGeom prst="rect">
            <a:avLst/>
          </a:prstGeom>
        </p:spPr>
        <p:txBody>
          <a:bodyPr vert="horz" lIns="91440" tIns="45720" rIns="91440" bIns="45720" rtlCol="0" anchor="ctr">
            <a:normAutofit/>
          </a:bodyPr>
          <a:lstStyle/>
          <a:p>
            <a:pPr>
              <a:lnSpc>
                <a:spcPct val="90000"/>
              </a:lnSpc>
              <a:spcBef>
                <a:spcPct val="0"/>
              </a:spcBef>
              <a:spcAft>
                <a:spcPts val="600"/>
              </a:spcAft>
            </a:pPr>
            <a:r>
              <a:rPr lang="en-US" sz="4400" b="1" kern="1200" dirty="0">
                <a:solidFill>
                  <a:schemeClr val="tx1"/>
                </a:solidFill>
                <a:latin typeface="Bierstadt" panose="020B0004020202020204" pitchFamily="34" charset="0"/>
                <a:ea typeface="+mj-ea"/>
                <a:cs typeface="+mj-cs"/>
              </a:rPr>
              <a:t>ACO ALGORITHMS</a:t>
            </a:r>
          </a:p>
        </p:txBody>
      </p:sp>
      <p:sp>
        <p:nvSpPr>
          <p:cNvPr id="38926" name="Freeform: Shape 38925">
            <a:extLst>
              <a:ext uri="{FF2B5EF4-FFF2-40B4-BE49-F238E27FC236}">
                <a16:creationId xmlns:a16="http://schemas.microsoft.com/office/drawing/2014/main" id="{9A0D773F-7A7D-4DBB-9DEA-86BB8B8F4BC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10800000">
            <a:off x="5381624" y="6209414"/>
            <a:ext cx="6810375" cy="648586"/>
          </a:xfrm>
          <a:custGeom>
            <a:avLst/>
            <a:gdLst>
              <a:gd name="connsiteX0" fmla="*/ 0 w 10753706"/>
              <a:gd name="connsiteY0" fmla="*/ 0 h 1027260"/>
              <a:gd name="connsiteX1" fmla="*/ 10753706 w 10753706"/>
              <a:gd name="connsiteY1" fmla="*/ 0 h 1027260"/>
              <a:gd name="connsiteX2" fmla="*/ 10748809 w 10753706"/>
              <a:gd name="connsiteY2" fmla="*/ 2522 h 1027260"/>
              <a:gd name="connsiteX3" fmla="*/ 10725330 w 10753706"/>
              <a:gd name="connsiteY3" fmla="*/ 11977 h 1027260"/>
              <a:gd name="connsiteX4" fmla="*/ 10615423 w 10753706"/>
              <a:gd name="connsiteY4" fmla="*/ 52967 h 1027260"/>
              <a:gd name="connsiteX5" fmla="*/ 10533936 w 10753706"/>
              <a:gd name="connsiteY5" fmla="*/ 53095 h 1027260"/>
              <a:gd name="connsiteX6" fmla="*/ 10466876 w 10753706"/>
              <a:gd name="connsiteY6" fmla="*/ 45180 h 1027260"/>
              <a:gd name="connsiteX7" fmla="*/ 10355090 w 10753706"/>
              <a:gd name="connsiteY7" fmla="*/ 89741 h 1027260"/>
              <a:gd name="connsiteX8" fmla="*/ 10087145 w 10753706"/>
              <a:gd name="connsiteY8" fmla="*/ 66115 h 1027260"/>
              <a:gd name="connsiteX9" fmla="*/ 10015902 w 10753706"/>
              <a:gd name="connsiteY9" fmla="*/ 76178 h 1027260"/>
              <a:gd name="connsiteX10" fmla="*/ 9806005 w 10753706"/>
              <a:gd name="connsiteY10" fmla="*/ 102435 h 1027260"/>
              <a:gd name="connsiteX11" fmla="*/ 9602583 w 10753706"/>
              <a:gd name="connsiteY11" fmla="*/ 179170 h 1027260"/>
              <a:gd name="connsiteX12" fmla="*/ 9469719 w 10753706"/>
              <a:gd name="connsiteY12" fmla="*/ 174721 h 1027260"/>
              <a:gd name="connsiteX13" fmla="*/ 9408692 w 10753706"/>
              <a:gd name="connsiteY13" fmla="*/ 189513 h 1027260"/>
              <a:gd name="connsiteX14" fmla="*/ 9364151 w 10753706"/>
              <a:gd name="connsiteY14" fmla="*/ 194072 h 1027260"/>
              <a:gd name="connsiteX15" fmla="*/ 9337751 w 10753706"/>
              <a:gd name="connsiteY15" fmla="*/ 197579 h 1027260"/>
              <a:gd name="connsiteX16" fmla="*/ 9297166 w 10753706"/>
              <a:gd name="connsiteY16" fmla="*/ 216558 h 1027260"/>
              <a:gd name="connsiteX17" fmla="*/ 9123859 w 10753706"/>
              <a:gd name="connsiteY17" fmla="*/ 237356 h 1027260"/>
              <a:gd name="connsiteX18" fmla="*/ 8950741 w 10753706"/>
              <a:gd name="connsiteY18" fmla="*/ 238020 h 1027260"/>
              <a:gd name="connsiteX19" fmla="*/ 8718236 w 10753706"/>
              <a:gd name="connsiteY19" fmla="*/ 303148 h 1027260"/>
              <a:gd name="connsiteX20" fmla="*/ 8694011 w 10753706"/>
              <a:gd name="connsiteY20" fmla="*/ 308812 h 1027260"/>
              <a:gd name="connsiteX21" fmla="*/ 8611976 w 10753706"/>
              <a:gd name="connsiteY21" fmla="*/ 324819 h 1027260"/>
              <a:gd name="connsiteX22" fmla="*/ 8562074 w 10753706"/>
              <a:gd name="connsiteY22" fmla="*/ 337971 h 1027260"/>
              <a:gd name="connsiteX23" fmla="*/ 8501724 w 10753706"/>
              <a:gd name="connsiteY23" fmla="*/ 360865 h 1027260"/>
              <a:gd name="connsiteX24" fmla="*/ 8504489 w 10753706"/>
              <a:gd name="connsiteY24" fmla="*/ 364790 h 1027260"/>
              <a:gd name="connsiteX25" fmla="*/ 8492774 w 10753706"/>
              <a:gd name="connsiteY25" fmla="*/ 366181 h 1027260"/>
              <a:gd name="connsiteX26" fmla="*/ 8466405 w 10753706"/>
              <a:gd name="connsiteY26" fmla="*/ 368724 h 1027260"/>
              <a:gd name="connsiteX27" fmla="*/ 8427069 w 10753706"/>
              <a:gd name="connsiteY27" fmla="*/ 387211 h 1027260"/>
              <a:gd name="connsiteX28" fmla="*/ 8387766 w 10753706"/>
              <a:gd name="connsiteY28" fmla="*/ 377161 h 1027260"/>
              <a:gd name="connsiteX29" fmla="*/ 8315874 w 10753706"/>
              <a:gd name="connsiteY29" fmla="*/ 395527 h 1027260"/>
              <a:gd name="connsiteX30" fmla="*/ 8274474 w 10753706"/>
              <a:gd name="connsiteY30" fmla="*/ 405112 h 1027260"/>
              <a:gd name="connsiteX31" fmla="*/ 8234664 w 10753706"/>
              <a:gd name="connsiteY31" fmla="*/ 410219 h 1027260"/>
              <a:gd name="connsiteX32" fmla="*/ 8211268 w 10753706"/>
              <a:gd name="connsiteY32" fmla="*/ 416791 h 1027260"/>
              <a:gd name="connsiteX33" fmla="*/ 8188615 w 10753706"/>
              <a:gd name="connsiteY33" fmla="*/ 421755 h 1027260"/>
              <a:gd name="connsiteX34" fmla="*/ 8179981 w 10753706"/>
              <a:gd name="connsiteY34" fmla="*/ 420402 h 1027260"/>
              <a:gd name="connsiteX35" fmla="*/ 8179307 w 10753706"/>
              <a:gd name="connsiteY35" fmla="*/ 422516 h 1027260"/>
              <a:gd name="connsiteX36" fmla="*/ 8147929 w 10753706"/>
              <a:gd name="connsiteY36" fmla="*/ 450302 h 1027260"/>
              <a:gd name="connsiteX37" fmla="*/ 8089136 w 10753706"/>
              <a:gd name="connsiteY37" fmla="*/ 465283 h 1027260"/>
              <a:gd name="connsiteX38" fmla="*/ 8049973 w 10753706"/>
              <a:gd name="connsiteY38" fmla="*/ 454121 h 1027260"/>
              <a:gd name="connsiteX39" fmla="*/ 7965913 w 10753706"/>
              <a:gd name="connsiteY39" fmla="*/ 464415 h 1027260"/>
              <a:gd name="connsiteX40" fmla="*/ 7945093 w 10753706"/>
              <a:gd name="connsiteY40" fmla="*/ 464798 h 1027260"/>
              <a:gd name="connsiteX41" fmla="*/ 7935335 w 10753706"/>
              <a:gd name="connsiteY41" fmla="*/ 462442 h 1027260"/>
              <a:gd name="connsiteX42" fmla="*/ 7904779 w 10753706"/>
              <a:gd name="connsiteY42" fmla="*/ 471429 h 1027260"/>
              <a:gd name="connsiteX43" fmla="*/ 7855604 w 10753706"/>
              <a:gd name="connsiteY43" fmla="*/ 480199 h 1027260"/>
              <a:gd name="connsiteX44" fmla="*/ 7832630 w 10753706"/>
              <a:gd name="connsiteY44" fmla="*/ 485371 h 1027260"/>
              <a:gd name="connsiteX45" fmla="*/ 7812438 w 10753706"/>
              <a:gd name="connsiteY45" fmla="*/ 485391 h 1027260"/>
              <a:gd name="connsiteX46" fmla="*/ 7701399 w 10753706"/>
              <a:gd name="connsiteY46" fmla="*/ 495197 h 1027260"/>
              <a:gd name="connsiteX47" fmla="*/ 7674778 w 10753706"/>
              <a:gd name="connsiteY47" fmla="*/ 494723 h 1027260"/>
              <a:gd name="connsiteX48" fmla="*/ 7660445 w 10753706"/>
              <a:gd name="connsiteY48" fmla="*/ 490194 h 1027260"/>
              <a:gd name="connsiteX49" fmla="*/ 7651781 w 10753706"/>
              <a:gd name="connsiteY49" fmla="*/ 493084 h 1027260"/>
              <a:gd name="connsiteX50" fmla="*/ 7584807 w 10753706"/>
              <a:gd name="connsiteY50" fmla="*/ 499490 h 1027260"/>
              <a:gd name="connsiteX51" fmla="*/ 7541324 w 10753706"/>
              <a:gd name="connsiteY51" fmla="*/ 504184 h 1027260"/>
              <a:gd name="connsiteX52" fmla="*/ 7541756 w 10753706"/>
              <a:gd name="connsiteY52" fmla="*/ 512184 h 1027260"/>
              <a:gd name="connsiteX53" fmla="*/ 7503906 w 10753706"/>
              <a:gd name="connsiteY53" fmla="*/ 518551 h 1027260"/>
              <a:gd name="connsiteX54" fmla="*/ 7460411 w 10753706"/>
              <a:gd name="connsiteY54" fmla="*/ 517415 h 1027260"/>
              <a:gd name="connsiteX55" fmla="*/ 7460116 w 10753706"/>
              <a:gd name="connsiteY55" fmla="*/ 517548 h 1027260"/>
              <a:gd name="connsiteX56" fmla="*/ 7297810 w 10753706"/>
              <a:gd name="connsiteY56" fmla="*/ 563947 h 1027260"/>
              <a:gd name="connsiteX57" fmla="*/ 6946388 w 10753706"/>
              <a:gd name="connsiteY57" fmla="*/ 665244 h 1027260"/>
              <a:gd name="connsiteX58" fmla="*/ 6741704 w 10753706"/>
              <a:gd name="connsiteY58" fmla="*/ 679365 h 1027260"/>
              <a:gd name="connsiteX59" fmla="*/ 6624680 w 10753706"/>
              <a:gd name="connsiteY59" fmla="*/ 677674 h 1027260"/>
              <a:gd name="connsiteX60" fmla="*/ 6605700 w 10753706"/>
              <a:gd name="connsiteY60" fmla="*/ 683566 h 1027260"/>
              <a:gd name="connsiteX61" fmla="*/ 6576922 w 10753706"/>
              <a:gd name="connsiteY61" fmla="*/ 683030 h 1027260"/>
              <a:gd name="connsiteX62" fmla="*/ 6405123 w 10753706"/>
              <a:gd name="connsiteY62" fmla="*/ 721946 h 1027260"/>
              <a:gd name="connsiteX63" fmla="*/ 6368938 w 10753706"/>
              <a:gd name="connsiteY63" fmla="*/ 717341 h 1027260"/>
              <a:gd name="connsiteX64" fmla="*/ 6295102 w 10753706"/>
              <a:gd name="connsiteY64" fmla="*/ 729508 h 1027260"/>
              <a:gd name="connsiteX65" fmla="*/ 6202084 w 10753706"/>
              <a:gd name="connsiteY65" fmla="*/ 767091 h 1027260"/>
              <a:gd name="connsiteX66" fmla="*/ 6067157 w 10753706"/>
              <a:gd name="connsiteY66" fmla="*/ 790339 h 1027260"/>
              <a:gd name="connsiteX67" fmla="*/ 6061443 w 10753706"/>
              <a:gd name="connsiteY67" fmla="*/ 796151 h 1027260"/>
              <a:gd name="connsiteX68" fmla="*/ 6051406 w 10753706"/>
              <a:gd name="connsiteY68" fmla="*/ 800684 h 1027260"/>
              <a:gd name="connsiteX69" fmla="*/ 6049097 w 10753706"/>
              <a:gd name="connsiteY69" fmla="*/ 800636 h 1027260"/>
              <a:gd name="connsiteX70" fmla="*/ 6034222 w 10753706"/>
              <a:gd name="connsiteY70" fmla="*/ 804110 h 1027260"/>
              <a:gd name="connsiteX71" fmla="*/ 6033121 w 10753706"/>
              <a:gd name="connsiteY71" fmla="*/ 806078 h 1027260"/>
              <a:gd name="connsiteX72" fmla="*/ 6023593 w 10753706"/>
              <a:gd name="connsiteY72" fmla="*/ 808842 h 1027260"/>
              <a:gd name="connsiteX73" fmla="*/ 6006639 w 10753706"/>
              <a:gd name="connsiteY73" fmla="*/ 815304 h 1027260"/>
              <a:gd name="connsiteX74" fmla="*/ 6001762 w 10753706"/>
              <a:gd name="connsiteY74" fmla="*/ 815557 h 1027260"/>
              <a:gd name="connsiteX75" fmla="*/ 5973534 w 10753706"/>
              <a:gd name="connsiteY75" fmla="*/ 823815 h 1027260"/>
              <a:gd name="connsiteX76" fmla="*/ 5972336 w 10753706"/>
              <a:gd name="connsiteY76" fmla="*/ 823476 h 1027260"/>
              <a:gd name="connsiteX77" fmla="*/ 5960841 w 10753706"/>
              <a:gd name="connsiteY77" fmla="*/ 823819 h 1027260"/>
              <a:gd name="connsiteX78" fmla="*/ 5940719 w 10753706"/>
              <a:gd name="connsiteY78" fmla="*/ 825514 h 1027260"/>
              <a:gd name="connsiteX79" fmla="*/ 5884298 w 10753706"/>
              <a:gd name="connsiteY79" fmla="*/ 823806 h 1027260"/>
              <a:gd name="connsiteX80" fmla="*/ 5854779 w 10753706"/>
              <a:gd name="connsiteY80" fmla="*/ 832365 h 1027260"/>
              <a:gd name="connsiteX81" fmla="*/ 5848382 w 10753706"/>
              <a:gd name="connsiteY81" fmla="*/ 833844 h 1027260"/>
              <a:gd name="connsiteX82" fmla="*/ 5848066 w 10753706"/>
              <a:gd name="connsiteY82" fmla="*/ 833772 h 1027260"/>
              <a:gd name="connsiteX83" fmla="*/ 5840944 w 10753706"/>
              <a:gd name="connsiteY83" fmla="*/ 835132 h 1027260"/>
              <a:gd name="connsiteX84" fmla="*/ 5836719 w 10753706"/>
              <a:gd name="connsiteY84" fmla="*/ 836539 h 1027260"/>
              <a:gd name="connsiteX85" fmla="*/ 5824311 w 10753706"/>
              <a:gd name="connsiteY85" fmla="*/ 839408 h 1027260"/>
              <a:gd name="connsiteX86" fmla="*/ 5818788 w 10753706"/>
              <a:gd name="connsiteY86" fmla="*/ 839727 h 1027260"/>
              <a:gd name="connsiteX87" fmla="*/ 5763953 w 10753706"/>
              <a:gd name="connsiteY87" fmla="*/ 834282 h 1027260"/>
              <a:gd name="connsiteX88" fmla="*/ 5667748 w 10753706"/>
              <a:gd name="connsiteY88" fmla="*/ 840211 h 1027260"/>
              <a:gd name="connsiteX89" fmla="*/ 5573108 w 10753706"/>
              <a:gd name="connsiteY89" fmla="*/ 847611 h 1027260"/>
              <a:gd name="connsiteX90" fmla="*/ 5539137 w 10753706"/>
              <a:gd name="connsiteY90" fmla="*/ 851033 h 1027260"/>
              <a:gd name="connsiteX91" fmla="*/ 5510651 w 10753706"/>
              <a:gd name="connsiteY91" fmla="*/ 844215 h 1027260"/>
              <a:gd name="connsiteX92" fmla="*/ 5457331 w 10753706"/>
              <a:gd name="connsiteY92" fmla="*/ 839159 h 1027260"/>
              <a:gd name="connsiteX93" fmla="*/ 5410613 w 10753706"/>
              <a:gd name="connsiteY93" fmla="*/ 834358 h 1027260"/>
              <a:gd name="connsiteX94" fmla="*/ 5370040 w 10753706"/>
              <a:gd name="connsiteY94" fmla="*/ 862127 h 1027260"/>
              <a:gd name="connsiteX95" fmla="*/ 5318778 w 10753706"/>
              <a:gd name="connsiteY95" fmla="*/ 855310 h 1027260"/>
              <a:gd name="connsiteX96" fmla="*/ 5298645 w 10753706"/>
              <a:gd name="connsiteY96" fmla="*/ 855171 h 1027260"/>
              <a:gd name="connsiteX97" fmla="*/ 5253828 w 10753706"/>
              <a:gd name="connsiteY97" fmla="*/ 859670 h 1027260"/>
              <a:gd name="connsiteX98" fmla="*/ 5216955 w 10753706"/>
              <a:gd name="connsiteY98" fmla="*/ 866245 h 1027260"/>
              <a:gd name="connsiteX99" fmla="*/ 5214344 w 10753706"/>
              <a:gd name="connsiteY99" fmla="*/ 868102 h 1027260"/>
              <a:gd name="connsiteX100" fmla="*/ 5195561 w 10753706"/>
              <a:gd name="connsiteY100" fmla="*/ 869949 h 1027260"/>
              <a:gd name="connsiteX101" fmla="*/ 5182555 w 10753706"/>
              <a:gd name="connsiteY101" fmla="*/ 873542 h 1027260"/>
              <a:gd name="connsiteX102" fmla="*/ 5172552 w 10753706"/>
              <a:gd name="connsiteY102" fmla="*/ 878801 h 1027260"/>
              <a:gd name="connsiteX103" fmla="*/ 5027993 w 10753706"/>
              <a:gd name="connsiteY103" fmla="*/ 889666 h 1027260"/>
              <a:gd name="connsiteX104" fmla="*/ 4939844 w 10753706"/>
              <a:gd name="connsiteY104" fmla="*/ 934802 h 1027260"/>
              <a:gd name="connsiteX105" fmla="*/ 4792576 w 10753706"/>
              <a:gd name="connsiteY105" fmla="*/ 934820 h 1027260"/>
              <a:gd name="connsiteX106" fmla="*/ 4602423 w 10753706"/>
              <a:gd name="connsiteY106" fmla="*/ 958063 h 1027260"/>
              <a:gd name="connsiteX107" fmla="*/ 4290656 w 10753706"/>
              <a:gd name="connsiteY107" fmla="*/ 969152 h 1027260"/>
              <a:gd name="connsiteX108" fmla="*/ 3952334 w 10753706"/>
              <a:gd name="connsiteY108" fmla="*/ 954043 h 1027260"/>
              <a:gd name="connsiteX109" fmla="*/ 3858560 w 10753706"/>
              <a:gd name="connsiteY109" fmla="*/ 948781 h 1027260"/>
              <a:gd name="connsiteX110" fmla="*/ 3846597 w 10753706"/>
              <a:gd name="connsiteY110" fmla="*/ 948382 h 1027260"/>
              <a:gd name="connsiteX111" fmla="*/ 3736044 w 10753706"/>
              <a:gd name="connsiteY111" fmla="*/ 947759 h 1027260"/>
              <a:gd name="connsiteX112" fmla="*/ 3713136 w 10753706"/>
              <a:gd name="connsiteY112" fmla="*/ 946963 h 1027260"/>
              <a:gd name="connsiteX113" fmla="*/ 3695939 w 10753706"/>
              <a:gd name="connsiteY113" fmla="*/ 943639 h 1027260"/>
              <a:gd name="connsiteX114" fmla="*/ 3694125 w 10753706"/>
              <a:gd name="connsiteY114" fmla="*/ 940567 h 1027260"/>
              <a:gd name="connsiteX115" fmla="*/ 3681925 w 10753706"/>
              <a:gd name="connsiteY115" fmla="*/ 939706 h 1027260"/>
              <a:gd name="connsiteX116" fmla="*/ 3679204 w 10753706"/>
              <a:gd name="connsiteY116" fmla="*/ 938926 h 1027260"/>
              <a:gd name="connsiteX117" fmla="*/ 3615656 w 10753706"/>
              <a:gd name="connsiteY117" fmla="*/ 940320 h 1027260"/>
              <a:gd name="connsiteX118" fmla="*/ 3567983 w 10753706"/>
              <a:gd name="connsiteY118" fmla="*/ 935596 h 1027260"/>
              <a:gd name="connsiteX119" fmla="*/ 3422423 w 10753706"/>
              <a:gd name="connsiteY119" fmla="*/ 932129 h 1027260"/>
              <a:gd name="connsiteX120" fmla="*/ 3310925 w 10753706"/>
              <a:gd name="connsiteY120" fmla="*/ 911072 h 1027260"/>
              <a:gd name="connsiteX121" fmla="*/ 3139421 w 10753706"/>
              <a:gd name="connsiteY121" fmla="*/ 934151 h 1027260"/>
              <a:gd name="connsiteX122" fmla="*/ 2996922 w 10753706"/>
              <a:gd name="connsiteY122" fmla="*/ 927537 h 1027260"/>
              <a:gd name="connsiteX123" fmla="*/ 2982785 w 10753706"/>
              <a:gd name="connsiteY123" fmla="*/ 931453 h 1027260"/>
              <a:gd name="connsiteX124" fmla="*/ 2967478 w 10753706"/>
              <a:gd name="connsiteY124" fmla="*/ 933397 h 1027260"/>
              <a:gd name="connsiteX125" fmla="*/ 2948552 w 10753706"/>
              <a:gd name="connsiteY125" fmla="*/ 932961 h 1027260"/>
              <a:gd name="connsiteX126" fmla="*/ 2944404 w 10753706"/>
              <a:gd name="connsiteY126" fmla="*/ 934452 h 1027260"/>
              <a:gd name="connsiteX127" fmla="*/ 2908608 w 10753706"/>
              <a:gd name="connsiteY127" fmla="*/ 937205 h 1027260"/>
              <a:gd name="connsiteX128" fmla="*/ 2904443 w 10753706"/>
              <a:gd name="connsiteY128" fmla="*/ 936455 h 1027260"/>
              <a:gd name="connsiteX129" fmla="*/ 2868935 w 10753706"/>
              <a:gd name="connsiteY129" fmla="*/ 938022 h 1027260"/>
              <a:gd name="connsiteX130" fmla="*/ 2868586 w 10753706"/>
              <a:gd name="connsiteY130" fmla="*/ 937487 h 1027260"/>
              <a:gd name="connsiteX131" fmla="*/ 2859191 w 10753706"/>
              <a:gd name="connsiteY131" fmla="*/ 935503 h 1027260"/>
              <a:gd name="connsiteX132" fmla="*/ 2840915 w 10753706"/>
              <a:gd name="connsiteY132" fmla="*/ 932977 h 1027260"/>
              <a:gd name="connsiteX133" fmla="*/ 2763509 w 10753706"/>
              <a:gd name="connsiteY133" fmla="*/ 921850 h 1027260"/>
              <a:gd name="connsiteX134" fmla="*/ 2756121 w 10753706"/>
              <a:gd name="connsiteY134" fmla="*/ 921864 h 1027260"/>
              <a:gd name="connsiteX135" fmla="*/ 2755998 w 10753706"/>
              <a:gd name="connsiteY135" fmla="*/ 921739 h 1027260"/>
              <a:gd name="connsiteX136" fmla="*/ 2748255 w 10753706"/>
              <a:gd name="connsiteY136" fmla="*/ 921505 h 1027260"/>
              <a:gd name="connsiteX137" fmla="*/ 2694601 w 10753706"/>
              <a:gd name="connsiteY137" fmla="*/ 915575 h 1027260"/>
              <a:gd name="connsiteX138" fmla="*/ 2635357 w 10753706"/>
              <a:gd name="connsiteY138" fmla="*/ 910976 h 1027260"/>
              <a:gd name="connsiteX139" fmla="*/ 2601047 w 10753706"/>
              <a:gd name="connsiteY139" fmla="*/ 910263 h 1027260"/>
              <a:gd name="connsiteX140" fmla="*/ 2507482 w 10753706"/>
              <a:gd name="connsiteY140" fmla="*/ 906211 h 1027260"/>
              <a:gd name="connsiteX141" fmla="*/ 2413884 w 10753706"/>
              <a:gd name="connsiteY141" fmla="*/ 900545 h 1027260"/>
              <a:gd name="connsiteX142" fmla="*/ 2368912 w 10753706"/>
              <a:gd name="connsiteY142" fmla="*/ 888755 h 1027260"/>
              <a:gd name="connsiteX143" fmla="*/ 2349490 w 10753706"/>
              <a:gd name="connsiteY143" fmla="*/ 889719 h 1027260"/>
              <a:gd name="connsiteX144" fmla="*/ 2344290 w 10753706"/>
              <a:gd name="connsiteY144" fmla="*/ 890584 h 1027260"/>
              <a:gd name="connsiteX145" fmla="*/ 2336488 w 10753706"/>
              <a:gd name="connsiteY145" fmla="*/ 891058 h 1027260"/>
              <a:gd name="connsiteX146" fmla="*/ 2329015 w 10753706"/>
              <a:gd name="connsiteY146" fmla="*/ 891627 h 1027260"/>
              <a:gd name="connsiteX147" fmla="*/ 2293898 w 10753706"/>
              <a:gd name="connsiteY147" fmla="*/ 896431 h 1027260"/>
              <a:gd name="connsiteX148" fmla="*/ 2243927 w 10753706"/>
              <a:gd name="connsiteY148" fmla="*/ 888076 h 1027260"/>
              <a:gd name="connsiteX149" fmla="*/ 2223920 w 10753706"/>
              <a:gd name="connsiteY149" fmla="*/ 887331 h 1027260"/>
              <a:gd name="connsiteX150" fmla="*/ 2213081 w 10753706"/>
              <a:gd name="connsiteY150" fmla="*/ 886302 h 1027260"/>
              <a:gd name="connsiteX151" fmla="*/ 2212307 w 10753706"/>
              <a:gd name="connsiteY151" fmla="*/ 885829 h 1027260"/>
              <a:gd name="connsiteX152" fmla="*/ 2152321 w 10753706"/>
              <a:gd name="connsiteY152" fmla="*/ 894418 h 1027260"/>
              <a:gd name="connsiteX153" fmla="*/ 2140985 w 10753706"/>
              <a:gd name="connsiteY153" fmla="*/ 895968 h 1027260"/>
              <a:gd name="connsiteX154" fmla="*/ 2121210 w 10753706"/>
              <a:gd name="connsiteY154" fmla="*/ 899354 h 1027260"/>
              <a:gd name="connsiteX155" fmla="*/ 2119146 w 10753706"/>
              <a:gd name="connsiteY155" fmla="*/ 899033 h 1027260"/>
              <a:gd name="connsiteX156" fmla="*/ 2105666 w 10753706"/>
              <a:gd name="connsiteY156" fmla="*/ 902240 h 1027260"/>
              <a:gd name="connsiteX157" fmla="*/ 2094924 w 10753706"/>
              <a:gd name="connsiteY157" fmla="*/ 907203 h 1027260"/>
              <a:gd name="connsiteX158" fmla="*/ 1949478 w 10753706"/>
              <a:gd name="connsiteY158" fmla="*/ 913748 h 1027260"/>
              <a:gd name="connsiteX159" fmla="*/ 1749684 w 10753706"/>
              <a:gd name="connsiteY159" fmla="*/ 942223 h 1027260"/>
              <a:gd name="connsiteX160" fmla="*/ 1585576 w 10753706"/>
              <a:gd name="connsiteY160" fmla="*/ 954170 h 1027260"/>
              <a:gd name="connsiteX161" fmla="*/ 1476250 w 10753706"/>
              <a:gd name="connsiteY161" fmla="*/ 950653 h 1027260"/>
              <a:gd name="connsiteX162" fmla="*/ 1433927 w 10753706"/>
              <a:gd name="connsiteY162" fmla="*/ 959926 h 1027260"/>
              <a:gd name="connsiteX163" fmla="*/ 1414893 w 10753706"/>
              <a:gd name="connsiteY163" fmla="*/ 957671 h 1027260"/>
              <a:gd name="connsiteX164" fmla="*/ 1411585 w 10753706"/>
              <a:gd name="connsiteY164" fmla="*/ 957179 h 1027260"/>
              <a:gd name="connsiteX165" fmla="*/ 1398896 w 10753706"/>
              <a:gd name="connsiteY165" fmla="*/ 957460 h 1027260"/>
              <a:gd name="connsiteX166" fmla="*/ 1394632 w 10753706"/>
              <a:gd name="connsiteY166" fmla="*/ 954725 h 1027260"/>
              <a:gd name="connsiteX167" fmla="*/ 1375043 w 10753706"/>
              <a:gd name="connsiteY167" fmla="*/ 953132 h 1027260"/>
              <a:gd name="connsiteX168" fmla="*/ 1351876 w 10753706"/>
              <a:gd name="connsiteY168" fmla="*/ 954436 h 1027260"/>
              <a:gd name="connsiteX169" fmla="*/ 1242676 w 10753706"/>
              <a:gd name="connsiteY169" fmla="*/ 963767 h 1027260"/>
              <a:gd name="connsiteX170" fmla="*/ 1205993 w 10753706"/>
              <a:gd name="connsiteY170" fmla="*/ 974080 h 1027260"/>
              <a:gd name="connsiteX171" fmla="*/ 1052221 w 10753706"/>
              <a:gd name="connsiteY171" fmla="*/ 963954 h 1027260"/>
              <a:gd name="connsiteX172" fmla="*/ 968270 w 10753706"/>
              <a:gd name="connsiteY172" fmla="*/ 964761 h 1027260"/>
              <a:gd name="connsiteX173" fmla="*/ 874493 w 10753706"/>
              <a:gd name="connsiteY173" fmla="*/ 998122 h 1027260"/>
              <a:gd name="connsiteX174" fmla="*/ 814411 w 10753706"/>
              <a:gd name="connsiteY174" fmla="*/ 1007391 h 1027260"/>
              <a:gd name="connsiteX175" fmla="*/ 688604 w 10753706"/>
              <a:gd name="connsiteY175" fmla="*/ 1015631 h 1027260"/>
              <a:gd name="connsiteX176" fmla="*/ 618171 w 10753706"/>
              <a:gd name="connsiteY176" fmla="*/ 1027260 h 1027260"/>
              <a:gd name="connsiteX177" fmla="*/ 570379 w 10753706"/>
              <a:gd name="connsiteY177" fmla="*/ 1023487 h 1027260"/>
              <a:gd name="connsiteX178" fmla="*/ 482519 w 10753706"/>
              <a:gd name="connsiteY178" fmla="*/ 1002108 h 1027260"/>
              <a:gd name="connsiteX179" fmla="*/ 475319 w 10753706"/>
              <a:gd name="connsiteY179" fmla="*/ 1009922 h 1027260"/>
              <a:gd name="connsiteX180" fmla="*/ 431104 w 10753706"/>
              <a:gd name="connsiteY180" fmla="*/ 1009317 h 1027260"/>
              <a:gd name="connsiteX181" fmla="*/ 363782 w 10753706"/>
              <a:gd name="connsiteY181" fmla="*/ 1007585 h 1027260"/>
              <a:gd name="connsiteX182" fmla="*/ 325533 w 10753706"/>
              <a:gd name="connsiteY182" fmla="*/ 1008502 h 1027260"/>
              <a:gd name="connsiteX183" fmla="*/ 220429 w 10753706"/>
              <a:gd name="connsiteY183" fmla="*/ 1008927 h 1027260"/>
              <a:gd name="connsiteX184" fmla="*/ 114676 w 10753706"/>
              <a:gd name="connsiteY184" fmla="*/ 1007765 h 1027260"/>
              <a:gd name="connsiteX185" fmla="*/ 13470 w 10753706"/>
              <a:gd name="connsiteY185" fmla="*/ 998544 h 1027260"/>
              <a:gd name="connsiteX186" fmla="*/ 0 w 10753706"/>
              <a:gd name="connsiteY186" fmla="*/ 997355 h 1027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Lst>
            <a:rect l="l" t="t" r="r" b="b"/>
            <a:pathLst>
              <a:path w="10753706" h="1027260">
                <a:moveTo>
                  <a:pt x="0" y="0"/>
                </a:moveTo>
                <a:lnTo>
                  <a:pt x="10753706" y="0"/>
                </a:lnTo>
                <a:lnTo>
                  <a:pt x="10748809" y="2522"/>
                </a:lnTo>
                <a:cubicBezTo>
                  <a:pt x="10744031" y="4644"/>
                  <a:pt x="10737551" y="7204"/>
                  <a:pt x="10725330" y="11977"/>
                </a:cubicBezTo>
                <a:cubicBezTo>
                  <a:pt x="10700888" y="21523"/>
                  <a:pt x="10652058" y="39304"/>
                  <a:pt x="10615423" y="52967"/>
                </a:cubicBezTo>
                <a:cubicBezTo>
                  <a:pt x="10598524" y="49017"/>
                  <a:pt x="10550674" y="61360"/>
                  <a:pt x="10533936" y="53095"/>
                </a:cubicBezTo>
                <a:cubicBezTo>
                  <a:pt x="10519435" y="55674"/>
                  <a:pt x="10480156" y="49393"/>
                  <a:pt x="10466876" y="45180"/>
                </a:cubicBezTo>
                <a:cubicBezTo>
                  <a:pt x="10443145" y="68059"/>
                  <a:pt x="10382269" y="71294"/>
                  <a:pt x="10355090" y="89741"/>
                </a:cubicBezTo>
                <a:cubicBezTo>
                  <a:pt x="10286222" y="95376"/>
                  <a:pt x="10146285" y="63529"/>
                  <a:pt x="10087145" y="66115"/>
                </a:cubicBezTo>
                <a:cubicBezTo>
                  <a:pt x="10067575" y="79584"/>
                  <a:pt x="10043111" y="68921"/>
                  <a:pt x="10015902" y="76178"/>
                </a:cubicBezTo>
                <a:cubicBezTo>
                  <a:pt x="9952302" y="84628"/>
                  <a:pt x="9893286" y="103337"/>
                  <a:pt x="9806005" y="102435"/>
                </a:cubicBezTo>
                <a:cubicBezTo>
                  <a:pt x="9782247" y="141133"/>
                  <a:pt x="9674787" y="151643"/>
                  <a:pt x="9602583" y="179170"/>
                </a:cubicBezTo>
                <a:cubicBezTo>
                  <a:pt x="9557658" y="187584"/>
                  <a:pt x="9478290" y="154235"/>
                  <a:pt x="9469719" y="174721"/>
                </a:cubicBezTo>
                <a:cubicBezTo>
                  <a:pt x="9443779" y="165070"/>
                  <a:pt x="9431317" y="185692"/>
                  <a:pt x="9408692" y="189513"/>
                </a:cubicBezTo>
                <a:cubicBezTo>
                  <a:pt x="9387154" y="183843"/>
                  <a:pt x="9380475" y="191089"/>
                  <a:pt x="9364151" y="194072"/>
                </a:cubicBezTo>
                <a:cubicBezTo>
                  <a:pt x="9354686" y="190222"/>
                  <a:pt x="9340485" y="191782"/>
                  <a:pt x="9337751" y="197579"/>
                </a:cubicBezTo>
                <a:cubicBezTo>
                  <a:pt x="9349566" y="209270"/>
                  <a:pt x="9297468" y="207714"/>
                  <a:pt x="9297166" y="216558"/>
                </a:cubicBezTo>
                <a:cubicBezTo>
                  <a:pt x="9269057" y="220999"/>
                  <a:pt x="9139630" y="221783"/>
                  <a:pt x="9123859" y="237356"/>
                </a:cubicBezTo>
                <a:cubicBezTo>
                  <a:pt x="9068176" y="249209"/>
                  <a:pt x="8975349" y="235349"/>
                  <a:pt x="8950741" y="238020"/>
                </a:cubicBezTo>
                <a:cubicBezTo>
                  <a:pt x="8916265" y="215428"/>
                  <a:pt x="8822808" y="292026"/>
                  <a:pt x="8718236" y="303148"/>
                </a:cubicBezTo>
                <a:cubicBezTo>
                  <a:pt x="8703111" y="302060"/>
                  <a:pt x="8695551" y="302792"/>
                  <a:pt x="8694011" y="308812"/>
                </a:cubicBezTo>
                <a:cubicBezTo>
                  <a:pt x="8661810" y="312764"/>
                  <a:pt x="8637956" y="329628"/>
                  <a:pt x="8611976" y="324819"/>
                </a:cubicBezTo>
                <a:cubicBezTo>
                  <a:pt x="8621849" y="336388"/>
                  <a:pt x="8562809" y="325917"/>
                  <a:pt x="8562074" y="337971"/>
                </a:cubicBezTo>
                <a:cubicBezTo>
                  <a:pt x="8543699" y="343978"/>
                  <a:pt x="8511321" y="356396"/>
                  <a:pt x="8501724" y="360865"/>
                </a:cubicBezTo>
                <a:lnTo>
                  <a:pt x="8504489" y="364790"/>
                </a:lnTo>
                <a:lnTo>
                  <a:pt x="8492774" y="366181"/>
                </a:lnTo>
                <a:lnTo>
                  <a:pt x="8466405" y="368724"/>
                </a:lnTo>
                <a:cubicBezTo>
                  <a:pt x="8455454" y="372229"/>
                  <a:pt x="8440175" y="385805"/>
                  <a:pt x="8427069" y="387211"/>
                </a:cubicBezTo>
                <a:cubicBezTo>
                  <a:pt x="8400442" y="392215"/>
                  <a:pt x="8397079" y="382989"/>
                  <a:pt x="8387766" y="377161"/>
                </a:cubicBezTo>
                <a:cubicBezTo>
                  <a:pt x="8369233" y="378548"/>
                  <a:pt x="8334756" y="390869"/>
                  <a:pt x="8315874" y="395527"/>
                </a:cubicBezTo>
                <a:cubicBezTo>
                  <a:pt x="8306664" y="400500"/>
                  <a:pt x="8272845" y="393679"/>
                  <a:pt x="8274474" y="405112"/>
                </a:cubicBezTo>
                <a:cubicBezTo>
                  <a:pt x="8255483" y="406194"/>
                  <a:pt x="8244963" y="408376"/>
                  <a:pt x="8234664" y="410219"/>
                </a:cubicBezTo>
                <a:lnTo>
                  <a:pt x="8211268" y="416791"/>
                </a:lnTo>
                <a:cubicBezTo>
                  <a:pt x="8204720" y="419941"/>
                  <a:pt x="8197411" y="422004"/>
                  <a:pt x="8188615" y="421755"/>
                </a:cubicBezTo>
                <a:lnTo>
                  <a:pt x="8179981" y="420402"/>
                </a:lnTo>
                <a:lnTo>
                  <a:pt x="8179307" y="422516"/>
                </a:lnTo>
                <a:cubicBezTo>
                  <a:pt x="8179027" y="425797"/>
                  <a:pt x="8175790" y="448341"/>
                  <a:pt x="8147929" y="450302"/>
                </a:cubicBezTo>
                <a:cubicBezTo>
                  <a:pt x="8130300" y="457967"/>
                  <a:pt x="8114933" y="461015"/>
                  <a:pt x="8089136" y="465283"/>
                </a:cubicBezTo>
                <a:cubicBezTo>
                  <a:pt x="8072810" y="465920"/>
                  <a:pt x="8069376" y="451569"/>
                  <a:pt x="8049973" y="454121"/>
                </a:cubicBezTo>
                <a:cubicBezTo>
                  <a:pt x="7974508" y="471465"/>
                  <a:pt x="8006050" y="447139"/>
                  <a:pt x="7965913" y="464415"/>
                </a:cubicBezTo>
                <a:cubicBezTo>
                  <a:pt x="7958234" y="466025"/>
                  <a:pt x="7951405" y="465800"/>
                  <a:pt x="7945093" y="464798"/>
                </a:cubicBezTo>
                <a:lnTo>
                  <a:pt x="7935335" y="462442"/>
                </a:lnTo>
                <a:lnTo>
                  <a:pt x="7904779" y="471429"/>
                </a:lnTo>
                <a:cubicBezTo>
                  <a:pt x="7889387" y="474999"/>
                  <a:pt x="7872867" y="477951"/>
                  <a:pt x="7855604" y="480199"/>
                </a:cubicBezTo>
                <a:cubicBezTo>
                  <a:pt x="7850005" y="476378"/>
                  <a:pt x="7838628" y="483595"/>
                  <a:pt x="7832630" y="485371"/>
                </a:cubicBezTo>
                <a:cubicBezTo>
                  <a:pt x="7831473" y="482645"/>
                  <a:pt x="7816623" y="482661"/>
                  <a:pt x="7812438" y="485391"/>
                </a:cubicBezTo>
                <a:cubicBezTo>
                  <a:pt x="7709470" y="505049"/>
                  <a:pt x="7759426" y="473956"/>
                  <a:pt x="7701399" y="495197"/>
                </a:cubicBezTo>
                <a:cubicBezTo>
                  <a:pt x="7690986" y="496989"/>
                  <a:pt x="7682397" y="496365"/>
                  <a:pt x="7674778" y="494723"/>
                </a:cubicBezTo>
                <a:lnTo>
                  <a:pt x="7660445" y="490194"/>
                </a:lnTo>
                <a:lnTo>
                  <a:pt x="7651781" y="493084"/>
                </a:lnTo>
                <a:cubicBezTo>
                  <a:pt x="7616113" y="496548"/>
                  <a:pt x="7603273" y="491735"/>
                  <a:pt x="7584807" y="499490"/>
                </a:cubicBezTo>
                <a:cubicBezTo>
                  <a:pt x="7549256" y="490212"/>
                  <a:pt x="7563949" y="500167"/>
                  <a:pt x="7541324" y="504184"/>
                </a:cubicBezTo>
                <a:cubicBezTo>
                  <a:pt x="7523851" y="508307"/>
                  <a:pt x="7559546" y="509825"/>
                  <a:pt x="7541756" y="512184"/>
                </a:cubicBezTo>
                <a:cubicBezTo>
                  <a:pt x="7520963" y="510864"/>
                  <a:pt x="7525755" y="520497"/>
                  <a:pt x="7503906" y="518551"/>
                </a:cubicBezTo>
                <a:cubicBezTo>
                  <a:pt x="7505924" y="510774"/>
                  <a:pt x="7464361" y="523683"/>
                  <a:pt x="7460411" y="517415"/>
                </a:cubicBezTo>
                <a:lnTo>
                  <a:pt x="7460116" y="517548"/>
                </a:lnTo>
                <a:cubicBezTo>
                  <a:pt x="7447785" y="530928"/>
                  <a:pt x="7310141" y="550568"/>
                  <a:pt x="7297810" y="563947"/>
                </a:cubicBezTo>
                <a:cubicBezTo>
                  <a:pt x="7221791" y="605698"/>
                  <a:pt x="7039072" y="646008"/>
                  <a:pt x="6946388" y="665244"/>
                </a:cubicBezTo>
                <a:cubicBezTo>
                  <a:pt x="6853704" y="684480"/>
                  <a:pt x="6804875" y="677485"/>
                  <a:pt x="6741704" y="679365"/>
                </a:cubicBezTo>
                <a:lnTo>
                  <a:pt x="6624680" y="677674"/>
                </a:lnTo>
                <a:lnTo>
                  <a:pt x="6605700" y="683566"/>
                </a:lnTo>
                <a:cubicBezTo>
                  <a:pt x="6603309" y="685184"/>
                  <a:pt x="6599550" y="685647"/>
                  <a:pt x="6576922" y="683030"/>
                </a:cubicBezTo>
                <a:cubicBezTo>
                  <a:pt x="6527275" y="698355"/>
                  <a:pt x="6440981" y="702347"/>
                  <a:pt x="6405123" y="721946"/>
                </a:cubicBezTo>
                <a:cubicBezTo>
                  <a:pt x="6407963" y="715467"/>
                  <a:pt x="6383450" y="712913"/>
                  <a:pt x="6368938" y="717341"/>
                </a:cubicBezTo>
                <a:cubicBezTo>
                  <a:pt x="6377914" y="692119"/>
                  <a:pt x="6315316" y="744281"/>
                  <a:pt x="6295102" y="729508"/>
                </a:cubicBezTo>
                <a:cubicBezTo>
                  <a:pt x="6300358" y="744473"/>
                  <a:pt x="6240070" y="776254"/>
                  <a:pt x="6202084" y="767091"/>
                </a:cubicBezTo>
                <a:cubicBezTo>
                  <a:pt x="6152826" y="774744"/>
                  <a:pt x="6122010" y="790367"/>
                  <a:pt x="6067157" y="790339"/>
                </a:cubicBezTo>
                <a:cubicBezTo>
                  <a:pt x="6066310" y="792484"/>
                  <a:pt x="6064283" y="794403"/>
                  <a:pt x="6061443" y="796151"/>
                </a:cubicBezTo>
                <a:lnTo>
                  <a:pt x="6051406" y="800684"/>
                </a:lnTo>
                <a:lnTo>
                  <a:pt x="6049097" y="800636"/>
                </a:lnTo>
                <a:cubicBezTo>
                  <a:pt x="6040408" y="801393"/>
                  <a:pt x="6036299" y="802645"/>
                  <a:pt x="6034222" y="804110"/>
                </a:cubicBezTo>
                <a:lnTo>
                  <a:pt x="6033121" y="806078"/>
                </a:lnTo>
                <a:lnTo>
                  <a:pt x="6023593" y="808842"/>
                </a:lnTo>
                <a:lnTo>
                  <a:pt x="6006639" y="815304"/>
                </a:lnTo>
                <a:lnTo>
                  <a:pt x="6001762" y="815557"/>
                </a:lnTo>
                <a:lnTo>
                  <a:pt x="5973534" y="823815"/>
                </a:lnTo>
                <a:lnTo>
                  <a:pt x="5972336" y="823476"/>
                </a:lnTo>
                <a:cubicBezTo>
                  <a:pt x="5969004" y="822901"/>
                  <a:pt x="5965329" y="822833"/>
                  <a:pt x="5960841" y="823819"/>
                </a:cubicBezTo>
                <a:cubicBezTo>
                  <a:pt x="5955860" y="815655"/>
                  <a:pt x="5953515" y="821882"/>
                  <a:pt x="5940719" y="825514"/>
                </a:cubicBezTo>
                <a:cubicBezTo>
                  <a:pt x="5930130" y="813644"/>
                  <a:pt x="5900943" y="827979"/>
                  <a:pt x="5884298" y="823806"/>
                </a:cubicBezTo>
                <a:cubicBezTo>
                  <a:pt x="5875133" y="826741"/>
                  <a:pt x="5865250" y="829630"/>
                  <a:pt x="5854779" y="832365"/>
                </a:cubicBezTo>
                <a:lnTo>
                  <a:pt x="5848382" y="833844"/>
                </a:lnTo>
                <a:lnTo>
                  <a:pt x="5848066" y="833772"/>
                </a:lnTo>
                <a:cubicBezTo>
                  <a:pt x="5846273" y="833879"/>
                  <a:pt x="5844018" y="834284"/>
                  <a:pt x="5840944" y="835132"/>
                </a:cubicBezTo>
                <a:lnTo>
                  <a:pt x="5836719" y="836539"/>
                </a:lnTo>
                <a:lnTo>
                  <a:pt x="5824311" y="839408"/>
                </a:lnTo>
                <a:lnTo>
                  <a:pt x="5818788" y="839727"/>
                </a:lnTo>
                <a:cubicBezTo>
                  <a:pt x="5797008" y="838594"/>
                  <a:pt x="5786883" y="822081"/>
                  <a:pt x="5763953" y="834282"/>
                </a:cubicBezTo>
                <a:cubicBezTo>
                  <a:pt x="5726813" y="837521"/>
                  <a:pt x="5699446" y="830949"/>
                  <a:pt x="5667748" y="840211"/>
                </a:cubicBezTo>
                <a:cubicBezTo>
                  <a:pt x="5632959" y="843205"/>
                  <a:pt x="5601436" y="842280"/>
                  <a:pt x="5573108" y="847611"/>
                </a:cubicBezTo>
                <a:cubicBezTo>
                  <a:pt x="5560030" y="845832"/>
                  <a:pt x="5549547" y="851598"/>
                  <a:pt x="5539137" y="851033"/>
                </a:cubicBezTo>
                <a:cubicBezTo>
                  <a:pt x="5528728" y="850467"/>
                  <a:pt x="5529256" y="837509"/>
                  <a:pt x="5510651" y="844215"/>
                </a:cubicBezTo>
                <a:cubicBezTo>
                  <a:pt x="5494241" y="833607"/>
                  <a:pt x="5466101" y="839171"/>
                  <a:pt x="5457331" y="839159"/>
                </a:cubicBezTo>
                <a:lnTo>
                  <a:pt x="5410613" y="834358"/>
                </a:lnTo>
                <a:lnTo>
                  <a:pt x="5370040" y="862127"/>
                </a:lnTo>
                <a:cubicBezTo>
                  <a:pt x="5357863" y="856469"/>
                  <a:pt x="5319115" y="868069"/>
                  <a:pt x="5318778" y="855310"/>
                </a:cubicBezTo>
                <a:cubicBezTo>
                  <a:pt x="5303920" y="857760"/>
                  <a:pt x="5296727" y="863736"/>
                  <a:pt x="5298645" y="855171"/>
                </a:cubicBezTo>
                <a:cubicBezTo>
                  <a:pt x="5287819" y="855897"/>
                  <a:pt x="5267444" y="857825"/>
                  <a:pt x="5253828" y="859670"/>
                </a:cubicBezTo>
                <a:lnTo>
                  <a:pt x="5216955" y="866245"/>
                </a:lnTo>
                <a:lnTo>
                  <a:pt x="5214344" y="868102"/>
                </a:lnTo>
                <a:cubicBezTo>
                  <a:pt x="5210778" y="868719"/>
                  <a:pt x="5200859" y="869042"/>
                  <a:pt x="5195561" y="869949"/>
                </a:cubicBezTo>
                <a:lnTo>
                  <a:pt x="5182555" y="873542"/>
                </a:lnTo>
                <a:cubicBezTo>
                  <a:pt x="5178496" y="875023"/>
                  <a:pt x="5175066" y="876746"/>
                  <a:pt x="5172552" y="878801"/>
                </a:cubicBezTo>
                <a:cubicBezTo>
                  <a:pt x="5121406" y="873797"/>
                  <a:pt x="5080096" y="886529"/>
                  <a:pt x="5027993" y="889666"/>
                </a:cubicBezTo>
                <a:cubicBezTo>
                  <a:pt x="4999924" y="877115"/>
                  <a:pt x="4946973" y="919452"/>
                  <a:pt x="4939844" y="934802"/>
                </a:cubicBezTo>
                <a:cubicBezTo>
                  <a:pt x="4895154" y="940701"/>
                  <a:pt x="4844006" y="928240"/>
                  <a:pt x="4792576" y="934820"/>
                </a:cubicBezTo>
                <a:lnTo>
                  <a:pt x="4602423" y="958063"/>
                </a:lnTo>
                <a:cubicBezTo>
                  <a:pt x="4488530" y="967131"/>
                  <a:pt x="4399004" y="969822"/>
                  <a:pt x="4290656" y="969152"/>
                </a:cubicBezTo>
                <a:cubicBezTo>
                  <a:pt x="4182308" y="968482"/>
                  <a:pt x="4046938" y="971167"/>
                  <a:pt x="3952334" y="954043"/>
                </a:cubicBezTo>
                <a:lnTo>
                  <a:pt x="3858560" y="948781"/>
                </a:lnTo>
                <a:lnTo>
                  <a:pt x="3846597" y="948382"/>
                </a:lnTo>
                <a:cubicBezTo>
                  <a:pt x="3807516" y="956616"/>
                  <a:pt x="3767475" y="941640"/>
                  <a:pt x="3736044" y="947759"/>
                </a:cubicBezTo>
                <a:cubicBezTo>
                  <a:pt x="3727323" y="948128"/>
                  <a:pt x="3719828" y="947771"/>
                  <a:pt x="3713136" y="946963"/>
                </a:cubicBezTo>
                <a:lnTo>
                  <a:pt x="3695939" y="943639"/>
                </a:lnTo>
                <a:lnTo>
                  <a:pt x="3694125" y="940567"/>
                </a:lnTo>
                <a:lnTo>
                  <a:pt x="3681925" y="939706"/>
                </a:lnTo>
                <a:lnTo>
                  <a:pt x="3679204" y="938926"/>
                </a:lnTo>
                <a:cubicBezTo>
                  <a:pt x="3668160" y="939028"/>
                  <a:pt x="3634193" y="940875"/>
                  <a:pt x="3615656" y="940320"/>
                </a:cubicBezTo>
                <a:cubicBezTo>
                  <a:pt x="3582626" y="936974"/>
                  <a:pt x="3593904" y="949140"/>
                  <a:pt x="3567983" y="935596"/>
                </a:cubicBezTo>
                <a:cubicBezTo>
                  <a:pt x="3504185" y="939048"/>
                  <a:pt x="3482818" y="922224"/>
                  <a:pt x="3422423" y="932129"/>
                </a:cubicBezTo>
                <a:cubicBezTo>
                  <a:pt x="3369166" y="933413"/>
                  <a:pt x="3329486" y="910108"/>
                  <a:pt x="3310925" y="911072"/>
                </a:cubicBezTo>
                <a:cubicBezTo>
                  <a:pt x="3261363" y="909787"/>
                  <a:pt x="3198415" y="933574"/>
                  <a:pt x="3139421" y="934151"/>
                </a:cubicBezTo>
                <a:cubicBezTo>
                  <a:pt x="3088799" y="931012"/>
                  <a:pt x="3038941" y="938464"/>
                  <a:pt x="2996922" y="927537"/>
                </a:cubicBezTo>
                <a:cubicBezTo>
                  <a:pt x="2992673" y="929234"/>
                  <a:pt x="2987900" y="930498"/>
                  <a:pt x="2982785" y="931453"/>
                </a:cubicBezTo>
                <a:lnTo>
                  <a:pt x="2967478" y="933397"/>
                </a:lnTo>
                <a:lnTo>
                  <a:pt x="2948552" y="932961"/>
                </a:lnTo>
                <a:lnTo>
                  <a:pt x="2944404" y="934452"/>
                </a:lnTo>
                <a:lnTo>
                  <a:pt x="2908608" y="937205"/>
                </a:lnTo>
                <a:lnTo>
                  <a:pt x="2904443" y="936455"/>
                </a:lnTo>
                <a:lnTo>
                  <a:pt x="2868935" y="938022"/>
                </a:lnTo>
                <a:lnTo>
                  <a:pt x="2868586" y="937487"/>
                </a:lnTo>
                <a:cubicBezTo>
                  <a:pt x="2866994" y="936327"/>
                  <a:pt x="2864292" y="935538"/>
                  <a:pt x="2859191" y="935503"/>
                </a:cubicBezTo>
                <a:cubicBezTo>
                  <a:pt x="2869075" y="927418"/>
                  <a:pt x="2856828" y="932364"/>
                  <a:pt x="2840915" y="932977"/>
                </a:cubicBezTo>
                <a:lnTo>
                  <a:pt x="2763509" y="921850"/>
                </a:lnTo>
                <a:lnTo>
                  <a:pt x="2756121" y="921864"/>
                </a:lnTo>
                <a:cubicBezTo>
                  <a:pt x="2756081" y="921822"/>
                  <a:pt x="2756039" y="921781"/>
                  <a:pt x="2755998" y="921739"/>
                </a:cubicBezTo>
                <a:cubicBezTo>
                  <a:pt x="2754445" y="921476"/>
                  <a:pt x="2752036" y="921380"/>
                  <a:pt x="2748255" y="921505"/>
                </a:cubicBezTo>
                <a:lnTo>
                  <a:pt x="2694601" y="915575"/>
                </a:lnTo>
                <a:cubicBezTo>
                  <a:pt x="2671223" y="919874"/>
                  <a:pt x="2666972" y="913376"/>
                  <a:pt x="2635357" y="910976"/>
                </a:cubicBezTo>
                <a:cubicBezTo>
                  <a:pt x="2621906" y="915051"/>
                  <a:pt x="2611315" y="913542"/>
                  <a:pt x="2601047" y="910263"/>
                </a:cubicBezTo>
                <a:cubicBezTo>
                  <a:pt x="2570084" y="912074"/>
                  <a:pt x="2542135" y="907435"/>
                  <a:pt x="2507482" y="906211"/>
                </a:cubicBezTo>
                <a:cubicBezTo>
                  <a:pt x="2469706" y="911437"/>
                  <a:pt x="2450920" y="901812"/>
                  <a:pt x="2413884" y="900545"/>
                </a:cubicBezTo>
                <a:cubicBezTo>
                  <a:pt x="2381338" y="909664"/>
                  <a:pt x="2387753" y="892438"/>
                  <a:pt x="2368912" y="888755"/>
                </a:cubicBezTo>
                <a:lnTo>
                  <a:pt x="2349490" y="889719"/>
                </a:lnTo>
                <a:lnTo>
                  <a:pt x="2344290" y="890584"/>
                </a:lnTo>
                <a:cubicBezTo>
                  <a:pt x="2340673" y="891041"/>
                  <a:pt x="2338228" y="891167"/>
                  <a:pt x="2336488" y="891058"/>
                </a:cubicBezTo>
                <a:lnTo>
                  <a:pt x="2329015" y="891627"/>
                </a:lnTo>
                <a:cubicBezTo>
                  <a:pt x="2316843" y="893039"/>
                  <a:pt x="2305064" y="894669"/>
                  <a:pt x="2293898" y="896431"/>
                </a:cubicBezTo>
                <a:cubicBezTo>
                  <a:pt x="2282637" y="890404"/>
                  <a:pt x="2242346" y="900851"/>
                  <a:pt x="2243927" y="888076"/>
                </a:cubicBezTo>
                <a:cubicBezTo>
                  <a:pt x="2228778" y="890081"/>
                  <a:pt x="2220725" y="895845"/>
                  <a:pt x="2223920" y="887331"/>
                </a:cubicBezTo>
                <a:cubicBezTo>
                  <a:pt x="2218877" y="887756"/>
                  <a:pt x="2215583" y="887254"/>
                  <a:pt x="2213081" y="886302"/>
                </a:cubicBezTo>
                <a:lnTo>
                  <a:pt x="2212307" y="885829"/>
                </a:lnTo>
                <a:lnTo>
                  <a:pt x="2152321" y="894418"/>
                </a:lnTo>
                <a:lnTo>
                  <a:pt x="2140985" y="895968"/>
                </a:lnTo>
                <a:lnTo>
                  <a:pt x="2121210" y="899354"/>
                </a:lnTo>
                <a:lnTo>
                  <a:pt x="2119146" y="899033"/>
                </a:lnTo>
                <a:lnTo>
                  <a:pt x="2105666" y="902240"/>
                </a:lnTo>
                <a:cubicBezTo>
                  <a:pt x="2101407" y="903601"/>
                  <a:pt x="2097735" y="905221"/>
                  <a:pt x="2094924" y="907203"/>
                </a:cubicBezTo>
                <a:cubicBezTo>
                  <a:pt x="2044793" y="900664"/>
                  <a:pt x="2001785" y="912168"/>
                  <a:pt x="1949478" y="913748"/>
                </a:cubicBezTo>
                <a:cubicBezTo>
                  <a:pt x="1891937" y="919585"/>
                  <a:pt x="1810334" y="935486"/>
                  <a:pt x="1749684" y="942223"/>
                </a:cubicBezTo>
                <a:lnTo>
                  <a:pt x="1585576" y="954170"/>
                </a:lnTo>
                <a:cubicBezTo>
                  <a:pt x="1549165" y="943719"/>
                  <a:pt x="1511425" y="950847"/>
                  <a:pt x="1476250" y="950653"/>
                </a:cubicBezTo>
                <a:cubicBezTo>
                  <a:pt x="1488515" y="961596"/>
                  <a:pt x="1432660" y="946795"/>
                  <a:pt x="1433927" y="959926"/>
                </a:cubicBezTo>
                <a:cubicBezTo>
                  <a:pt x="1427485" y="959475"/>
                  <a:pt x="1421205" y="958623"/>
                  <a:pt x="1414893" y="957671"/>
                </a:cubicBezTo>
                <a:lnTo>
                  <a:pt x="1411585" y="957179"/>
                </a:lnTo>
                <a:lnTo>
                  <a:pt x="1398896" y="957460"/>
                </a:lnTo>
                <a:lnTo>
                  <a:pt x="1394632" y="954725"/>
                </a:lnTo>
                <a:lnTo>
                  <a:pt x="1375043" y="953132"/>
                </a:lnTo>
                <a:cubicBezTo>
                  <a:pt x="1367813" y="952970"/>
                  <a:pt x="1360155" y="953305"/>
                  <a:pt x="1351876" y="954436"/>
                </a:cubicBezTo>
                <a:cubicBezTo>
                  <a:pt x="1325912" y="963028"/>
                  <a:pt x="1274459" y="952492"/>
                  <a:pt x="1242676" y="963767"/>
                </a:cubicBezTo>
                <a:cubicBezTo>
                  <a:pt x="1230276" y="966918"/>
                  <a:pt x="1216715" y="977098"/>
                  <a:pt x="1205993" y="974080"/>
                </a:cubicBezTo>
                <a:cubicBezTo>
                  <a:pt x="1174251" y="974112"/>
                  <a:pt x="1086982" y="964420"/>
                  <a:pt x="1052221" y="963954"/>
                </a:cubicBezTo>
                <a:cubicBezTo>
                  <a:pt x="1038515" y="970622"/>
                  <a:pt x="1009522" y="962342"/>
                  <a:pt x="968270" y="964761"/>
                </a:cubicBezTo>
                <a:cubicBezTo>
                  <a:pt x="943437" y="973698"/>
                  <a:pt x="900136" y="991017"/>
                  <a:pt x="874493" y="998122"/>
                </a:cubicBezTo>
                <a:cubicBezTo>
                  <a:pt x="848849" y="1005226"/>
                  <a:pt x="853424" y="1009427"/>
                  <a:pt x="814411" y="1007391"/>
                </a:cubicBezTo>
                <a:cubicBezTo>
                  <a:pt x="765926" y="1022821"/>
                  <a:pt x="732885" y="1009859"/>
                  <a:pt x="688604" y="1015631"/>
                </a:cubicBezTo>
                <a:cubicBezTo>
                  <a:pt x="638045" y="1020877"/>
                  <a:pt x="677999" y="1011556"/>
                  <a:pt x="618171" y="1027260"/>
                </a:cubicBezTo>
                <a:cubicBezTo>
                  <a:pt x="609680" y="1023165"/>
                  <a:pt x="583253" y="1020277"/>
                  <a:pt x="570379" y="1023487"/>
                </a:cubicBezTo>
                <a:cubicBezTo>
                  <a:pt x="543992" y="1022523"/>
                  <a:pt x="505183" y="1001686"/>
                  <a:pt x="482519" y="1002108"/>
                </a:cubicBezTo>
                <a:cubicBezTo>
                  <a:pt x="464011" y="1002285"/>
                  <a:pt x="495211" y="1007995"/>
                  <a:pt x="475319" y="1009922"/>
                </a:cubicBezTo>
                <a:cubicBezTo>
                  <a:pt x="450818" y="1011135"/>
                  <a:pt x="454804" y="1022539"/>
                  <a:pt x="431104" y="1009317"/>
                </a:cubicBezTo>
                <a:cubicBezTo>
                  <a:pt x="406857" y="1014651"/>
                  <a:pt x="399686" y="1008456"/>
                  <a:pt x="363782" y="1007585"/>
                </a:cubicBezTo>
                <a:cubicBezTo>
                  <a:pt x="350440" y="1012231"/>
                  <a:pt x="338145" y="1011245"/>
                  <a:pt x="325533" y="1008502"/>
                </a:cubicBezTo>
                <a:cubicBezTo>
                  <a:pt x="291944" y="1011745"/>
                  <a:pt x="259251" y="1008497"/>
                  <a:pt x="220429" y="1008927"/>
                </a:cubicBezTo>
                <a:cubicBezTo>
                  <a:pt x="180594" y="1015852"/>
                  <a:pt x="156150" y="1007265"/>
                  <a:pt x="114676" y="1007765"/>
                </a:cubicBezTo>
                <a:cubicBezTo>
                  <a:pt x="85718" y="1006195"/>
                  <a:pt x="43316" y="1001491"/>
                  <a:pt x="13470" y="998544"/>
                </a:cubicBezTo>
                <a:lnTo>
                  <a:pt x="0" y="997355"/>
                </a:lnTo>
                <a:close/>
              </a:path>
            </a:pathLst>
          </a:custGeom>
          <a:solidFill>
            <a:srgbClr val="82766A">
              <a:alpha val="15000"/>
            </a:srgbClr>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5" name="Immagine 4">
            <a:extLst>
              <a:ext uri="{FF2B5EF4-FFF2-40B4-BE49-F238E27FC236}">
                <a16:creationId xmlns:a16="http://schemas.microsoft.com/office/drawing/2014/main" id="{B4890456-2753-C002-DCEA-B5073D918078}"/>
              </a:ext>
            </a:extLst>
          </p:cNvPr>
          <p:cNvPicPr>
            <a:picLocks noChangeAspect="1"/>
          </p:cNvPicPr>
          <p:nvPr/>
        </p:nvPicPr>
        <p:blipFill>
          <a:blip r:embed="rId2"/>
          <a:stretch>
            <a:fillRect/>
          </a:stretch>
        </p:blipFill>
        <p:spPr>
          <a:xfrm>
            <a:off x="1050348" y="1940438"/>
            <a:ext cx="6025861" cy="4693082"/>
          </a:xfrm>
          <a:prstGeom prst="rect">
            <a:avLst/>
          </a:prstGeom>
        </p:spPr>
      </p:pic>
    </p:spTree>
    <p:extLst>
      <p:ext uri="{BB962C8B-B14F-4D97-AF65-F5344CB8AC3E}">
        <p14:creationId xmlns:p14="http://schemas.microsoft.com/office/powerpoint/2010/main" val="279693865"/>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38922" name="Rectangle 38921">
            <a:extLst>
              <a:ext uri="{FF2B5EF4-FFF2-40B4-BE49-F238E27FC236}">
                <a16:creationId xmlns:a16="http://schemas.microsoft.com/office/drawing/2014/main" id="{7FF47CB7-972F-479F-A36D-9E72D26EC8DA}"/>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w="12700" cap="flat" cmpd="sng" algn="ctr">
            <a:noFill/>
            <a:prstDash val="solid"/>
            <a:miter lim="800000"/>
          </a:ln>
          <a:effectLst/>
          <a:extLs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924" name="Freeform: Shape 38923">
            <a:extLst>
              <a:ext uri="{FF2B5EF4-FFF2-40B4-BE49-F238E27FC236}">
                <a16:creationId xmlns:a16="http://schemas.microsoft.com/office/drawing/2014/main" id="{0D153B68-5844-490D-8E67-F616D6D721CA}"/>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1"/>
            <a:ext cx="11766176" cy="2061837"/>
          </a:xfrm>
          <a:custGeom>
            <a:avLst/>
            <a:gdLst>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9437 w 10768629"/>
              <a:gd name="connsiteY140" fmla="*/ 1636968 h 1978172"/>
              <a:gd name="connsiteX141" fmla="*/ 5440853 w 10768629"/>
              <a:gd name="connsiteY141" fmla="*/ 1657958 h 1978172"/>
              <a:gd name="connsiteX142" fmla="*/ 4945936 w 10768629"/>
              <a:gd name="connsiteY142" fmla="*/ 1713743 h 1978172"/>
              <a:gd name="connsiteX143" fmla="*/ 4818446 w 10768629"/>
              <a:gd name="connsiteY143" fmla="*/ 1726895 h 1978172"/>
              <a:gd name="connsiteX144" fmla="*/ 4813657 w 10768629"/>
              <a:gd name="connsiteY144" fmla="*/ 1730706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38835 w 10768629"/>
              <a:gd name="connsiteY164" fmla="*/ 1920210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32568 w 10768629"/>
              <a:gd name="connsiteY178" fmla="*/ 1793149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9437 w 10768629"/>
              <a:gd name="connsiteY140" fmla="*/ 1636968 h 1978172"/>
              <a:gd name="connsiteX141" fmla="*/ 5440853 w 10768629"/>
              <a:gd name="connsiteY141" fmla="*/ 1657958 h 1978172"/>
              <a:gd name="connsiteX142" fmla="*/ 4945936 w 10768629"/>
              <a:gd name="connsiteY142" fmla="*/ 1713743 h 1978172"/>
              <a:gd name="connsiteX143" fmla="*/ 4818446 w 10768629"/>
              <a:gd name="connsiteY143" fmla="*/ 1726895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38835 w 10768629"/>
              <a:gd name="connsiteY164" fmla="*/ 1920210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32568 w 10768629"/>
              <a:gd name="connsiteY178" fmla="*/ 1793149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9437 w 10768629"/>
              <a:gd name="connsiteY140" fmla="*/ 1636968 h 1978172"/>
              <a:gd name="connsiteX141" fmla="*/ 5440853 w 10768629"/>
              <a:gd name="connsiteY141" fmla="*/ 1657958 h 1978172"/>
              <a:gd name="connsiteX142" fmla="*/ 4945936 w 10768629"/>
              <a:gd name="connsiteY142" fmla="*/ 1713743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38835 w 10768629"/>
              <a:gd name="connsiteY164" fmla="*/ 1920210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32568 w 10768629"/>
              <a:gd name="connsiteY178" fmla="*/ 1793149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9437 w 10768629"/>
              <a:gd name="connsiteY140" fmla="*/ 1636968 h 1978172"/>
              <a:gd name="connsiteX141" fmla="*/ 5440853 w 10768629"/>
              <a:gd name="connsiteY141" fmla="*/ 1657958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38835 w 10768629"/>
              <a:gd name="connsiteY164" fmla="*/ 1920210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32568 w 10768629"/>
              <a:gd name="connsiteY178" fmla="*/ 1793149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40853 w 10768629"/>
              <a:gd name="connsiteY141" fmla="*/ 1657958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38835 w 10768629"/>
              <a:gd name="connsiteY164" fmla="*/ 1920210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32568 w 10768629"/>
              <a:gd name="connsiteY178" fmla="*/ 1793149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38835 w 10768629"/>
              <a:gd name="connsiteY164" fmla="*/ 1920210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32568 w 10768629"/>
              <a:gd name="connsiteY178" fmla="*/ 1793149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32568 w 10768629"/>
              <a:gd name="connsiteY178" fmla="*/ 1793149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32568 w 10768629"/>
              <a:gd name="connsiteY178" fmla="*/ 1793149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57365 w 10768629"/>
              <a:gd name="connsiteY178" fmla="*/ 1832140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57365 w 10768629"/>
              <a:gd name="connsiteY178" fmla="*/ 1832140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57365 w 10768629"/>
              <a:gd name="connsiteY178" fmla="*/ 1832140 h 1978172"/>
              <a:gd name="connsiteX179" fmla="*/ 1232341 w 10768629"/>
              <a:gd name="connsiteY179" fmla="*/ 1785942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57365 w 10768629"/>
              <a:gd name="connsiteY178" fmla="*/ 1832140 h 1978172"/>
              <a:gd name="connsiteX179" fmla="*/ 1232341 w 10768629"/>
              <a:gd name="connsiteY179" fmla="*/ 1785942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9462 w 10768629"/>
              <a:gd name="connsiteY48" fmla="*/ 987106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1228 w 10768629"/>
              <a:gd name="connsiteY152" fmla="*/ 1868717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1228 w 10768629"/>
              <a:gd name="connsiteY152" fmla="*/ 1868717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11935 w 10768629"/>
              <a:gd name="connsiteY151" fmla="*/ 1860177 h 1978172"/>
              <a:gd name="connsiteX152" fmla="*/ 4101228 w 10768629"/>
              <a:gd name="connsiteY152" fmla="*/ 1868717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11935 w 10768629"/>
              <a:gd name="connsiteY151" fmla="*/ 1860177 h 1978172"/>
              <a:gd name="connsiteX152" fmla="*/ 4101228 w 10768629"/>
              <a:gd name="connsiteY152" fmla="*/ 1868717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09389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11935 w 10768629"/>
              <a:gd name="connsiteY151" fmla="*/ 1860177 h 1978172"/>
              <a:gd name="connsiteX152" fmla="*/ 4101228 w 10768629"/>
              <a:gd name="connsiteY152" fmla="*/ 1868717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09389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11935 w 10768629"/>
              <a:gd name="connsiteY151" fmla="*/ 1860177 h 1978172"/>
              <a:gd name="connsiteX152" fmla="*/ 4101228 w 10768629"/>
              <a:gd name="connsiteY152" fmla="*/ 1868717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09389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11935 w 10768629"/>
              <a:gd name="connsiteY151" fmla="*/ 1860177 h 1978172"/>
              <a:gd name="connsiteX152" fmla="*/ 4101228 w 10768629"/>
              <a:gd name="connsiteY152" fmla="*/ 1868717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0257 w 10768629"/>
              <a:gd name="connsiteY182" fmla="*/ 1789615 h 1978172"/>
              <a:gd name="connsiteX183" fmla="*/ 991903 w 10768629"/>
              <a:gd name="connsiteY183" fmla="*/ 1786741 h 1978172"/>
              <a:gd name="connsiteX184" fmla="*/ 883960 w 10768629"/>
              <a:gd name="connsiteY184" fmla="*/ 1809389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11935 w 10768629"/>
              <a:gd name="connsiteY151" fmla="*/ 1860177 h 1978172"/>
              <a:gd name="connsiteX152" fmla="*/ 4101228 w 10768629"/>
              <a:gd name="connsiteY152" fmla="*/ 1868717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84330 h 1978172"/>
              <a:gd name="connsiteX182" fmla="*/ 1120257 w 10768629"/>
              <a:gd name="connsiteY182" fmla="*/ 1789615 h 1978172"/>
              <a:gd name="connsiteX183" fmla="*/ 991903 w 10768629"/>
              <a:gd name="connsiteY183" fmla="*/ 1786741 h 1978172"/>
              <a:gd name="connsiteX184" fmla="*/ 883960 w 10768629"/>
              <a:gd name="connsiteY184" fmla="*/ 1809389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Lst>
            <a:rect l="l" t="t" r="r" b="b"/>
            <a:pathLst>
              <a:path w="10768629" h="1978172">
                <a:moveTo>
                  <a:pt x="0" y="0"/>
                </a:moveTo>
                <a:lnTo>
                  <a:pt x="10768629" y="0"/>
                </a:lnTo>
                <a:lnTo>
                  <a:pt x="10733254" y="31439"/>
                </a:lnTo>
                <a:lnTo>
                  <a:pt x="10727085" y="37910"/>
                </a:lnTo>
                <a:cubicBezTo>
                  <a:pt x="10712973" y="56080"/>
                  <a:pt x="10699457" y="78430"/>
                  <a:pt x="10675953" y="68623"/>
                </a:cubicBezTo>
                <a:cubicBezTo>
                  <a:pt x="10685972" y="89202"/>
                  <a:pt x="10641629" y="69781"/>
                  <a:pt x="10637091" y="90361"/>
                </a:cubicBezTo>
                <a:cubicBezTo>
                  <a:pt x="10635214" y="107005"/>
                  <a:pt x="10621323" y="104993"/>
                  <a:pt x="10610971" y="110764"/>
                </a:cubicBezTo>
                <a:cubicBezTo>
                  <a:pt x="10603980" y="127568"/>
                  <a:pt x="10551417" y="141180"/>
                  <a:pt x="10532872" y="138028"/>
                </a:cubicBezTo>
                <a:cubicBezTo>
                  <a:pt x="10480300" y="119072"/>
                  <a:pt x="10440532" y="186296"/>
                  <a:pt x="10398558" y="172911"/>
                </a:cubicBezTo>
                <a:cubicBezTo>
                  <a:pt x="10387708" y="174114"/>
                  <a:pt x="10378792" y="177646"/>
                  <a:pt x="10371128" y="182609"/>
                </a:cubicBezTo>
                <a:lnTo>
                  <a:pt x="10352178" y="199976"/>
                </a:lnTo>
                <a:lnTo>
                  <a:pt x="10351815" y="211879"/>
                </a:lnTo>
                <a:lnTo>
                  <a:pt x="10337471" y="218661"/>
                </a:lnTo>
                <a:lnTo>
                  <a:pt x="10334625" y="222351"/>
                </a:lnTo>
                <a:cubicBezTo>
                  <a:pt x="10321108" y="225227"/>
                  <a:pt x="10278615" y="228401"/>
                  <a:pt x="10256365" y="235917"/>
                </a:cubicBezTo>
                <a:cubicBezTo>
                  <a:pt x="10218136" y="258033"/>
                  <a:pt x="10224552" y="209685"/>
                  <a:pt x="10201127" y="267448"/>
                </a:cubicBezTo>
                <a:cubicBezTo>
                  <a:pt x="10121320" y="273476"/>
                  <a:pt x="10040763" y="345580"/>
                  <a:pt x="9961218" y="326720"/>
                </a:cubicBezTo>
                <a:cubicBezTo>
                  <a:pt x="9980173" y="341621"/>
                  <a:pt x="9883038" y="318484"/>
                  <a:pt x="9859715" y="355698"/>
                </a:cubicBezTo>
                <a:cubicBezTo>
                  <a:pt x="9812822" y="367758"/>
                  <a:pt x="9752089" y="383830"/>
                  <a:pt x="9679867" y="399081"/>
                </a:cubicBezTo>
                <a:cubicBezTo>
                  <a:pt x="9618357" y="415668"/>
                  <a:pt x="9525492" y="446315"/>
                  <a:pt x="9490654" y="455225"/>
                </a:cubicBezTo>
                <a:lnTo>
                  <a:pt x="9470837" y="452539"/>
                </a:lnTo>
                <a:lnTo>
                  <a:pt x="9469082" y="454891"/>
                </a:lnTo>
                <a:cubicBezTo>
                  <a:pt x="9460057" y="461184"/>
                  <a:pt x="9453495" y="461729"/>
                  <a:pt x="9448038" y="459733"/>
                </a:cubicBezTo>
                <a:lnTo>
                  <a:pt x="9396821" y="455795"/>
                </a:lnTo>
                <a:lnTo>
                  <a:pt x="9392197" y="459796"/>
                </a:lnTo>
                <a:lnTo>
                  <a:pt x="9347994" y="464462"/>
                </a:lnTo>
                <a:cubicBezTo>
                  <a:pt x="9347959" y="465155"/>
                  <a:pt x="9347925" y="465846"/>
                  <a:pt x="9347889" y="466539"/>
                </a:cubicBezTo>
                <a:cubicBezTo>
                  <a:pt x="9346648" y="471307"/>
                  <a:pt x="9343831" y="475025"/>
                  <a:pt x="9337639" y="476654"/>
                </a:cubicBezTo>
                <a:cubicBezTo>
                  <a:pt x="9354547" y="503661"/>
                  <a:pt x="9307720" y="510631"/>
                  <a:pt x="9287964" y="513052"/>
                </a:cubicBezTo>
                <a:cubicBezTo>
                  <a:pt x="9269905" y="526173"/>
                  <a:pt x="9245386" y="544358"/>
                  <a:pt x="9229283" y="555377"/>
                </a:cubicBezTo>
                <a:lnTo>
                  <a:pt x="9220274" y="557502"/>
                </a:lnTo>
                <a:cubicBezTo>
                  <a:pt x="9220250" y="557668"/>
                  <a:pt x="9220226" y="557835"/>
                  <a:pt x="9220202" y="558001"/>
                </a:cubicBezTo>
                <a:cubicBezTo>
                  <a:pt x="9218468" y="559434"/>
                  <a:pt x="9215591" y="560497"/>
                  <a:pt x="9210908" y="561147"/>
                </a:cubicBezTo>
                <a:lnTo>
                  <a:pt x="9186374" y="565502"/>
                </a:lnTo>
                <a:lnTo>
                  <a:pt x="9181058" y="569943"/>
                </a:lnTo>
                <a:lnTo>
                  <a:pt x="9167549" y="584727"/>
                </a:lnTo>
                <a:lnTo>
                  <a:pt x="9149110" y="598906"/>
                </a:lnTo>
                <a:cubicBezTo>
                  <a:pt x="9133575" y="594395"/>
                  <a:pt x="9087390" y="636567"/>
                  <a:pt x="9078556" y="644039"/>
                </a:cubicBezTo>
                <a:lnTo>
                  <a:pt x="8996399" y="690055"/>
                </a:lnTo>
                <a:cubicBezTo>
                  <a:pt x="8913147" y="777045"/>
                  <a:pt x="8867993" y="772591"/>
                  <a:pt x="8803791" y="813860"/>
                </a:cubicBezTo>
                <a:cubicBezTo>
                  <a:pt x="8745270" y="819906"/>
                  <a:pt x="8690049" y="823612"/>
                  <a:pt x="8636202" y="848463"/>
                </a:cubicBezTo>
                <a:cubicBezTo>
                  <a:pt x="8594799" y="860014"/>
                  <a:pt x="8568613" y="864779"/>
                  <a:pt x="8555372" y="883171"/>
                </a:cubicBezTo>
                <a:lnTo>
                  <a:pt x="8507229" y="901665"/>
                </a:lnTo>
                <a:lnTo>
                  <a:pt x="8428473" y="927985"/>
                </a:lnTo>
                <a:cubicBezTo>
                  <a:pt x="8428287" y="929817"/>
                  <a:pt x="8428100" y="931648"/>
                  <a:pt x="8427914" y="933480"/>
                </a:cubicBezTo>
                <a:lnTo>
                  <a:pt x="8420327" y="941984"/>
                </a:lnTo>
                <a:lnTo>
                  <a:pt x="8394729" y="948347"/>
                </a:lnTo>
                <a:lnTo>
                  <a:pt x="8380548" y="987916"/>
                </a:lnTo>
                <a:lnTo>
                  <a:pt x="8375330" y="965444"/>
                </a:lnTo>
                <a:cubicBezTo>
                  <a:pt x="8372375" y="964202"/>
                  <a:pt x="8344433" y="977378"/>
                  <a:pt x="8340796" y="980522"/>
                </a:cubicBezTo>
                <a:cubicBezTo>
                  <a:pt x="8328292" y="982128"/>
                  <a:pt x="8319237" y="991089"/>
                  <a:pt x="8304438" y="996739"/>
                </a:cubicBezTo>
                <a:cubicBezTo>
                  <a:pt x="8297193" y="1005683"/>
                  <a:pt x="8289328" y="1014568"/>
                  <a:pt x="8280929" y="1023089"/>
                </a:cubicBezTo>
                <a:lnTo>
                  <a:pt x="8275760" y="1027772"/>
                </a:lnTo>
                <a:lnTo>
                  <a:pt x="8275478" y="1027605"/>
                </a:lnTo>
                <a:cubicBezTo>
                  <a:pt x="8273970" y="1028076"/>
                  <a:pt x="8251461" y="1029408"/>
                  <a:pt x="8249003" y="1032033"/>
                </a:cubicBezTo>
                <a:lnTo>
                  <a:pt x="8203836" y="1037347"/>
                </a:lnTo>
                <a:cubicBezTo>
                  <a:pt x="8172789" y="1049890"/>
                  <a:pt x="8148166" y="1034625"/>
                  <a:pt x="8122936" y="1063113"/>
                </a:cubicBezTo>
                <a:cubicBezTo>
                  <a:pt x="8093850" y="1074757"/>
                  <a:pt x="8066781" y="1075350"/>
                  <a:pt x="8043658" y="1092746"/>
                </a:cubicBezTo>
                <a:cubicBezTo>
                  <a:pt x="8032157" y="1089174"/>
                  <a:pt x="8022145" y="1089998"/>
                  <a:pt x="8015351" y="1105478"/>
                </a:cubicBezTo>
                <a:cubicBezTo>
                  <a:pt x="7987544" y="1113006"/>
                  <a:pt x="7977708" y="1099152"/>
                  <a:pt x="7963145" y="1119346"/>
                </a:cubicBezTo>
                <a:cubicBezTo>
                  <a:pt x="7942622" y="1098880"/>
                  <a:pt x="7943760" y="1109516"/>
                  <a:pt x="7938145" y="1120225"/>
                </a:cubicBezTo>
                <a:lnTo>
                  <a:pt x="7937238" y="1121204"/>
                </a:lnTo>
                <a:lnTo>
                  <a:pt x="7934398" y="1118240"/>
                </a:lnTo>
                <a:lnTo>
                  <a:pt x="7918248" y="1124371"/>
                </a:lnTo>
                <a:lnTo>
                  <a:pt x="7914119" y="1127653"/>
                </a:lnTo>
                <a:cubicBezTo>
                  <a:pt x="7911201" y="1129547"/>
                  <a:pt x="7909169" y="1130331"/>
                  <a:pt x="7907658" y="1130350"/>
                </a:cubicBezTo>
                <a:lnTo>
                  <a:pt x="7907434" y="1130103"/>
                </a:lnTo>
                <a:lnTo>
                  <a:pt x="7901508" y="1133245"/>
                </a:lnTo>
                <a:cubicBezTo>
                  <a:pt x="7891644" y="1139271"/>
                  <a:pt x="7882185" y="1145815"/>
                  <a:pt x="7873287" y="1152609"/>
                </a:cubicBezTo>
                <a:cubicBezTo>
                  <a:pt x="7864672" y="1141906"/>
                  <a:pt x="7845199" y="1159242"/>
                  <a:pt x="7834833" y="1153868"/>
                </a:cubicBezTo>
                <a:lnTo>
                  <a:pt x="7828661" y="1139994"/>
                </a:lnTo>
                <a:lnTo>
                  <a:pt x="7823966" y="1143178"/>
                </a:lnTo>
                <a:lnTo>
                  <a:pt x="7815078" y="1151776"/>
                </a:lnTo>
                <a:cubicBezTo>
                  <a:pt x="7813692" y="1152943"/>
                  <a:pt x="7812687" y="1153116"/>
                  <a:pt x="7812026" y="1151522"/>
                </a:cubicBezTo>
                <a:cubicBezTo>
                  <a:pt x="7806555" y="1153054"/>
                  <a:pt x="7788673" y="1159989"/>
                  <a:pt x="7782249" y="1160970"/>
                </a:cubicBezTo>
                <a:lnTo>
                  <a:pt x="7773476" y="1157414"/>
                </a:lnTo>
                <a:lnTo>
                  <a:pt x="7769600" y="1157365"/>
                </a:lnTo>
                <a:lnTo>
                  <a:pt x="7752631" y="1172815"/>
                </a:lnTo>
                <a:lnTo>
                  <a:pt x="7739392" y="1192062"/>
                </a:lnTo>
                <a:lnTo>
                  <a:pt x="7677677" y="1216394"/>
                </a:lnTo>
                <a:lnTo>
                  <a:pt x="7586920" y="1261888"/>
                </a:lnTo>
                <a:cubicBezTo>
                  <a:pt x="7556723" y="1298911"/>
                  <a:pt x="7489187" y="1284518"/>
                  <a:pt x="7486100" y="1292563"/>
                </a:cubicBezTo>
                <a:cubicBezTo>
                  <a:pt x="7454875" y="1308356"/>
                  <a:pt x="7453335" y="1326361"/>
                  <a:pt x="7411323" y="1340732"/>
                </a:cubicBezTo>
                <a:cubicBezTo>
                  <a:pt x="7372519" y="1390006"/>
                  <a:pt x="7288617" y="1403664"/>
                  <a:pt x="7240698" y="1438832"/>
                </a:cubicBezTo>
                <a:cubicBezTo>
                  <a:pt x="7206467" y="1417136"/>
                  <a:pt x="7227555" y="1441678"/>
                  <a:pt x="7197675" y="1447530"/>
                </a:cubicBezTo>
                <a:cubicBezTo>
                  <a:pt x="7211601" y="1474927"/>
                  <a:pt x="7159483" y="1444981"/>
                  <a:pt x="7164788" y="1480293"/>
                </a:cubicBezTo>
                <a:cubicBezTo>
                  <a:pt x="7159184" y="1480240"/>
                  <a:pt x="7153584" y="1479075"/>
                  <a:pt x="7147929" y="1477641"/>
                </a:cubicBezTo>
                <a:lnTo>
                  <a:pt x="7144965" y="1476908"/>
                </a:lnTo>
                <a:lnTo>
                  <a:pt x="7134299" y="1479969"/>
                </a:lnTo>
                <a:lnTo>
                  <a:pt x="7129809" y="1473339"/>
                </a:lnTo>
                <a:lnTo>
                  <a:pt x="7112688" y="1472575"/>
                </a:lnTo>
                <a:cubicBezTo>
                  <a:pt x="7106506" y="1473449"/>
                  <a:pt x="7100123" y="1475741"/>
                  <a:pt x="7093470" y="1480300"/>
                </a:cubicBezTo>
                <a:cubicBezTo>
                  <a:pt x="7079039" y="1501274"/>
                  <a:pt x="7048991" y="1495718"/>
                  <a:pt x="7025034" y="1506934"/>
                </a:cubicBezTo>
                <a:lnTo>
                  <a:pt x="7014783" y="1515868"/>
                </a:lnTo>
                <a:lnTo>
                  <a:pt x="6979706" y="1523511"/>
                </a:lnTo>
                <a:lnTo>
                  <a:pt x="6977890" y="1525793"/>
                </a:lnTo>
                <a:cubicBezTo>
                  <a:pt x="6971996" y="1527914"/>
                  <a:pt x="6959488" y="1529941"/>
                  <a:pt x="6944339" y="1536237"/>
                </a:cubicBezTo>
                <a:lnTo>
                  <a:pt x="6886996" y="1563569"/>
                </a:lnTo>
                <a:lnTo>
                  <a:pt x="6874510" y="1558469"/>
                </a:lnTo>
                <a:lnTo>
                  <a:pt x="6871943" y="1554651"/>
                </a:lnTo>
                <a:lnTo>
                  <a:pt x="6856174" y="1562024"/>
                </a:lnTo>
                <a:lnTo>
                  <a:pt x="6842321" y="1560554"/>
                </a:lnTo>
                <a:lnTo>
                  <a:pt x="6832713" y="1569357"/>
                </a:lnTo>
                <a:lnTo>
                  <a:pt x="6816351" y="1571495"/>
                </a:lnTo>
                <a:cubicBezTo>
                  <a:pt x="6810216" y="1571510"/>
                  <a:pt x="6803310" y="1571324"/>
                  <a:pt x="6795800" y="1572010"/>
                </a:cubicBezTo>
                <a:lnTo>
                  <a:pt x="6777546" y="1568661"/>
                </a:lnTo>
                <a:lnTo>
                  <a:pt x="6751528" y="1574143"/>
                </a:lnTo>
                <a:cubicBezTo>
                  <a:pt x="6731455" y="1578562"/>
                  <a:pt x="6712054" y="1582098"/>
                  <a:pt x="6691966" y="1582255"/>
                </a:cubicBezTo>
                <a:cubicBezTo>
                  <a:pt x="6677921" y="1590738"/>
                  <a:pt x="6663787" y="1595441"/>
                  <a:pt x="6646941" y="1588471"/>
                </a:cubicBezTo>
                <a:cubicBezTo>
                  <a:pt x="6605135" y="1597971"/>
                  <a:pt x="6598373" y="1612583"/>
                  <a:pt x="6568576" y="1606488"/>
                </a:cubicBezTo>
                <a:cubicBezTo>
                  <a:pt x="6562510" y="1614734"/>
                  <a:pt x="6558067" y="1619360"/>
                  <a:pt x="6554358" y="1621701"/>
                </a:cubicBezTo>
                <a:cubicBezTo>
                  <a:pt x="6543227" y="1628727"/>
                  <a:pt x="6538724" y="1615196"/>
                  <a:pt x="6516968" y="1617195"/>
                </a:cubicBezTo>
                <a:cubicBezTo>
                  <a:pt x="6493173" y="1617368"/>
                  <a:pt x="6528193" y="1598652"/>
                  <a:pt x="6506479" y="1602227"/>
                </a:cubicBezTo>
                <a:cubicBezTo>
                  <a:pt x="6486674" y="1613929"/>
                  <a:pt x="6478484" y="1593997"/>
                  <a:pt x="6458436" y="1607332"/>
                </a:cubicBezTo>
                <a:cubicBezTo>
                  <a:pt x="6471168" y="1620800"/>
                  <a:pt x="6410323" y="1615478"/>
                  <a:pt x="6414786" y="1628815"/>
                </a:cubicBezTo>
                <a:cubicBezTo>
                  <a:pt x="6385942" y="1615041"/>
                  <a:pt x="6386569" y="1640238"/>
                  <a:pt x="6357085" y="1640846"/>
                </a:cubicBezTo>
                <a:cubicBezTo>
                  <a:pt x="6341163" y="1636809"/>
                  <a:pt x="6331497" y="1637754"/>
                  <a:pt x="6322636" y="1648213"/>
                </a:cubicBezTo>
                <a:cubicBezTo>
                  <a:pt x="6248448" y="1627802"/>
                  <a:pt x="6286748" y="1654976"/>
                  <a:pt x="6226172" y="1654676"/>
                </a:cubicBezTo>
                <a:lnTo>
                  <a:pt x="6221217" y="1654506"/>
                </a:lnTo>
                <a:lnTo>
                  <a:pt x="6204956" y="1664280"/>
                </a:lnTo>
                <a:cubicBezTo>
                  <a:pt x="6204728" y="1665114"/>
                  <a:pt x="6204498" y="1665947"/>
                  <a:pt x="6204270" y="1666782"/>
                </a:cubicBezTo>
                <a:lnTo>
                  <a:pt x="6143810" y="1661963"/>
                </a:lnTo>
                <a:lnTo>
                  <a:pt x="6136560" y="1665728"/>
                </a:lnTo>
                <a:lnTo>
                  <a:pt x="6096155" y="1656951"/>
                </a:lnTo>
                <a:lnTo>
                  <a:pt x="6075812" y="1655422"/>
                </a:lnTo>
                <a:lnTo>
                  <a:pt x="6039495" y="1649680"/>
                </a:lnTo>
                <a:lnTo>
                  <a:pt x="6036523" y="1652121"/>
                </a:lnTo>
                <a:lnTo>
                  <a:pt x="6029328" y="1649904"/>
                </a:lnTo>
                <a:lnTo>
                  <a:pt x="6024075" y="1652779"/>
                </a:lnTo>
                <a:lnTo>
                  <a:pt x="6018085" y="1652030"/>
                </a:lnTo>
                <a:cubicBezTo>
                  <a:pt x="6006658" y="1653831"/>
                  <a:pt x="5968194" y="1662035"/>
                  <a:pt x="5955513" y="1663584"/>
                </a:cubicBezTo>
                <a:lnTo>
                  <a:pt x="5941996" y="1661326"/>
                </a:lnTo>
                <a:lnTo>
                  <a:pt x="5931789" y="1669915"/>
                </a:lnTo>
                <a:lnTo>
                  <a:pt x="5888686" y="1672175"/>
                </a:lnTo>
                <a:lnTo>
                  <a:pt x="5873794" y="1665454"/>
                </a:lnTo>
                <a:lnTo>
                  <a:pt x="5860022" y="1660635"/>
                </a:lnTo>
                <a:lnTo>
                  <a:pt x="5858237" y="1660649"/>
                </a:lnTo>
                <a:lnTo>
                  <a:pt x="5840319" y="1660798"/>
                </a:lnTo>
                <a:lnTo>
                  <a:pt x="5806984" y="1661075"/>
                </a:lnTo>
                <a:cubicBezTo>
                  <a:pt x="5785708" y="1661533"/>
                  <a:pt x="5764126" y="1662974"/>
                  <a:pt x="5742351" y="1667489"/>
                </a:cubicBezTo>
                <a:cubicBezTo>
                  <a:pt x="5659069" y="1645168"/>
                  <a:pt x="5615134" y="1706361"/>
                  <a:pt x="5521171" y="1671626"/>
                </a:cubicBezTo>
                <a:cubicBezTo>
                  <a:pt x="5491803" y="1671296"/>
                  <a:pt x="5498089" y="1662666"/>
                  <a:pt x="5457384" y="1683952"/>
                </a:cubicBezTo>
                <a:cubicBezTo>
                  <a:pt x="5356959" y="1699287"/>
                  <a:pt x="5078905" y="1774579"/>
                  <a:pt x="4950070" y="1748401"/>
                </a:cubicBezTo>
                <a:cubicBezTo>
                  <a:pt x="4918276" y="1752255"/>
                  <a:pt x="4891043" y="1756936"/>
                  <a:pt x="4872172" y="1757222"/>
                </a:cubicBezTo>
                <a:lnTo>
                  <a:pt x="4809524" y="1761033"/>
                </a:lnTo>
                <a:cubicBezTo>
                  <a:pt x="4791324" y="1772975"/>
                  <a:pt x="4777258" y="1754591"/>
                  <a:pt x="4759058" y="1766533"/>
                </a:cubicBezTo>
                <a:cubicBezTo>
                  <a:pt x="4747481" y="1770744"/>
                  <a:pt x="4734604" y="1772921"/>
                  <a:pt x="4719749" y="1771811"/>
                </a:cubicBezTo>
                <a:cubicBezTo>
                  <a:pt x="4671168" y="1780243"/>
                  <a:pt x="4634134" y="1775931"/>
                  <a:pt x="4568686" y="1786141"/>
                </a:cubicBezTo>
                <a:cubicBezTo>
                  <a:pt x="4544667" y="1777910"/>
                  <a:pt x="4432547" y="1778168"/>
                  <a:pt x="4418751" y="1796932"/>
                </a:cubicBezTo>
                <a:cubicBezTo>
                  <a:pt x="4403360" y="1801488"/>
                  <a:pt x="4385278" y="1795746"/>
                  <a:pt x="4378377" y="1815528"/>
                </a:cubicBezTo>
                <a:cubicBezTo>
                  <a:pt x="4366870" y="1839461"/>
                  <a:pt x="4337372" y="1814003"/>
                  <a:pt x="4320575" y="1832722"/>
                </a:cubicBezTo>
                <a:cubicBezTo>
                  <a:pt x="4277898" y="1857053"/>
                  <a:pt x="4243945" y="1846759"/>
                  <a:pt x="4211935" y="1860177"/>
                </a:cubicBezTo>
                <a:cubicBezTo>
                  <a:pt x="4181519" y="1859584"/>
                  <a:pt x="4171342" y="1859762"/>
                  <a:pt x="4101228" y="1868717"/>
                </a:cubicBezTo>
                <a:cubicBezTo>
                  <a:pt x="4080159" y="1876188"/>
                  <a:pt x="4039427" y="1877381"/>
                  <a:pt x="3973223" y="1881015"/>
                </a:cubicBezTo>
                <a:cubicBezTo>
                  <a:pt x="3971330" y="1884974"/>
                  <a:pt x="3952843" y="1879225"/>
                  <a:pt x="3900992" y="1880603"/>
                </a:cubicBezTo>
                <a:cubicBezTo>
                  <a:pt x="3849141" y="1881981"/>
                  <a:pt x="3740060" y="1895686"/>
                  <a:pt x="3662119" y="1889285"/>
                </a:cubicBezTo>
                <a:cubicBezTo>
                  <a:pt x="3565155" y="1881322"/>
                  <a:pt x="3613412" y="1915150"/>
                  <a:pt x="3496919" y="1873180"/>
                </a:cubicBezTo>
                <a:cubicBezTo>
                  <a:pt x="3488062" y="1895719"/>
                  <a:pt x="3474293" y="1876288"/>
                  <a:pt x="3449433" y="1889681"/>
                </a:cubicBezTo>
                <a:cubicBezTo>
                  <a:pt x="3406553" y="1891629"/>
                  <a:pt x="3413217" y="1897797"/>
                  <a:pt x="3369766" y="1916653"/>
                </a:cubicBezTo>
                <a:cubicBezTo>
                  <a:pt x="3338805" y="1929531"/>
                  <a:pt x="3289487" y="1928617"/>
                  <a:pt x="3269672" y="1938036"/>
                </a:cubicBezTo>
                <a:lnTo>
                  <a:pt x="3224897" y="1943733"/>
                </a:lnTo>
                <a:cubicBezTo>
                  <a:pt x="3188693" y="1949271"/>
                  <a:pt x="3178540" y="1909145"/>
                  <a:pt x="3161463" y="1946591"/>
                </a:cubicBezTo>
                <a:lnTo>
                  <a:pt x="3112044" y="1935614"/>
                </a:lnTo>
                <a:lnTo>
                  <a:pt x="3069716" y="1930463"/>
                </a:lnTo>
                <a:cubicBezTo>
                  <a:pt x="3049937" y="1924285"/>
                  <a:pt x="3047816" y="1925644"/>
                  <a:pt x="3005773" y="1915878"/>
                </a:cubicBezTo>
                <a:cubicBezTo>
                  <a:pt x="2978838" y="1921092"/>
                  <a:pt x="2967972" y="1927319"/>
                  <a:pt x="2897201" y="1926772"/>
                </a:cubicBezTo>
                <a:lnTo>
                  <a:pt x="2783891" y="1931749"/>
                </a:lnTo>
                <a:cubicBezTo>
                  <a:pt x="2753098" y="1932794"/>
                  <a:pt x="2731621" y="1915151"/>
                  <a:pt x="2712447" y="1933044"/>
                </a:cubicBezTo>
                <a:cubicBezTo>
                  <a:pt x="2621923" y="1990472"/>
                  <a:pt x="2637976" y="1949546"/>
                  <a:pt x="2560151" y="1963609"/>
                </a:cubicBezTo>
                <a:cubicBezTo>
                  <a:pt x="2472084" y="1973456"/>
                  <a:pt x="2423631" y="1962133"/>
                  <a:pt x="2367221" y="1971884"/>
                </a:cubicBezTo>
                <a:cubicBezTo>
                  <a:pt x="2355331" y="1950582"/>
                  <a:pt x="2295649" y="1950006"/>
                  <a:pt x="2272130" y="1961162"/>
                </a:cubicBezTo>
                <a:cubicBezTo>
                  <a:pt x="2229336" y="1964326"/>
                  <a:pt x="2232627" y="1943953"/>
                  <a:pt x="2189404" y="1978172"/>
                </a:cubicBezTo>
                <a:cubicBezTo>
                  <a:pt x="2153824" y="1968017"/>
                  <a:pt x="2114605" y="1969166"/>
                  <a:pt x="2077704" y="1965002"/>
                </a:cubicBezTo>
                <a:cubicBezTo>
                  <a:pt x="2053064" y="1962036"/>
                  <a:pt x="2051584" y="1971011"/>
                  <a:pt x="2033299" y="1969042"/>
                </a:cubicBezTo>
                <a:cubicBezTo>
                  <a:pt x="2015014" y="1967073"/>
                  <a:pt x="1998956" y="1958903"/>
                  <a:pt x="1967996" y="1953187"/>
                </a:cubicBezTo>
                <a:cubicBezTo>
                  <a:pt x="1924117" y="1970917"/>
                  <a:pt x="1915668" y="1940297"/>
                  <a:pt x="1855805" y="1926082"/>
                </a:cubicBezTo>
                <a:cubicBezTo>
                  <a:pt x="1830663" y="1943732"/>
                  <a:pt x="1810564" y="1935694"/>
                  <a:pt x="1790957" y="1919460"/>
                </a:cubicBezTo>
                <a:cubicBezTo>
                  <a:pt x="1732588" y="1924884"/>
                  <a:pt x="1679506" y="1900619"/>
                  <a:pt x="1613978" y="1891581"/>
                </a:cubicBezTo>
                <a:cubicBezTo>
                  <a:pt x="1542961" y="1912227"/>
                  <a:pt x="1506863" y="1865666"/>
                  <a:pt x="1436831" y="1856201"/>
                </a:cubicBezTo>
                <a:cubicBezTo>
                  <a:pt x="1409149" y="1862955"/>
                  <a:pt x="1416370" y="1829853"/>
                  <a:pt x="1357365" y="1832140"/>
                </a:cubicBezTo>
                <a:cubicBezTo>
                  <a:pt x="1285880" y="1811785"/>
                  <a:pt x="1273193" y="1786872"/>
                  <a:pt x="1232341" y="1785942"/>
                </a:cubicBezTo>
                <a:cubicBezTo>
                  <a:pt x="1223903" y="1792798"/>
                  <a:pt x="1160576" y="1793911"/>
                  <a:pt x="1162595" y="1784330"/>
                </a:cubicBezTo>
                <a:cubicBezTo>
                  <a:pt x="1153167" y="1787110"/>
                  <a:pt x="1122206" y="1805077"/>
                  <a:pt x="1120257" y="1789615"/>
                </a:cubicBezTo>
                <a:cubicBezTo>
                  <a:pt x="1073149" y="1786750"/>
                  <a:pt x="1034361" y="1768718"/>
                  <a:pt x="991903" y="1786741"/>
                </a:cubicBezTo>
                <a:cubicBezTo>
                  <a:pt x="966383" y="1781126"/>
                  <a:pt x="949501" y="1800915"/>
                  <a:pt x="883960" y="1809389"/>
                </a:cubicBezTo>
                <a:cubicBezTo>
                  <a:pt x="836064" y="1808194"/>
                  <a:pt x="826980" y="1826610"/>
                  <a:pt x="766531" y="1805053"/>
                </a:cubicBezTo>
                <a:cubicBezTo>
                  <a:pt x="732778" y="1801141"/>
                  <a:pt x="694055" y="1787044"/>
                  <a:pt x="669779" y="1800537"/>
                </a:cubicBezTo>
                <a:cubicBezTo>
                  <a:pt x="645252" y="1794709"/>
                  <a:pt x="563495" y="1813232"/>
                  <a:pt x="523898" y="1811085"/>
                </a:cubicBezTo>
                <a:cubicBezTo>
                  <a:pt x="457555" y="1798530"/>
                  <a:pt x="395227" y="1824052"/>
                  <a:pt x="360251" y="1830735"/>
                </a:cubicBezTo>
                <a:cubicBezTo>
                  <a:pt x="313564" y="1825583"/>
                  <a:pt x="298281" y="1811622"/>
                  <a:pt x="255207" y="1818275"/>
                </a:cubicBezTo>
                <a:cubicBezTo>
                  <a:pt x="206572" y="1839769"/>
                  <a:pt x="160277" y="1836800"/>
                  <a:pt x="101803" y="1870647"/>
                </a:cubicBezTo>
                <a:cubicBezTo>
                  <a:pt x="85849" y="1910002"/>
                  <a:pt x="27997" y="1845258"/>
                  <a:pt x="25397" y="1888443"/>
                </a:cubicBezTo>
                <a:cubicBezTo>
                  <a:pt x="19096" y="1881154"/>
                  <a:pt x="11260" y="1878398"/>
                  <a:pt x="2370" y="1878311"/>
                </a:cubicBezTo>
                <a:lnTo>
                  <a:pt x="0" y="1878785"/>
                </a:lnTo>
                <a:lnTo>
                  <a:pt x="0" y="0"/>
                </a:lnTo>
                <a:close/>
              </a:path>
            </a:pathLst>
          </a:custGeom>
          <a:solidFill>
            <a:srgbClr val="82766A">
              <a:alpha val="15000"/>
            </a:srgbClr>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4" name="CasellaDiTesto 3">
            <a:extLst>
              <a:ext uri="{FF2B5EF4-FFF2-40B4-BE49-F238E27FC236}">
                <a16:creationId xmlns:a16="http://schemas.microsoft.com/office/drawing/2014/main" id="{86604B58-2F64-9C78-CCE3-40B98E8ABAB4}"/>
              </a:ext>
            </a:extLst>
          </p:cNvPr>
          <p:cNvSpPr txBox="1"/>
          <p:nvPr/>
        </p:nvSpPr>
        <p:spPr>
          <a:xfrm>
            <a:off x="1137034" y="609597"/>
            <a:ext cx="9392421" cy="1330841"/>
          </a:xfrm>
          <a:prstGeom prst="rect">
            <a:avLst/>
          </a:prstGeom>
        </p:spPr>
        <p:txBody>
          <a:bodyPr vert="horz" lIns="91440" tIns="45720" rIns="91440" bIns="45720" rtlCol="0" anchor="ctr">
            <a:normAutofit/>
          </a:bodyPr>
          <a:lstStyle/>
          <a:p>
            <a:pPr>
              <a:lnSpc>
                <a:spcPct val="90000"/>
              </a:lnSpc>
              <a:spcBef>
                <a:spcPct val="0"/>
              </a:spcBef>
              <a:spcAft>
                <a:spcPts val="600"/>
              </a:spcAft>
            </a:pPr>
            <a:r>
              <a:rPr lang="en-US" sz="4400" b="1" kern="1200" dirty="0">
                <a:solidFill>
                  <a:schemeClr val="tx1"/>
                </a:solidFill>
                <a:latin typeface="Bierstadt" panose="020B0004020202020204" pitchFamily="34" charset="0"/>
                <a:ea typeface="+mj-ea"/>
                <a:cs typeface="+mj-cs"/>
              </a:rPr>
              <a:t>ACO ALGORITHMS</a:t>
            </a:r>
          </a:p>
        </p:txBody>
      </p:sp>
      <p:sp>
        <p:nvSpPr>
          <p:cNvPr id="38926" name="Freeform: Shape 38925">
            <a:extLst>
              <a:ext uri="{FF2B5EF4-FFF2-40B4-BE49-F238E27FC236}">
                <a16:creationId xmlns:a16="http://schemas.microsoft.com/office/drawing/2014/main" id="{9A0D773F-7A7D-4DBB-9DEA-86BB8B8F4BC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10800000">
            <a:off x="5381624" y="6209414"/>
            <a:ext cx="6810375" cy="648586"/>
          </a:xfrm>
          <a:custGeom>
            <a:avLst/>
            <a:gdLst>
              <a:gd name="connsiteX0" fmla="*/ 0 w 10753706"/>
              <a:gd name="connsiteY0" fmla="*/ 0 h 1027260"/>
              <a:gd name="connsiteX1" fmla="*/ 10753706 w 10753706"/>
              <a:gd name="connsiteY1" fmla="*/ 0 h 1027260"/>
              <a:gd name="connsiteX2" fmla="*/ 10748809 w 10753706"/>
              <a:gd name="connsiteY2" fmla="*/ 2522 h 1027260"/>
              <a:gd name="connsiteX3" fmla="*/ 10725330 w 10753706"/>
              <a:gd name="connsiteY3" fmla="*/ 11977 h 1027260"/>
              <a:gd name="connsiteX4" fmla="*/ 10615423 w 10753706"/>
              <a:gd name="connsiteY4" fmla="*/ 52967 h 1027260"/>
              <a:gd name="connsiteX5" fmla="*/ 10533936 w 10753706"/>
              <a:gd name="connsiteY5" fmla="*/ 53095 h 1027260"/>
              <a:gd name="connsiteX6" fmla="*/ 10466876 w 10753706"/>
              <a:gd name="connsiteY6" fmla="*/ 45180 h 1027260"/>
              <a:gd name="connsiteX7" fmla="*/ 10355090 w 10753706"/>
              <a:gd name="connsiteY7" fmla="*/ 89741 h 1027260"/>
              <a:gd name="connsiteX8" fmla="*/ 10087145 w 10753706"/>
              <a:gd name="connsiteY8" fmla="*/ 66115 h 1027260"/>
              <a:gd name="connsiteX9" fmla="*/ 10015902 w 10753706"/>
              <a:gd name="connsiteY9" fmla="*/ 76178 h 1027260"/>
              <a:gd name="connsiteX10" fmla="*/ 9806005 w 10753706"/>
              <a:gd name="connsiteY10" fmla="*/ 102435 h 1027260"/>
              <a:gd name="connsiteX11" fmla="*/ 9602583 w 10753706"/>
              <a:gd name="connsiteY11" fmla="*/ 179170 h 1027260"/>
              <a:gd name="connsiteX12" fmla="*/ 9469719 w 10753706"/>
              <a:gd name="connsiteY12" fmla="*/ 174721 h 1027260"/>
              <a:gd name="connsiteX13" fmla="*/ 9408692 w 10753706"/>
              <a:gd name="connsiteY13" fmla="*/ 189513 h 1027260"/>
              <a:gd name="connsiteX14" fmla="*/ 9364151 w 10753706"/>
              <a:gd name="connsiteY14" fmla="*/ 194072 h 1027260"/>
              <a:gd name="connsiteX15" fmla="*/ 9337751 w 10753706"/>
              <a:gd name="connsiteY15" fmla="*/ 197579 h 1027260"/>
              <a:gd name="connsiteX16" fmla="*/ 9297166 w 10753706"/>
              <a:gd name="connsiteY16" fmla="*/ 216558 h 1027260"/>
              <a:gd name="connsiteX17" fmla="*/ 9123859 w 10753706"/>
              <a:gd name="connsiteY17" fmla="*/ 237356 h 1027260"/>
              <a:gd name="connsiteX18" fmla="*/ 8950741 w 10753706"/>
              <a:gd name="connsiteY18" fmla="*/ 238020 h 1027260"/>
              <a:gd name="connsiteX19" fmla="*/ 8718236 w 10753706"/>
              <a:gd name="connsiteY19" fmla="*/ 303148 h 1027260"/>
              <a:gd name="connsiteX20" fmla="*/ 8694011 w 10753706"/>
              <a:gd name="connsiteY20" fmla="*/ 308812 h 1027260"/>
              <a:gd name="connsiteX21" fmla="*/ 8611976 w 10753706"/>
              <a:gd name="connsiteY21" fmla="*/ 324819 h 1027260"/>
              <a:gd name="connsiteX22" fmla="*/ 8562074 w 10753706"/>
              <a:gd name="connsiteY22" fmla="*/ 337971 h 1027260"/>
              <a:gd name="connsiteX23" fmla="*/ 8501724 w 10753706"/>
              <a:gd name="connsiteY23" fmla="*/ 360865 h 1027260"/>
              <a:gd name="connsiteX24" fmla="*/ 8504489 w 10753706"/>
              <a:gd name="connsiteY24" fmla="*/ 364790 h 1027260"/>
              <a:gd name="connsiteX25" fmla="*/ 8492774 w 10753706"/>
              <a:gd name="connsiteY25" fmla="*/ 366181 h 1027260"/>
              <a:gd name="connsiteX26" fmla="*/ 8466405 w 10753706"/>
              <a:gd name="connsiteY26" fmla="*/ 368724 h 1027260"/>
              <a:gd name="connsiteX27" fmla="*/ 8427069 w 10753706"/>
              <a:gd name="connsiteY27" fmla="*/ 387211 h 1027260"/>
              <a:gd name="connsiteX28" fmla="*/ 8387766 w 10753706"/>
              <a:gd name="connsiteY28" fmla="*/ 377161 h 1027260"/>
              <a:gd name="connsiteX29" fmla="*/ 8315874 w 10753706"/>
              <a:gd name="connsiteY29" fmla="*/ 395527 h 1027260"/>
              <a:gd name="connsiteX30" fmla="*/ 8274474 w 10753706"/>
              <a:gd name="connsiteY30" fmla="*/ 405112 h 1027260"/>
              <a:gd name="connsiteX31" fmla="*/ 8234664 w 10753706"/>
              <a:gd name="connsiteY31" fmla="*/ 410219 h 1027260"/>
              <a:gd name="connsiteX32" fmla="*/ 8211268 w 10753706"/>
              <a:gd name="connsiteY32" fmla="*/ 416791 h 1027260"/>
              <a:gd name="connsiteX33" fmla="*/ 8188615 w 10753706"/>
              <a:gd name="connsiteY33" fmla="*/ 421755 h 1027260"/>
              <a:gd name="connsiteX34" fmla="*/ 8179981 w 10753706"/>
              <a:gd name="connsiteY34" fmla="*/ 420402 h 1027260"/>
              <a:gd name="connsiteX35" fmla="*/ 8179307 w 10753706"/>
              <a:gd name="connsiteY35" fmla="*/ 422516 h 1027260"/>
              <a:gd name="connsiteX36" fmla="*/ 8147929 w 10753706"/>
              <a:gd name="connsiteY36" fmla="*/ 450302 h 1027260"/>
              <a:gd name="connsiteX37" fmla="*/ 8089136 w 10753706"/>
              <a:gd name="connsiteY37" fmla="*/ 465283 h 1027260"/>
              <a:gd name="connsiteX38" fmla="*/ 8049973 w 10753706"/>
              <a:gd name="connsiteY38" fmla="*/ 454121 h 1027260"/>
              <a:gd name="connsiteX39" fmla="*/ 7965913 w 10753706"/>
              <a:gd name="connsiteY39" fmla="*/ 464415 h 1027260"/>
              <a:gd name="connsiteX40" fmla="*/ 7945093 w 10753706"/>
              <a:gd name="connsiteY40" fmla="*/ 464798 h 1027260"/>
              <a:gd name="connsiteX41" fmla="*/ 7935335 w 10753706"/>
              <a:gd name="connsiteY41" fmla="*/ 462442 h 1027260"/>
              <a:gd name="connsiteX42" fmla="*/ 7904779 w 10753706"/>
              <a:gd name="connsiteY42" fmla="*/ 471429 h 1027260"/>
              <a:gd name="connsiteX43" fmla="*/ 7855604 w 10753706"/>
              <a:gd name="connsiteY43" fmla="*/ 480199 h 1027260"/>
              <a:gd name="connsiteX44" fmla="*/ 7832630 w 10753706"/>
              <a:gd name="connsiteY44" fmla="*/ 485371 h 1027260"/>
              <a:gd name="connsiteX45" fmla="*/ 7812438 w 10753706"/>
              <a:gd name="connsiteY45" fmla="*/ 485391 h 1027260"/>
              <a:gd name="connsiteX46" fmla="*/ 7701399 w 10753706"/>
              <a:gd name="connsiteY46" fmla="*/ 495197 h 1027260"/>
              <a:gd name="connsiteX47" fmla="*/ 7674778 w 10753706"/>
              <a:gd name="connsiteY47" fmla="*/ 494723 h 1027260"/>
              <a:gd name="connsiteX48" fmla="*/ 7660445 w 10753706"/>
              <a:gd name="connsiteY48" fmla="*/ 490194 h 1027260"/>
              <a:gd name="connsiteX49" fmla="*/ 7651781 w 10753706"/>
              <a:gd name="connsiteY49" fmla="*/ 493084 h 1027260"/>
              <a:gd name="connsiteX50" fmla="*/ 7584807 w 10753706"/>
              <a:gd name="connsiteY50" fmla="*/ 499490 h 1027260"/>
              <a:gd name="connsiteX51" fmla="*/ 7541324 w 10753706"/>
              <a:gd name="connsiteY51" fmla="*/ 504184 h 1027260"/>
              <a:gd name="connsiteX52" fmla="*/ 7541756 w 10753706"/>
              <a:gd name="connsiteY52" fmla="*/ 512184 h 1027260"/>
              <a:gd name="connsiteX53" fmla="*/ 7503906 w 10753706"/>
              <a:gd name="connsiteY53" fmla="*/ 518551 h 1027260"/>
              <a:gd name="connsiteX54" fmla="*/ 7460411 w 10753706"/>
              <a:gd name="connsiteY54" fmla="*/ 517415 h 1027260"/>
              <a:gd name="connsiteX55" fmla="*/ 7460116 w 10753706"/>
              <a:gd name="connsiteY55" fmla="*/ 517548 h 1027260"/>
              <a:gd name="connsiteX56" fmla="*/ 7297810 w 10753706"/>
              <a:gd name="connsiteY56" fmla="*/ 563947 h 1027260"/>
              <a:gd name="connsiteX57" fmla="*/ 6946388 w 10753706"/>
              <a:gd name="connsiteY57" fmla="*/ 665244 h 1027260"/>
              <a:gd name="connsiteX58" fmla="*/ 6741704 w 10753706"/>
              <a:gd name="connsiteY58" fmla="*/ 679365 h 1027260"/>
              <a:gd name="connsiteX59" fmla="*/ 6624680 w 10753706"/>
              <a:gd name="connsiteY59" fmla="*/ 677674 h 1027260"/>
              <a:gd name="connsiteX60" fmla="*/ 6605700 w 10753706"/>
              <a:gd name="connsiteY60" fmla="*/ 683566 h 1027260"/>
              <a:gd name="connsiteX61" fmla="*/ 6576922 w 10753706"/>
              <a:gd name="connsiteY61" fmla="*/ 683030 h 1027260"/>
              <a:gd name="connsiteX62" fmla="*/ 6405123 w 10753706"/>
              <a:gd name="connsiteY62" fmla="*/ 721946 h 1027260"/>
              <a:gd name="connsiteX63" fmla="*/ 6368938 w 10753706"/>
              <a:gd name="connsiteY63" fmla="*/ 717341 h 1027260"/>
              <a:gd name="connsiteX64" fmla="*/ 6295102 w 10753706"/>
              <a:gd name="connsiteY64" fmla="*/ 729508 h 1027260"/>
              <a:gd name="connsiteX65" fmla="*/ 6202084 w 10753706"/>
              <a:gd name="connsiteY65" fmla="*/ 767091 h 1027260"/>
              <a:gd name="connsiteX66" fmla="*/ 6067157 w 10753706"/>
              <a:gd name="connsiteY66" fmla="*/ 790339 h 1027260"/>
              <a:gd name="connsiteX67" fmla="*/ 6061443 w 10753706"/>
              <a:gd name="connsiteY67" fmla="*/ 796151 h 1027260"/>
              <a:gd name="connsiteX68" fmla="*/ 6051406 w 10753706"/>
              <a:gd name="connsiteY68" fmla="*/ 800684 h 1027260"/>
              <a:gd name="connsiteX69" fmla="*/ 6049097 w 10753706"/>
              <a:gd name="connsiteY69" fmla="*/ 800636 h 1027260"/>
              <a:gd name="connsiteX70" fmla="*/ 6034222 w 10753706"/>
              <a:gd name="connsiteY70" fmla="*/ 804110 h 1027260"/>
              <a:gd name="connsiteX71" fmla="*/ 6033121 w 10753706"/>
              <a:gd name="connsiteY71" fmla="*/ 806078 h 1027260"/>
              <a:gd name="connsiteX72" fmla="*/ 6023593 w 10753706"/>
              <a:gd name="connsiteY72" fmla="*/ 808842 h 1027260"/>
              <a:gd name="connsiteX73" fmla="*/ 6006639 w 10753706"/>
              <a:gd name="connsiteY73" fmla="*/ 815304 h 1027260"/>
              <a:gd name="connsiteX74" fmla="*/ 6001762 w 10753706"/>
              <a:gd name="connsiteY74" fmla="*/ 815557 h 1027260"/>
              <a:gd name="connsiteX75" fmla="*/ 5973534 w 10753706"/>
              <a:gd name="connsiteY75" fmla="*/ 823815 h 1027260"/>
              <a:gd name="connsiteX76" fmla="*/ 5972336 w 10753706"/>
              <a:gd name="connsiteY76" fmla="*/ 823476 h 1027260"/>
              <a:gd name="connsiteX77" fmla="*/ 5960841 w 10753706"/>
              <a:gd name="connsiteY77" fmla="*/ 823819 h 1027260"/>
              <a:gd name="connsiteX78" fmla="*/ 5940719 w 10753706"/>
              <a:gd name="connsiteY78" fmla="*/ 825514 h 1027260"/>
              <a:gd name="connsiteX79" fmla="*/ 5884298 w 10753706"/>
              <a:gd name="connsiteY79" fmla="*/ 823806 h 1027260"/>
              <a:gd name="connsiteX80" fmla="*/ 5854779 w 10753706"/>
              <a:gd name="connsiteY80" fmla="*/ 832365 h 1027260"/>
              <a:gd name="connsiteX81" fmla="*/ 5848382 w 10753706"/>
              <a:gd name="connsiteY81" fmla="*/ 833844 h 1027260"/>
              <a:gd name="connsiteX82" fmla="*/ 5848066 w 10753706"/>
              <a:gd name="connsiteY82" fmla="*/ 833772 h 1027260"/>
              <a:gd name="connsiteX83" fmla="*/ 5840944 w 10753706"/>
              <a:gd name="connsiteY83" fmla="*/ 835132 h 1027260"/>
              <a:gd name="connsiteX84" fmla="*/ 5836719 w 10753706"/>
              <a:gd name="connsiteY84" fmla="*/ 836539 h 1027260"/>
              <a:gd name="connsiteX85" fmla="*/ 5824311 w 10753706"/>
              <a:gd name="connsiteY85" fmla="*/ 839408 h 1027260"/>
              <a:gd name="connsiteX86" fmla="*/ 5818788 w 10753706"/>
              <a:gd name="connsiteY86" fmla="*/ 839727 h 1027260"/>
              <a:gd name="connsiteX87" fmla="*/ 5763953 w 10753706"/>
              <a:gd name="connsiteY87" fmla="*/ 834282 h 1027260"/>
              <a:gd name="connsiteX88" fmla="*/ 5667748 w 10753706"/>
              <a:gd name="connsiteY88" fmla="*/ 840211 h 1027260"/>
              <a:gd name="connsiteX89" fmla="*/ 5573108 w 10753706"/>
              <a:gd name="connsiteY89" fmla="*/ 847611 h 1027260"/>
              <a:gd name="connsiteX90" fmla="*/ 5539137 w 10753706"/>
              <a:gd name="connsiteY90" fmla="*/ 851033 h 1027260"/>
              <a:gd name="connsiteX91" fmla="*/ 5510651 w 10753706"/>
              <a:gd name="connsiteY91" fmla="*/ 844215 h 1027260"/>
              <a:gd name="connsiteX92" fmla="*/ 5457331 w 10753706"/>
              <a:gd name="connsiteY92" fmla="*/ 839159 h 1027260"/>
              <a:gd name="connsiteX93" fmla="*/ 5410613 w 10753706"/>
              <a:gd name="connsiteY93" fmla="*/ 834358 h 1027260"/>
              <a:gd name="connsiteX94" fmla="*/ 5370040 w 10753706"/>
              <a:gd name="connsiteY94" fmla="*/ 862127 h 1027260"/>
              <a:gd name="connsiteX95" fmla="*/ 5318778 w 10753706"/>
              <a:gd name="connsiteY95" fmla="*/ 855310 h 1027260"/>
              <a:gd name="connsiteX96" fmla="*/ 5298645 w 10753706"/>
              <a:gd name="connsiteY96" fmla="*/ 855171 h 1027260"/>
              <a:gd name="connsiteX97" fmla="*/ 5253828 w 10753706"/>
              <a:gd name="connsiteY97" fmla="*/ 859670 h 1027260"/>
              <a:gd name="connsiteX98" fmla="*/ 5216955 w 10753706"/>
              <a:gd name="connsiteY98" fmla="*/ 866245 h 1027260"/>
              <a:gd name="connsiteX99" fmla="*/ 5214344 w 10753706"/>
              <a:gd name="connsiteY99" fmla="*/ 868102 h 1027260"/>
              <a:gd name="connsiteX100" fmla="*/ 5195561 w 10753706"/>
              <a:gd name="connsiteY100" fmla="*/ 869949 h 1027260"/>
              <a:gd name="connsiteX101" fmla="*/ 5182555 w 10753706"/>
              <a:gd name="connsiteY101" fmla="*/ 873542 h 1027260"/>
              <a:gd name="connsiteX102" fmla="*/ 5172552 w 10753706"/>
              <a:gd name="connsiteY102" fmla="*/ 878801 h 1027260"/>
              <a:gd name="connsiteX103" fmla="*/ 5027993 w 10753706"/>
              <a:gd name="connsiteY103" fmla="*/ 889666 h 1027260"/>
              <a:gd name="connsiteX104" fmla="*/ 4939844 w 10753706"/>
              <a:gd name="connsiteY104" fmla="*/ 934802 h 1027260"/>
              <a:gd name="connsiteX105" fmla="*/ 4792576 w 10753706"/>
              <a:gd name="connsiteY105" fmla="*/ 934820 h 1027260"/>
              <a:gd name="connsiteX106" fmla="*/ 4602423 w 10753706"/>
              <a:gd name="connsiteY106" fmla="*/ 958063 h 1027260"/>
              <a:gd name="connsiteX107" fmla="*/ 4290656 w 10753706"/>
              <a:gd name="connsiteY107" fmla="*/ 969152 h 1027260"/>
              <a:gd name="connsiteX108" fmla="*/ 3952334 w 10753706"/>
              <a:gd name="connsiteY108" fmla="*/ 954043 h 1027260"/>
              <a:gd name="connsiteX109" fmla="*/ 3858560 w 10753706"/>
              <a:gd name="connsiteY109" fmla="*/ 948781 h 1027260"/>
              <a:gd name="connsiteX110" fmla="*/ 3846597 w 10753706"/>
              <a:gd name="connsiteY110" fmla="*/ 948382 h 1027260"/>
              <a:gd name="connsiteX111" fmla="*/ 3736044 w 10753706"/>
              <a:gd name="connsiteY111" fmla="*/ 947759 h 1027260"/>
              <a:gd name="connsiteX112" fmla="*/ 3713136 w 10753706"/>
              <a:gd name="connsiteY112" fmla="*/ 946963 h 1027260"/>
              <a:gd name="connsiteX113" fmla="*/ 3695939 w 10753706"/>
              <a:gd name="connsiteY113" fmla="*/ 943639 h 1027260"/>
              <a:gd name="connsiteX114" fmla="*/ 3694125 w 10753706"/>
              <a:gd name="connsiteY114" fmla="*/ 940567 h 1027260"/>
              <a:gd name="connsiteX115" fmla="*/ 3681925 w 10753706"/>
              <a:gd name="connsiteY115" fmla="*/ 939706 h 1027260"/>
              <a:gd name="connsiteX116" fmla="*/ 3679204 w 10753706"/>
              <a:gd name="connsiteY116" fmla="*/ 938926 h 1027260"/>
              <a:gd name="connsiteX117" fmla="*/ 3615656 w 10753706"/>
              <a:gd name="connsiteY117" fmla="*/ 940320 h 1027260"/>
              <a:gd name="connsiteX118" fmla="*/ 3567983 w 10753706"/>
              <a:gd name="connsiteY118" fmla="*/ 935596 h 1027260"/>
              <a:gd name="connsiteX119" fmla="*/ 3422423 w 10753706"/>
              <a:gd name="connsiteY119" fmla="*/ 932129 h 1027260"/>
              <a:gd name="connsiteX120" fmla="*/ 3310925 w 10753706"/>
              <a:gd name="connsiteY120" fmla="*/ 911072 h 1027260"/>
              <a:gd name="connsiteX121" fmla="*/ 3139421 w 10753706"/>
              <a:gd name="connsiteY121" fmla="*/ 934151 h 1027260"/>
              <a:gd name="connsiteX122" fmla="*/ 2996922 w 10753706"/>
              <a:gd name="connsiteY122" fmla="*/ 927537 h 1027260"/>
              <a:gd name="connsiteX123" fmla="*/ 2982785 w 10753706"/>
              <a:gd name="connsiteY123" fmla="*/ 931453 h 1027260"/>
              <a:gd name="connsiteX124" fmla="*/ 2967478 w 10753706"/>
              <a:gd name="connsiteY124" fmla="*/ 933397 h 1027260"/>
              <a:gd name="connsiteX125" fmla="*/ 2948552 w 10753706"/>
              <a:gd name="connsiteY125" fmla="*/ 932961 h 1027260"/>
              <a:gd name="connsiteX126" fmla="*/ 2944404 w 10753706"/>
              <a:gd name="connsiteY126" fmla="*/ 934452 h 1027260"/>
              <a:gd name="connsiteX127" fmla="*/ 2908608 w 10753706"/>
              <a:gd name="connsiteY127" fmla="*/ 937205 h 1027260"/>
              <a:gd name="connsiteX128" fmla="*/ 2904443 w 10753706"/>
              <a:gd name="connsiteY128" fmla="*/ 936455 h 1027260"/>
              <a:gd name="connsiteX129" fmla="*/ 2868935 w 10753706"/>
              <a:gd name="connsiteY129" fmla="*/ 938022 h 1027260"/>
              <a:gd name="connsiteX130" fmla="*/ 2868586 w 10753706"/>
              <a:gd name="connsiteY130" fmla="*/ 937487 h 1027260"/>
              <a:gd name="connsiteX131" fmla="*/ 2859191 w 10753706"/>
              <a:gd name="connsiteY131" fmla="*/ 935503 h 1027260"/>
              <a:gd name="connsiteX132" fmla="*/ 2840915 w 10753706"/>
              <a:gd name="connsiteY132" fmla="*/ 932977 h 1027260"/>
              <a:gd name="connsiteX133" fmla="*/ 2763509 w 10753706"/>
              <a:gd name="connsiteY133" fmla="*/ 921850 h 1027260"/>
              <a:gd name="connsiteX134" fmla="*/ 2756121 w 10753706"/>
              <a:gd name="connsiteY134" fmla="*/ 921864 h 1027260"/>
              <a:gd name="connsiteX135" fmla="*/ 2755998 w 10753706"/>
              <a:gd name="connsiteY135" fmla="*/ 921739 h 1027260"/>
              <a:gd name="connsiteX136" fmla="*/ 2748255 w 10753706"/>
              <a:gd name="connsiteY136" fmla="*/ 921505 h 1027260"/>
              <a:gd name="connsiteX137" fmla="*/ 2694601 w 10753706"/>
              <a:gd name="connsiteY137" fmla="*/ 915575 h 1027260"/>
              <a:gd name="connsiteX138" fmla="*/ 2635357 w 10753706"/>
              <a:gd name="connsiteY138" fmla="*/ 910976 h 1027260"/>
              <a:gd name="connsiteX139" fmla="*/ 2601047 w 10753706"/>
              <a:gd name="connsiteY139" fmla="*/ 910263 h 1027260"/>
              <a:gd name="connsiteX140" fmla="*/ 2507482 w 10753706"/>
              <a:gd name="connsiteY140" fmla="*/ 906211 h 1027260"/>
              <a:gd name="connsiteX141" fmla="*/ 2413884 w 10753706"/>
              <a:gd name="connsiteY141" fmla="*/ 900545 h 1027260"/>
              <a:gd name="connsiteX142" fmla="*/ 2368912 w 10753706"/>
              <a:gd name="connsiteY142" fmla="*/ 888755 h 1027260"/>
              <a:gd name="connsiteX143" fmla="*/ 2349490 w 10753706"/>
              <a:gd name="connsiteY143" fmla="*/ 889719 h 1027260"/>
              <a:gd name="connsiteX144" fmla="*/ 2344290 w 10753706"/>
              <a:gd name="connsiteY144" fmla="*/ 890584 h 1027260"/>
              <a:gd name="connsiteX145" fmla="*/ 2336488 w 10753706"/>
              <a:gd name="connsiteY145" fmla="*/ 891058 h 1027260"/>
              <a:gd name="connsiteX146" fmla="*/ 2329015 w 10753706"/>
              <a:gd name="connsiteY146" fmla="*/ 891627 h 1027260"/>
              <a:gd name="connsiteX147" fmla="*/ 2293898 w 10753706"/>
              <a:gd name="connsiteY147" fmla="*/ 896431 h 1027260"/>
              <a:gd name="connsiteX148" fmla="*/ 2243927 w 10753706"/>
              <a:gd name="connsiteY148" fmla="*/ 888076 h 1027260"/>
              <a:gd name="connsiteX149" fmla="*/ 2223920 w 10753706"/>
              <a:gd name="connsiteY149" fmla="*/ 887331 h 1027260"/>
              <a:gd name="connsiteX150" fmla="*/ 2213081 w 10753706"/>
              <a:gd name="connsiteY150" fmla="*/ 886302 h 1027260"/>
              <a:gd name="connsiteX151" fmla="*/ 2212307 w 10753706"/>
              <a:gd name="connsiteY151" fmla="*/ 885829 h 1027260"/>
              <a:gd name="connsiteX152" fmla="*/ 2152321 w 10753706"/>
              <a:gd name="connsiteY152" fmla="*/ 894418 h 1027260"/>
              <a:gd name="connsiteX153" fmla="*/ 2140985 w 10753706"/>
              <a:gd name="connsiteY153" fmla="*/ 895968 h 1027260"/>
              <a:gd name="connsiteX154" fmla="*/ 2121210 w 10753706"/>
              <a:gd name="connsiteY154" fmla="*/ 899354 h 1027260"/>
              <a:gd name="connsiteX155" fmla="*/ 2119146 w 10753706"/>
              <a:gd name="connsiteY155" fmla="*/ 899033 h 1027260"/>
              <a:gd name="connsiteX156" fmla="*/ 2105666 w 10753706"/>
              <a:gd name="connsiteY156" fmla="*/ 902240 h 1027260"/>
              <a:gd name="connsiteX157" fmla="*/ 2094924 w 10753706"/>
              <a:gd name="connsiteY157" fmla="*/ 907203 h 1027260"/>
              <a:gd name="connsiteX158" fmla="*/ 1949478 w 10753706"/>
              <a:gd name="connsiteY158" fmla="*/ 913748 h 1027260"/>
              <a:gd name="connsiteX159" fmla="*/ 1749684 w 10753706"/>
              <a:gd name="connsiteY159" fmla="*/ 942223 h 1027260"/>
              <a:gd name="connsiteX160" fmla="*/ 1585576 w 10753706"/>
              <a:gd name="connsiteY160" fmla="*/ 954170 h 1027260"/>
              <a:gd name="connsiteX161" fmla="*/ 1476250 w 10753706"/>
              <a:gd name="connsiteY161" fmla="*/ 950653 h 1027260"/>
              <a:gd name="connsiteX162" fmla="*/ 1433927 w 10753706"/>
              <a:gd name="connsiteY162" fmla="*/ 959926 h 1027260"/>
              <a:gd name="connsiteX163" fmla="*/ 1414893 w 10753706"/>
              <a:gd name="connsiteY163" fmla="*/ 957671 h 1027260"/>
              <a:gd name="connsiteX164" fmla="*/ 1411585 w 10753706"/>
              <a:gd name="connsiteY164" fmla="*/ 957179 h 1027260"/>
              <a:gd name="connsiteX165" fmla="*/ 1398896 w 10753706"/>
              <a:gd name="connsiteY165" fmla="*/ 957460 h 1027260"/>
              <a:gd name="connsiteX166" fmla="*/ 1394632 w 10753706"/>
              <a:gd name="connsiteY166" fmla="*/ 954725 h 1027260"/>
              <a:gd name="connsiteX167" fmla="*/ 1375043 w 10753706"/>
              <a:gd name="connsiteY167" fmla="*/ 953132 h 1027260"/>
              <a:gd name="connsiteX168" fmla="*/ 1351876 w 10753706"/>
              <a:gd name="connsiteY168" fmla="*/ 954436 h 1027260"/>
              <a:gd name="connsiteX169" fmla="*/ 1242676 w 10753706"/>
              <a:gd name="connsiteY169" fmla="*/ 963767 h 1027260"/>
              <a:gd name="connsiteX170" fmla="*/ 1205993 w 10753706"/>
              <a:gd name="connsiteY170" fmla="*/ 974080 h 1027260"/>
              <a:gd name="connsiteX171" fmla="*/ 1052221 w 10753706"/>
              <a:gd name="connsiteY171" fmla="*/ 963954 h 1027260"/>
              <a:gd name="connsiteX172" fmla="*/ 968270 w 10753706"/>
              <a:gd name="connsiteY172" fmla="*/ 964761 h 1027260"/>
              <a:gd name="connsiteX173" fmla="*/ 874493 w 10753706"/>
              <a:gd name="connsiteY173" fmla="*/ 998122 h 1027260"/>
              <a:gd name="connsiteX174" fmla="*/ 814411 w 10753706"/>
              <a:gd name="connsiteY174" fmla="*/ 1007391 h 1027260"/>
              <a:gd name="connsiteX175" fmla="*/ 688604 w 10753706"/>
              <a:gd name="connsiteY175" fmla="*/ 1015631 h 1027260"/>
              <a:gd name="connsiteX176" fmla="*/ 618171 w 10753706"/>
              <a:gd name="connsiteY176" fmla="*/ 1027260 h 1027260"/>
              <a:gd name="connsiteX177" fmla="*/ 570379 w 10753706"/>
              <a:gd name="connsiteY177" fmla="*/ 1023487 h 1027260"/>
              <a:gd name="connsiteX178" fmla="*/ 482519 w 10753706"/>
              <a:gd name="connsiteY178" fmla="*/ 1002108 h 1027260"/>
              <a:gd name="connsiteX179" fmla="*/ 475319 w 10753706"/>
              <a:gd name="connsiteY179" fmla="*/ 1009922 h 1027260"/>
              <a:gd name="connsiteX180" fmla="*/ 431104 w 10753706"/>
              <a:gd name="connsiteY180" fmla="*/ 1009317 h 1027260"/>
              <a:gd name="connsiteX181" fmla="*/ 363782 w 10753706"/>
              <a:gd name="connsiteY181" fmla="*/ 1007585 h 1027260"/>
              <a:gd name="connsiteX182" fmla="*/ 325533 w 10753706"/>
              <a:gd name="connsiteY182" fmla="*/ 1008502 h 1027260"/>
              <a:gd name="connsiteX183" fmla="*/ 220429 w 10753706"/>
              <a:gd name="connsiteY183" fmla="*/ 1008927 h 1027260"/>
              <a:gd name="connsiteX184" fmla="*/ 114676 w 10753706"/>
              <a:gd name="connsiteY184" fmla="*/ 1007765 h 1027260"/>
              <a:gd name="connsiteX185" fmla="*/ 13470 w 10753706"/>
              <a:gd name="connsiteY185" fmla="*/ 998544 h 1027260"/>
              <a:gd name="connsiteX186" fmla="*/ 0 w 10753706"/>
              <a:gd name="connsiteY186" fmla="*/ 997355 h 1027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Lst>
            <a:rect l="l" t="t" r="r" b="b"/>
            <a:pathLst>
              <a:path w="10753706" h="1027260">
                <a:moveTo>
                  <a:pt x="0" y="0"/>
                </a:moveTo>
                <a:lnTo>
                  <a:pt x="10753706" y="0"/>
                </a:lnTo>
                <a:lnTo>
                  <a:pt x="10748809" y="2522"/>
                </a:lnTo>
                <a:cubicBezTo>
                  <a:pt x="10744031" y="4644"/>
                  <a:pt x="10737551" y="7204"/>
                  <a:pt x="10725330" y="11977"/>
                </a:cubicBezTo>
                <a:cubicBezTo>
                  <a:pt x="10700888" y="21523"/>
                  <a:pt x="10652058" y="39304"/>
                  <a:pt x="10615423" y="52967"/>
                </a:cubicBezTo>
                <a:cubicBezTo>
                  <a:pt x="10598524" y="49017"/>
                  <a:pt x="10550674" y="61360"/>
                  <a:pt x="10533936" y="53095"/>
                </a:cubicBezTo>
                <a:cubicBezTo>
                  <a:pt x="10519435" y="55674"/>
                  <a:pt x="10480156" y="49393"/>
                  <a:pt x="10466876" y="45180"/>
                </a:cubicBezTo>
                <a:cubicBezTo>
                  <a:pt x="10443145" y="68059"/>
                  <a:pt x="10382269" y="71294"/>
                  <a:pt x="10355090" y="89741"/>
                </a:cubicBezTo>
                <a:cubicBezTo>
                  <a:pt x="10286222" y="95376"/>
                  <a:pt x="10146285" y="63529"/>
                  <a:pt x="10087145" y="66115"/>
                </a:cubicBezTo>
                <a:cubicBezTo>
                  <a:pt x="10067575" y="79584"/>
                  <a:pt x="10043111" y="68921"/>
                  <a:pt x="10015902" y="76178"/>
                </a:cubicBezTo>
                <a:cubicBezTo>
                  <a:pt x="9952302" y="84628"/>
                  <a:pt x="9893286" y="103337"/>
                  <a:pt x="9806005" y="102435"/>
                </a:cubicBezTo>
                <a:cubicBezTo>
                  <a:pt x="9782247" y="141133"/>
                  <a:pt x="9674787" y="151643"/>
                  <a:pt x="9602583" y="179170"/>
                </a:cubicBezTo>
                <a:cubicBezTo>
                  <a:pt x="9557658" y="187584"/>
                  <a:pt x="9478290" y="154235"/>
                  <a:pt x="9469719" y="174721"/>
                </a:cubicBezTo>
                <a:cubicBezTo>
                  <a:pt x="9443779" y="165070"/>
                  <a:pt x="9431317" y="185692"/>
                  <a:pt x="9408692" y="189513"/>
                </a:cubicBezTo>
                <a:cubicBezTo>
                  <a:pt x="9387154" y="183843"/>
                  <a:pt x="9380475" y="191089"/>
                  <a:pt x="9364151" y="194072"/>
                </a:cubicBezTo>
                <a:cubicBezTo>
                  <a:pt x="9354686" y="190222"/>
                  <a:pt x="9340485" y="191782"/>
                  <a:pt x="9337751" y="197579"/>
                </a:cubicBezTo>
                <a:cubicBezTo>
                  <a:pt x="9349566" y="209270"/>
                  <a:pt x="9297468" y="207714"/>
                  <a:pt x="9297166" y="216558"/>
                </a:cubicBezTo>
                <a:cubicBezTo>
                  <a:pt x="9269057" y="220999"/>
                  <a:pt x="9139630" y="221783"/>
                  <a:pt x="9123859" y="237356"/>
                </a:cubicBezTo>
                <a:cubicBezTo>
                  <a:pt x="9068176" y="249209"/>
                  <a:pt x="8975349" y="235349"/>
                  <a:pt x="8950741" y="238020"/>
                </a:cubicBezTo>
                <a:cubicBezTo>
                  <a:pt x="8916265" y="215428"/>
                  <a:pt x="8822808" y="292026"/>
                  <a:pt x="8718236" y="303148"/>
                </a:cubicBezTo>
                <a:cubicBezTo>
                  <a:pt x="8703111" y="302060"/>
                  <a:pt x="8695551" y="302792"/>
                  <a:pt x="8694011" y="308812"/>
                </a:cubicBezTo>
                <a:cubicBezTo>
                  <a:pt x="8661810" y="312764"/>
                  <a:pt x="8637956" y="329628"/>
                  <a:pt x="8611976" y="324819"/>
                </a:cubicBezTo>
                <a:cubicBezTo>
                  <a:pt x="8621849" y="336388"/>
                  <a:pt x="8562809" y="325917"/>
                  <a:pt x="8562074" y="337971"/>
                </a:cubicBezTo>
                <a:cubicBezTo>
                  <a:pt x="8543699" y="343978"/>
                  <a:pt x="8511321" y="356396"/>
                  <a:pt x="8501724" y="360865"/>
                </a:cubicBezTo>
                <a:lnTo>
                  <a:pt x="8504489" y="364790"/>
                </a:lnTo>
                <a:lnTo>
                  <a:pt x="8492774" y="366181"/>
                </a:lnTo>
                <a:lnTo>
                  <a:pt x="8466405" y="368724"/>
                </a:lnTo>
                <a:cubicBezTo>
                  <a:pt x="8455454" y="372229"/>
                  <a:pt x="8440175" y="385805"/>
                  <a:pt x="8427069" y="387211"/>
                </a:cubicBezTo>
                <a:cubicBezTo>
                  <a:pt x="8400442" y="392215"/>
                  <a:pt x="8397079" y="382989"/>
                  <a:pt x="8387766" y="377161"/>
                </a:cubicBezTo>
                <a:cubicBezTo>
                  <a:pt x="8369233" y="378548"/>
                  <a:pt x="8334756" y="390869"/>
                  <a:pt x="8315874" y="395527"/>
                </a:cubicBezTo>
                <a:cubicBezTo>
                  <a:pt x="8306664" y="400500"/>
                  <a:pt x="8272845" y="393679"/>
                  <a:pt x="8274474" y="405112"/>
                </a:cubicBezTo>
                <a:cubicBezTo>
                  <a:pt x="8255483" y="406194"/>
                  <a:pt x="8244963" y="408376"/>
                  <a:pt x="8234664" y="410219"/>
                </a:cubicBezTo>
                <a:lnTo>
                  <a:pt x="8211268" y="416791"/>
                </a:lnTo>
                <a:cubicBezTo>
                  <a:pt x="8204720" y="419941"/>
                  <a:pt x="8197411" y="422004"/>
                  <a:pt x="8188615" y="421755"/>
                </a:cubicBezTo>
                <a:lnTo>
                  <a:pt x="8179981" y="420402"/>
                </a:lnTo>
                <a:lnTo>
                  <a:pt x="8179307" y="422516"/>
                </a:lnTo>
                <a:cubicBezTo>
                  <a:pt x="8179027" y="425797"/>
                  <a:pt x="8175790" y="448341"/>
                  <a:pt x="8147929" y="450302"/>
                </a:cubicBezTo>
                <a:cubicBezTo>
                  <a:pt x="8130300" y="457967"/>
                  <a:pt x="8114933" y="461015"/>
                  <a:pt x="8089136" y="465283"/>
                </a:cubicBezTo>
                <a:cubicBezTo>
                  <a:pt x="8072810" y="465920"/>
                  <a:pt x="8069376" y="451569"/>
                  <a:pt x="8049973" y="454121"/>
                </a:cubicBezTo>
                <a:cubicBezTo>
                  <a:pt x="7974508" y="471465"/>
                  <a:pt x="8006050" y="447139"/>
                  <a:pt x="7965913" y="464415"/>
                </a:cubicBezTo>
                <a:cubicBezTo>
                  <a:pt x="7958234" y="466025"/>
                  <a:pt x="7951405" y="465800"/>
                  <a:pt x="7945093" y="464798"/>
                </a:cubicBezTo>
                <a:lnTo>
                  <a:pt x="7935335" y="462442"/>
                </a:lnTo>
                <a:lnTo>
                  <a:pt x="7904779" y="471429"/>
                </a:lnTo>
                <a:cubicBezTo>
                  <a:pt x="7889387" y="474999"/>
                  <a:pt x="7872867" y="477951"/>
                  <a:pt x="7855604" y="480199"/>
                </a:cubicBezTo>
                <a:cubicBezTo>
                  <a:pt x="7850005" y="476378"/>
                  <a:pt x="7838628" y="483595"/>
                  <a:pt x="7832630" y="485371"/>
                </a:cubicBezTo>
                <a:cubicBezTo>
                  <a:pt x="7831473" y="482645"/>
                  <a:pt x="7816623" y="482661"/>
                  <a:pt x="7812438" y="485391"/>
                </a:cubicBezTo>
                <a:cubicBezTo>
                  <a:pt x="7709470" y="505049"/>
                  <a:pt x="7759426" y="473956"/>
                  <a:pt x="7701399" y="495197"/>
                </a:cubicBezTo>
                <a:cubicBezTo>
                  <a:pt x="7690986" y="496989"/>
                  <a:pt x="7682397" y="496365"/>
                  <a:pt x="7674778" y="494723"/>
                </a:cubicBezTo>
                <a:lnTo>
                  <a:pt x="7660445" y="490194"/>
                </a:lnTo>
                <a:lnTo>
                  <a:pt x="7651781" y="493084"/>
                </a:lnTo>
                <a:cubicBezTo>
                  <a:pt x="7616113" y="496548"/>
                  <a:pt x="7603273" y="491735"/>
                  <a:pt x="7584807" y="499490"/>
                </a:cubicBezTo>
                <a:cubicBezTo>
                  <a:pt x="7549256" y="490212"/>
                  <a:pt x="7563949" y="500167"/>
                  <a:pt x="7541324" y="504184"/>
                </a:cubicBezTo>
                <a:cubicBezTo>
                  <a:pt x="7523851" y="508307"/>
                  <a:pt x="7559546" y="509825"/>
                  <a:pt x="7541756" y="512184"/>
                </a:cubicBezTo>
                <a:cubicBezTo>
                  <a:pt x="7520963" y="510864"/>
                  <a:pt x="7525755" y="520497"/>
                  <a:pt x="7503906" y="518551"/>
                </a:cubicBezTo>
                <a:cubicBezTo>
                  <a:pt x="7505924" y="510774"/>
                  <a:pt x="7464361" y="523683"/>
                  <a:pt x="7460411" y="517415"/>
                </a:cubicBezTo>
                <a:lnTo>
                  <a:pt x="7460116" y="517548"/>
                </a:lnTo>
                <a:cubicBezTo>
                  <a:pt x="7447785" y="530928"/>
                  <a:pt x="7310141" y="550568"/>
                  <a:pt x="7297810" y="563947"/>
                </a:cubicBezTo>
                <a:cubicBezTo>
                  <a:pt x="7221791" y="605698"/>
                  <a:pt x="7039072" y="646008"/>
                  <a:pt x="6946388" y="665244"/>
                </a:cubicBezTo>
                <a:cubicBezTo>
                  <a:pt x="6853704" y="684480"/>
                  <a:pt x="6804875" y="677485"/>
                  <a:pt x="6741704" y="679365"/>
                </a:cubicBezTo>
                <a:lnTo>
                  <a:pt x="6624680" y="677674"/>
                </a:lnTo>
                <a:lnTo>
                  <a:pt x="6605700" y="683566"/>
                </a:lnTo>
                <a:cubicBezTo>
                  <a:pt x="6603309" y="685184"/>
                  <a:pt x="6599550" y="685647"/>
                  <a:pt x="6576922" y="683030"/>
                </a:cubicBezTo>
                <a:cubicBezTo>
                  <a:pt x="6527275" y="698355"/>
                  <a:pt x="6440981" y="702347"/>
                  <a:pt x="6405123" y="721946"/>
                </a:cubicBezTo>
                <a:cubicBezTo>
                  <a:pt x="6407963" y="715467"/>
                  <a:pt x="6383450" y="712913"/>
                  <a:pt x="6368938" y="717341"/>
                </a:cubicBezTo>
                <a:cubicBezTo>
                  <a:pt x="6377914" y="692119"/>
                  <a:pt x="6315316" y="744281"/>
                  <a:pt x="6295102" y="729508"/>
                </a:cubicBezTo>
                <a:cubicBezTo>
                  <a:pt x="6300358" y="744473"/>
                  <a:pt x="6240070" y="776254"/>
                  <a:pt x="6202084" y="767091"/>
                </a:cubicBezTo>
                <a:cubicBezTo>
                  <a:pt x="6152826" y="774744"/>
                  <a:pt x="6122010" y="790367"/>
                  <a:pt x="6067157" y="790339"/>
                </a:cubicBezTo>
                <a:cubicBezTo>
                  <a:pt x="6066310" y="792484"/>
                  <a:pt x="6064283" y="794403"/>
                  <a:pt x="6061443" y="796151"/>
                </a:cubicBezTo>
                <a:lnTo>
                  <a:pt x="6051406" y="800684"/>
                </a:lnTo>
                <a:lnTo>
                  <a:pt x="6049097" y="800636"/>
                </a:lnTo>
                <a:cubicBezTo>
                  <a:pt x="6040408" y="801393"/>
                  <a:pt x="6036299" y="802645"/>
                  <a:pt x="6034222" y="804110"/>
                </a:cubicBezTo>
                <a:lnTo>
                  <a:pt x="6033121" y="806078"/>
                </a:lnTo>
                <a:lnTo>
                  <a:pt x="6023593" y="808842"/>
                </a:lnTo>
                <a:lnTo>
                  <a:pt x="6006639" y="815304"/>
                </a:lnTo>
                <a:lnTo>
                  <a:pt x="6001762" y="815557"/>
                </a:lnTo>
                <a:lnTo>
                  <a:pt x="5973534" y="823815"/>
                </a:lnTo>
                <a:lnTo>
                  <a:pt x="5972336" y="823476"/>
                </a:lnTo>
                <a:cubicBezTo>
                  <a:pt x="5969004" y="822901"/>
                  <a:pt x="5965329" y="822833"/>
                  <a:pt x="5960841" y="823819"/>
                </a:cubicBezTo>
                <a:cubicBezTo>
                  <a:pt x="5955860" y="815655"/>
                  <a:pt x="5953515" y="821882"/>
                  <a:pt x="5940719" y="825514"/>
                </a:cubicBezTo>
                <a:cubicBezTo>
                  <a:pt x="5930130" y="813644"/>
                  <a:pt x="5900943" y="827979"/>
                  <a:pt x="5884298" y="823806"/>
                </a:cubicBezTo>
                <a:cubicBezTo>
                  <a:pt x="5875133" y="826741"/>
                  <a:pt x="5865250" y="829630"/>
                  <a:pt x="5854779" y="832365"/>
                </a:cubicBezTo>
                <a:lnTo>
                  <a:pt x="5848382" y="833844"/>
                </a:lnTo>
                <a:lnTo>
                  <a:pt x="5848066" y="833772"/>
                </a:lnTo>
                <a:cubicBezTo>
                  <a:pt x="5846273" y="833879"/>
                  <a:pt x="5844018" y="834284"/>
                  <a:pt x="5840944" y="835132"/>
                </a:cubicBezTo>
                <a:lnTo>
                  <a:pt x="5836719" y="836539"/>
                </a:lnTo>
                <a:lnTo>
                  <a:pt x="5824311" y="839408"/>
                </a:lnTo>
                <a:lnTo>
                  <a:pt x="5818788" y="839727"/>
                </a:lnTo>
                <a:cubicBezTo>
                  <a:pt x="5797008" y="838594"/>
                  <a:pt x="5786883" y="822081"/>
                  <a:pt x="5763953" y="834282"/>
                </a:cubicBezTo>
                <a:cubicBezTo>
                  <a:pt x="5726813" y="837521"/>
                  <a:pt x="5699446" y="830949"/>
                  <a:pt x="5667748" y="840211"/>
                </a:cubicBezTo>
                <a:cubicBezTo>
                  <a:pt x="5632959" y="843205"/>
                  <a:pt x="5601436" y="842280"/>
                  <a:pt x="5573108" y="847611"/>
                </a:cubicBezTo>
                <a:cubicBezTo>
                  <a:pt x="5560030" y="845832"/>
                  <a:pt x="5549547" y="851598"/>
                  <a:pt x="5539137" y="851033"/>
                </a:cubicBezTo>
                <a:cubicBezTo>
                  <a:pt x="5528728" y="850467"/>
                  <a:pt x="5529256" y="837509"/>
                  <a:pt x="5510651" y="844215"/>
                </a:cubicBezTo>
                <a:cubicBezTo>
                  <a:pt x="5494241" y="833607"/>
                  <a:pt x="5466101" y="839171"/>
                  <a:pt x="5457331" y="839159"/>
                </a:cubicBezTo>
                <a:lnTo>
                  <a:pt x="5410613" y="834358"/>
                </a:lnTo>
                <a:lnTo>
                  <a:pt x="5370040" y="862127"/>
                </a:lnTo>
                <a:cubicBezTo>
                  <a:pt x="5357863" y="856469"/>
                  <a:pt x="5319115" y="868069"/>
                  <a:pt x="5318778" y="855310"/>
                </a:cubicBezTo>
                <a:cubicBezTo>
                  <a:pt x="5303920" y="857760"/>
                  <a:pt x="5296727" y="863736"/>
                  <a:pt x="5298645" y="855171"/>
                </a:cubicBezTo>
                <a:cubicBezTo>
                  <a:pt x="5287819" y="855897"/>
                  <a:pt x="5267444" y="857825"/>
                  <a:pt x="5253828" y="859670"/>
                </a:cubicBezTo>
                <a:lnTo>
                  <a:pt x="5216955" y="866245"/>
                </a:lnTo>
                <a:lnTo>
                  <a:pt x="5214344" y="868102"/>
                </a:lnTo>
                <a:cubicBezTo>
                  <a:pt x="5210778" y="868719"/>
                  <a:pt x="5200859" y="869042"/>
                  <a:pt x="5195561" y="869949"/>
                </a:cubicBezTo>
                <a:lnTo>
                  <a:pt x="5182555" y="873542"/>
                </a:lnTo>
                <a:cubicBezTo>
                  <a:pt x="5178496" y="875023"/>
                  <a:pt x="5175066" y="876746"/>
                  <a:pt x="5172552" y="878801"/>
                </a:cubicBezTo>
                <a:cubicBezTo>
                  <a:pt x="5121406" y="873797"/>
                  <a:pt x="5080096" y="886529"/>
                  <a:pt x="5027993" y="889666"/>
                </a:cubicBezTo>
                <a:cubicBezTo>
                  <a:pt x="4999924" y="877115"/>
                  <a:pt x="4946973" y="919452"/>
                  <a:pt x="4939844" y="934802"/>
                </a:cubicBezTo>
                <a:cubicBezTo>
                  <a:pt x="4895154" y="940701"/>
                  <a:pt x="4844006" y="928240"/>
                  <a:pt x="4792576" y="934820"/>
                </a:cubicBezTo>
                <a:lnTo>
                  <a:pt x="4602423" y="958063"/>
                </a:lnTo>
                <a:cubicBezTo>
                  <a:pt x="4488530" y="967131"/>
                  <a:pt x="4399004" y="969822"/>
                  <a:pt x="4290656" y="969152"/>
                </a:cubicBezTo>
                <a:cubicBezTo>
                  <a:pt x="4182308" y="968482"/>
                  <a:pt x="4046938" y="971167"/>
                  <a:pt x="3952334" y="954043"/>
                </a:cubicBezTo>
                <a:lnTo>
                  <a:pt x="3858560" y="948781"/>
                </a:lnTo>
                <a:lnTo>
                  <a:pt x="3846597" y="948382"/>
                </a:lnTo>
                <a:cubicBezTo>
                  <a:pt x="3807516" y="956616"/>
                  <a:pt x="3767475" y="941640"/>
                  <a:pt x="3736044" y="947759"/>
                </a:cubicBezTo>
                <a:cubicBezTo>
                  <a:pt x="3727323" y="948128"/>
                  <a:pt x="3719828" y="947771"/>
                  <a:pt x="3713136" y="946963"/>
                </a:cubicBezTo>
                <a:lnTo>
                  <a:pt x="3695939" y="943639"/>
                </a:lnTo>
                <a:lnTo>
                  <a:pt x="3694125" y="940567"/>
                </a:lnTo>
                <a:lnTo>
                  <a:pt x="3681925" y="939706"/>
                </a:lnTo>
                <a:lnTo>
                  <a:pt x="3679204" y="938926"/>
                </a:lnTo>
                <a:cubicBezTo>
                  <a:pt x="3668160" y="939028"/>
                  <a:pt x="3634193" y="940875"/>
                  <a:pt x="3615656" y="940320"/>
                </a:cubicBezTo>
                <a:cubicBezTo>
                  <a:pt x="3582626" y="936974"/>
                  <a:pt x="3593904" y="949140"/>
                  <a:pt x="3567983" y="935596"/>
                </a:cubicBezTo>
                <a:cubicBezTo>
                  <a:pt x="3504185" y="939048"/>
                  <a:pt x="3482818" y="922224"/>
                  <a:pt x="3422423" y="932129"/>
                </a:cubicBezTo>
                <a:cubicBezTo>
                  <a:pt x="3369166" y="933413"/>
                  <a:pt x="3329486" y="910108"/>
                  <a:pt x="3310925" y="911072"/>
                </a:cubicBezTo>
                <a:cubicBezTo>
                  <a:pt x="3261363" y="909787"/>
                  <a:pt x="3198415" y="933574"/>
                  <a:pt x="3139421" y="934151"/>
                </a:cubicBezTo>
                <a:cubicBezTo>
                  <a:pt x="3088799" y="931012"/>
                  <a:pt x="3038941" y="938464"/>
                  <a:pt x="2996922" y="927537"/>
                </a:cubicBezTo>
                <a:cubicBezTo>
                  <a:pt x="2992673" y="929234"/>
                  <a:pt x="2987900" y="930498"/>
                  <a:pt x="2982785" y="931453"/>
                </a:cubicBezTo>
                <a:lnTo>
                  <a:pt x="2967478" y="933397"/>
                </a:lnTo>
                <a:lnTo>
                  <a:pt x="2948552" y="932961"/>
                </a:lnTo>
                <a:lnTo>
                  <a:pt x="2944404" y="934452"/>
                </a:lnTo>
                <a:lnTo>
                  <a:pt x="2908608" y="937205"/>
                </a:lnTo>
                <a:lnTo>
                  <a:pt x="2904443" y="936455"/>
                </a:lnTo>
                <a:lnTo>
                  <a:pt x="2868935" y="938022"/>
                </a:lnTo>
                <a:lnTo>
                  <a:pt x="2868586" y="937487"/>
                </a:lnTo>
                <a:cubicBezTo>
                  <a:pt x="2866994" y="936327"/>
                  <a:pt x="2864292" y="935538"/>
                  <a:pt x="2859191" y="935503"/>
                </a:cubicBezTo>
                <a:cubicBezTo>
                  <a:pt x="2869075" y="927418"/>
                  <a:pt x="2856828" y="932364"/>
                  <a:pt x="2840915" y="932977"/>
                </a:cubicBezTo>
                <a:lnTo>
                  <a:pt x="2763509" y="921850"/>
                </a:lnTo>
                <a:lnTo>
                  <a:pt x="2756121" y="921864"/>
                </a:lnTo>
                <a:cubicBezTo>
                  <a:pt x="2756081" y="921822"/>
                  <a:pt x="2756039" y="921781"/>
                  <a:pt x="2755998" y="921739"/>
                </a:cubicBezTo>
                <a:cubicBezTo>
                  <a:pt x="2754445" y="921476"/>
                  <a:pt x="2752036" y="921380"/>
                  <a:pt x="2748255" y="921505"/>
                </a:cubicBezTo>
                <a:lnTo>
                  <a:pt x="2694601" y="915575"/>
                </a:lnTo>
                <a:cubicBezTo>
                  <a:pt x="2671223" y="919874"/>
                  <a:pt x="2666972" y="913376"/>
                  <a:pt x="2635357" y="910976"/>
                </a:cubicBezTo>
                <a:cubicBezTo>
                  <a:pt x="2621906" y="915051"/>
                  <a:pt x="2611315" y="913542"/>
                  <a:pt x="2601047" y="910263"/>
                </a:cubicBezTo>
                <a:cubicBezTo>
                  <a:pt x="2570084" y="912074"/>
                  <a:pt x="2542135" y="907435"/>
                  <a:pt x="2507482" y="906211"/>
                </a:cubicBezTo>
                <a:cubicBezTo>
                  <a:pt x="2469706" y="911437"/>
                  <a:pt x="2450920" y="901812"/>
                  <a:pt x="2413884" y="900545"/>
                </a:cubicBezTo>
                <a:cubicBezTo>
                  <a:pt x="2381338" y="909664"/>
                  <a:pt x="2387753" y="892438"/>
                  <a:pt x="2368912" y="888755"/>
                </a:cubicBezTo>
                <a:lnTo>
                  <a:pt x="2349490" y="889719"/>
                </a:lnTo>
                <a:lnTo>
                  <a:pt x="2344290" y="890584"/>
                </a:lnTo>
                <a:cubicBezTo>
                  <a:pt x="2340673" y="891041"/>
                  <a:pt x="2338228" y="891167"/>
                  <a:pt x="2336488" y="891058"/>
                </a:cubicBezTo>
                <a:lnTo>
                  <a:pt x="2329015" y="891627"/>
                </a:lnTo>
                <a:cubicBezTo>
                  <a:pt x="2316843" y="893039"/>
                  <a:pt x="2305064" y="894669"/>
                  <a:pt x="2293898" y="896431"/>
                </a:cubicBezTo>
                <a:cubicBezTo>
                  <a:pt x="2282637" y="890404"/>
                  <a:pt x="2242346" y="900851"/>
                  <a:pt x="2243927" y="888076"/>
                </a:cubicBezTo>
                <a:cubicBezTo>
                  <a:pt x="2228778" y="890081"/>
                  <a:pt x="2220725" y="895845"/>
                  <a:pt x="2223920" y="887331"/>
                </a:cubicBezTo>
                <a:cubicBezTo>
                  <a:pt x="2218877" y="887756"/>
                  <a:pt x="2215583" y="887254"/>
                  <a:pt x="2213081" y="886302"/>
                </a:cubicBezTo>
                <a:lnTo>
                  <a:pt x="2212307" y="885829"/>
                </a:lnTo>
                <a:lnTo>
                  <a:pt x="2152321" y="894418"/>
                </a:lnTo>
                <a:lnTo>
                  <a:pt x="2140985" y="895968"/>
                </a:lnTo>
                <a:lnTo>
                  <a:pt x="2121210" y="899354"/>
                </a:lnTo>
                <a:lnTo>
                  <a:pt x="2119146" y="899033"/>
                </a:lnTo>
                <a:lnTo>
                  <a:pt x="2105666" y="902240"/>
                </a:lnTo>
                <a:cubicBezTo>
                  <a:pt x="2101407" y="903601"/>
                  <a:pt x="2097735" y="905221"/>
                  <a:pt x="2094924" y="907203"/>
                </a:cubicBezTo>
                <a:cubicBezTo>
                  <a:pt x="2044793" y="900664"/>
                  <a:pt x="2001785" y="912168"/>
                  <a:pt x="1949478" y="913748"/>
                </a:cubicBezTo>
                <a:cubicBezTo>
                  <a:pt x="1891937" y="919585"/>
                  <a:pt x="1810334" y="935486"/>
                  <a:pt x="1749684" y="942223"/>
                </a:cubicBezTo>
                <a:lnTo>
                  <a:pt x="1585576" y="954170"/>
                </a:lnTo>
                <a:cubicBezTo>
                  <a:pt x="1549165" y="943719"/>
                  <a:pt x="1511425" y="950847"/>
                  <a:pt x="1476250" y="950653"/>
                </a:cubicBezTo>
                <a:cubicBezTo>
                  <a:pt x="1488515" y="961596"/>
                  <a:pt x="1432660" y="946795"/>
                  <a:pt x="1433927" y="959926"/>
                </a:cubicBezTo>
                <a:cubicBezTo>
                  <a:pt x="1427485" y="959475"/>
                  <a:pt x="1421205" y="958623"/>
                  <a:pt x="1414893" y="957671"/>
                </a:cubicBezTo>
                <a:lnTo>
                  <a:pt x="1411585" y="957179"/>
                </a:lnTo>
                <a:lnTo>
                  <a:pt x="1398896" y="957460"/>
                </a:lnTo>
                <a:lnTo>
                  <a:pt x="1394632" y="954725"/>
                </a:lnTo>
                <a:lnTo>
                  <a:pt x="1375043" y="953132"/>
                </a:lnTo>
                <a:cubicBezTo>
                  <a:pt x="1367813" y="952970"/>
                  <a:pt x="1360155" y="953305"/>
                  <a:pt x="1351876" y="954436"/>
                </a:cubicBezTo>
                <a:cubicBezTo>
                  <a:pt x="1325912" y="963028"/>
                  <a:pt x="1274459" y="952492"/>
                  <a:pt x="1242676" y="963767"/>
                </a:cubicBezTo>
                <a:cubicBezTo>
                  <a:pt x="1230276" y="966918"/>
                  <a:pt x="1216715" y="977098"/>
                  <a:pt x="1205993" y="974080"/>
                </a:cubicBezTo>
                <a:cubicBezTo>
                  <a:pt x="1174251" y="974112"/>
                  <a:pt x="1086982" y="964420"/>
                  <a:pt x="1052221" y="963954"/>
                </a:cubicBezTo>
                <a:cubicBezTo>
                  <a:pt x="1038515" y="970622"/>
                  <a:pt x="1009522" y="962342"/>
                  <a:pt x="968270" y="964761"/>
                </a:cubicBezTo>
                <a:cubicBezTo>
                  <a:pt x="943437" y="973698"/>
                  <a:pt x="900136" y="991017"/>
                  <a:pt x="874493" y="998122"/>
                </a:cubicBezTo>
                <a:cubicBezTo>
                  <a:pt x="848849" y="1005226"/>
                  <a:pt x="853424" y="1009427"/>
                  <a:pt x="814411" y="1007391"/>
                </a:cubicBezTo>
                <a:cubicBezTo>
                  <a:pt x="765926" y="1022821"/>
                  <a:pt x="732885" y="1009859"/>
                  <a:pt x="688604" y="1015631"/>
                </a:cubicBezTo>
                <a:cubicBezTo>
                  <a:pt x="638045" y="1020877"/>
                  <a:pt x="677999" y="1011556"/>
                  <a:pt x="618171" y="1027260"/>
                </a:cubicBezTo>
                <a:cubicBezTo>
                  <a:pt x="609680" y="1023165"/>
                  <a:pt x="583253" y="1020277"/>
                  <a:pt x="570379" y="1023487"/>
                </a:cubicBezTo>
                <a:cubicBezTo>
                  <a:pt x="543992" y="1022523"/>
                  <a:pt x="505183" y="1001686"/>
                  <a:pt x="482519" y="1002108"/>
                </a:cubicBezTo>
                <a:cubicBezTo>
                  <a:pt x="464011" y="1002285"/>
                  <a:pt x="495211" y="1007995"/>
                  <a:pt x="475319" y="1009922"/>
                </a:cubicBezTo>
                <a:cubicBezTo>
                  <a:pt x="450818" y="1011135"/>
                  <a:pt x="454804" y="1022539"/>
                  <a:pt x="431104" y="1009317"/>
                </a:cubicBezTo>
                <a:cubicBezTo>
                  <a:pt x="406857" y="1014651"/>
                  <a:pt x="399686" y="1008456"/>
                  <a:pt x="363782" y="1007585"/>
                </a:cubicBezTo>
                <a:cubicBezTo>
                  <a:pt x="350440" y="1012231"/>
                  <a:pt x="338145" y="1011245"/>
                  <a:pt x="325533" y="1008502"/>
                </a:cubicBezTo>
                <a:cubicBezTo>
                  <a:pt x="291944" y="1011745"/>
                  <a:pt x="259251" y="1008497"/>
                  <a:pt x="220429" y="1008927"/>
                </a:cubicBezTo>
                <a:cubicBezTo>
                  <a:pt x="180594" y="1015852"/>
                  <a:pt x="156150" y="1007265"/>
                  <a:pt x="114676" y="1007765"/>
                </a:cubicBezTo>
                <a:cubicBezTo>
                  <a:pt x="85718" y="1006195"/>
                  <a:pt x="43316" y="1001491"/>
                  <a:pt x="13470" y="998544"/>
                </a:cubicBezTo>
                <a:lnTo>
                  <a:pt x="0" y="997355"/>
                </a:lnTo>
                <a:close/>
              </a:path>
            </a:pathLst>
          </a:custGeom>
          <a:solidFill>
            <a:srgbClr val="82766A">
              <a:alpha val="15000"/>
            </a:srgbClr>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 name="CasellaDiTesto 1">
            <a:extLst>
              <a:ext uri="{FF2B5EF4-FFF2-40B4-BE49-F238E27FC236}">
                <a16:creationId xmlns:a16="http://schemas.microsoft.com/office/drawing/2014/main" id="{3A86714C-FD7F-61CF-D7A9-A7A0C6571191}"/>
              </a:ext>
            </a:extLst>
          </p:cNvPr>
          <p:cNvSpPr txBox="1"/>
          <p:nvPr/>
        </p:nvSpPr>
        <p:spPr>
          <a:xfrm>
            <a:off x="264028" y="1905644"/>
            <a:ext cx="6499655" cy="1323439"/>
          </a:xfrm>
          <a:prstGeom prst="rect">
            <a:avLst/>
          </a:prstGeom>
          <a:noFill/>
        </p:spPr>
        <p:txBody>
          <a:bodyPr wrap="square">
            <a:spAutoFit/>
          </a:bodyPr>
          <a:lstStyle/>
          <a:p>
            <a:pPr algn="just"/>
            <a:r>
              <a:rPr lang="it-IT" sz="1600" b="1" dirty="0">
                <a:latin typeface="Bierstadt" panose="020B0004020202020204" pitchFamily="34" charset="0"/>
              </a:rPr>
              <a:t>ADVANTAGES</a:t>
            </a:r>
          </a:p>
          <a:p>
            <a:pPr marL="285750" indent="-285750" algn="just">
              <a:buFont typeface="Arial" panose="020B0604020202020204" pitchFamily="34" charset="0"/>
              <a:buChar char="•"/>
            </a:pPr>
            <a:r>
              <a:rPr lang="it-IT" sz="1600" dirty="0">
                <a:latin typeface="Bierstadt" panose="020B0004020202020204" pitchFamily="34" charset="0"/>
              </a:rPr>
              <a:t>Positive Feedback accounts for </a:t>
            </a:r>
            <a:r>
              <a:rPr lang="it-IT" sz="1600" dirty="0" err="1">
                <a:latin typeface="Bierstadt" panose="020B0004020202020204" pitchFamily="34" charset="0"/>
              </a:rPr>
              <a:t>rapid</a:t>
            </a:r>
            <a:r>
              <a:rPr lang="it-IT" sz="1600" dirty="0">
                <a:latin typeface="Bierstadt" panose="020B0004020202020204" pitchFamily="34" charset="0"/>
              </a:rPr>
              <a:t> </a:t>
            </a:r>
            <a:r>
              <a:rPr lang="it-IT" sz="1600" dirty="0" err="1">
                <a:latin typeface="Bierstadt" panose="020B0004020202020204" pitchFamily="34" charset="0"/>
              </a:rPr>
              <a:t>discovery</a:t>
            </a:r>
            <a:r>
              <a:rPr lang="it-IT" sz="1600" dirty="0">
                <a:latin typeface="Bierstadt" panose="020B0004020202020204" pitchFamily="34" charset="0"/>
              </a:rPr>
              <a:t> of good </a:t>
            </a:r>
            <a:r>
              <a:rPr lang="it-IT" sz="1600" dirty="0" err="1">
                <a:latin typeface="Bierstadt" panose="020B0004020202020204" pitchFamily="34" charset="0"/>
              </a:rPr>
              <a:t>solutions</a:t>
            </a:r>
            <a:endParaRPr lang="it-IT" sz="1600" dirty="0">
              <a:latin typeface="Bierstadt" panose="020B0004020202020204" pitchFamily="34" charset="0"/>
            </a:endParaRPr>
          </a:p>
          <a:p>
            <a:pPr marL="285750" indent="-285750" algn="just">
              <a:buFont typeface="Arial" panose="020B0604020202020204" pitchFamily="34" charset="0"/>
              <a:buChar char="•"/>
            </a:pPr>
            <a:r>
              <a:rPr lang="it-IT" sz="1600" dirty="0" err="1">
                <a:latin typeface="Bierstadt" panose="020B0004020202020204" pitchFamily="34" charset="0"/>
              </a:rPr>
              <a:t>Efficient</a:t>
            </a:r>
            <a:r>
              <a:rPr lang="it-IT" sz="1600" dirty="0">
                <a:latin typeface="Bierstadt" panose="020B0004020202020204" pitchFamily="34" charset="0"/>
              </a:rPr>
              <a:t> for </a:t>
            </a:r>
            <a:r>
              <a:rPr lang="it-IT" sz="1600" dirty="0" err="1">
                <a:latin typeface="Bierstadt" panose="020B0004020202020204" pitchFamily="34" charset="0"/>
              </a:rPr>
              <a:t>Traveling</a:t>
            </a:r>
            <a:r>
              <a:rPr lang="it-IT" sz="1600" dirty="0">
                <a:latin typeface="Bierstadt" panose="020B0004020202020204" pitchFamily="34" charset="0"/>
              </a:rPr>
              <a:t> Salesman </a:t>
            </a:r>
            <a:r>
              <a:rPr lang="it-IT" sz="1600" dirty="0" err="1">
                <a:latin typeface="Bierstadt" panose="020B0004020202020204" pitchFamily="34" charset="0"/>
              </a:rPr>
              <a:t>Problem</a:t>
            </a:r>
            <a:r>
              <a:rPr lang="it-IT" sz="1600" dirty="0">
                <a:latin typeface="Bierstadt" panose="020B0004020202020204" pitchFamily="34" charset="0"/>
              </a:rPr>
              <a:t> and </a:t>
            </a:r>
            <a:r>
              <a:rPr lang="it-IT" sz="1600" dirty="0" err="1">
                <a:latin typeface="Bierstadt" panose="020B0004020202020204" pitchFamily="34" charset="0"/>
              </a:rPr>
              <a:t>similar</a:t>
            </a:r>
            <a:r>
              <a:rPr lang="it-IT" sz="1600" dirty="0">
                <a:latin typeface="Bierstadt" panose="020B0004020202020204" pitchFamily="34" charset="0"/>
              </a:rPr>
              <a:t> </a:t>
            </a:r>
            <a:r>
              <a:rPr lang="it-IT" sz="1600" dirty="0" err="1">
                <a:latin typeface="Bierstadt" panose="020B0004020202020204" pitchFamily="34" charset="0"/>
              </a:rPr>
              <a:t>problems</a:t>
            </a:r>
            <a:endParaRPr lang="it-IT" sz="1600" dirty="0">
              <a:latin typeface="Bierstadt" panose="020B0004020202020204" pitchFamily="34" charset="0"/>
            </a:endParaRPr>
          </a:p>
          <a:p>
            <a:pPr marL="285750" indent="-285750" algn="just">
              <a:buFont typeface="Arial" panose="020B0604020202020204" pitchFamily="34" charset="0"/>
              <a:buChar char="•"/>
            </a:pPr>
            <a:r>
              <a:rPr lang="it-IT" sz="1600" dirty="0">
                <a:latin typeface="Bierstadt" panose="020B0004020202020204" pitchFamily="34" charset="0"/>
              </a:rPr>
              <a:t>Can be </a:t>
            </a:r>
            <a:r>
              <a:rPr lang="it-IT" sz="1600" dirty="0" err="1">
                <a:latin typeface="Bierstadt" panose="020B0004020202020204" pitchFamily="34" charset="0"/>
              </a:rPr>
              <a:t>used</a:t>
            </a:r>
            <a:r>
              <a:rPr lang="it-IT" sz="1600" dirty="0">
                <a:latin typeface="Bierstadt" panose="020B0004020202020204" pitchFamily="34" charset="0"/>
              </a:rPr>
              <a:t> in </a:t>
            </a:r>
            <a:r>
              <a:rPr lang="it-IT" sz="1600" dirty="0" err="1">
                <a:latin typeface="Bierstadt" panose="020B0004020202020204" pitchFamily="34" charset="0"/>
              </a:rPr>
              <a:t>dynamic</a:t>
            </a:r>
            <a:r>
              <a:rPr lang="it-IT" sz="1600" dirty="0">
                <a:latin typeface="Bierstadt" panose="020B0004020202020204" pitchFamily="34" charset="0"/>
              </a:rPr>
              <a:t> </a:t>
            </a:r>
            <a:r>
              <a:rPr lang="it-IT" sz="1600" dirty="0" err="1">
                <a:latin typeface="Bierstadt" panose="020B0004020202020204" pitchFamily="34" charset="0"/>
              </a:rPr>
              <a:t>applications</a:t>
            </a:r>
            <a:r>
              <a:rPr lang="it-IT" sz="1600" dirty="0">
                <a:latin typeface="Bierstadt" panose="020B0004020202020204" pitchFamily="34" charset="0"/>
              </a:rPr>
              <a:t> (</a:t>
            </a:r>
            <a:r>
              <a:rPr lang="it-IT" sz="1600" dirty="0" err="1">
                <a:latin typeface="Bierstadt" panose="020B0004020202020204" pitchFamily="34" charset="0"/>
              </a:rPr>
              <a:t>adapts</a:t>
            </a:r>
            <a:r>
              <a:rPr lang="it-IT" sz="1600" dirty="0">
                <a:latin typeface="Bierstadt" panose="020B0004020202020204" pitchFamily="34" charset="0"/>
              </a:rPr>
              <a:t> to </a:t>
            </a:r>
            <a:r>
              <a:rPr lang="it-IT" sz="1600" dirty="0" err="1">
                <a:latin typeface="Bierstadt" panose="020B0004020202020204" pitchFamily="34" charset="0"/>
              </a:rPr>
              <a:t>changes</a:t>
            </a:r>
            <a:r>
              <a:rPr lang="it-IT" sz="1600" dirty="0">
                <a:latin typeface="Bierstadt" panose="020B0004020202020204" pitchFamily="34" charset="0"/>
              </a:rPr>
              <a:t> </a:t>
            </a:r>
            <a:r>
              <a:rPr lang="it-IT" sz="1600" dirty="0" err="1">
                <a:latin typeface="Bierstadt" panose="020B0004020202020204" pitchFamily="34" charset="0"/>
              </a:rPr>
              <a:t>such</a:t>
            </a:r>
            <a:r>
              <a:rPr lang="it-IT" sz="1600" dirty="0">
                <a:latin typeface="Bierstadt" panose="020B0004020202020204" pitchFamily="34" charset="0"/>
              </a:rPr>
              <a:t> </a:t>
            </a:r>
            <a:r>
              <a:rPr lang="it-IT" sz="1600" dirty="0" err="1">
                <a:latin typeface="Bierstadt" panose="020B0004020202020204" pitchFamily="34" charset="0"/>
              </a:rPr>
              <a:t>as</a:t>
            </a:r>
            <a:r>
              <a:rPr lang="it-IT" sz="1600" dirty="0">
                <a:latin typeface="Bierstadt" panose="020B0004020202020204" pitchFamily="34" charset="0"/>
              </a:rPr>
              <a:t> new </a:t>
            </a:r>
            <a:r>
              <a:rPr lang="it-IT" sz="1600" dirty="0" err="1">
                <a:latin typeface="Bierstadt" panose="020B0004020202020204" pitchFamily="34" charset="0"/>
              </a:rPr>
              <a:t>distances</a:t>
            </a:r>
            <a:r>
              <a:rPr lang="it-IT" sz="1600" dirty="0">
                <a:latin typeface="Bierstadt" panose="020B0004020202020204" pitchFamily="34" charset="0"/>
              </a:rPr>
              <a:t>, </a:t>
            </a:r>
            <a:r>
              <a:rPr lang="it-IT" sz="1600" dirty="0" err="1">
                <a:latin typeface="Bierstadt" panose="020B0004020202020204" pitchFamily="34" charset="0"/>
              </a:rPr>
              <a:t>etc</a:t>
            </a:r>
            <a:r>
              <a:rPr lang="it-IT" sz="1600" dirty="0">
                <a:latin typeface="Bierstadt" panose="020B0004020202020204" pitchFamily="34" charset="0"/>
              </a:rPr>
              <a:t>)</a:t>
            </a:r>
          </a:p>
        </p:txBody>
      </p:sp>
      <p:sp>
        <p:nvSpPr>
          <p:cNvPr id="3" name="CasellaDiTesto 2">
            <a:extLst>
              <a:ext uri="{FF2B5EF4-FFF2-40B4-BE49-F238E27FC236}">
                <a16:creationId xmlns:a16="http://schemas.microsoft.com/office/drawing/2014/main" id="{AC71EBB4-9475-8AF9-B74C-747576E226D4}"/>
              </a:ext>
            </a:extLst>
          </p:cNvPr>
          <p:cNvSpPr txBox="1"/>
          <p:nvPr/>
        </p:nvSpPr>
        <p:spPr>
          <a:xfrm>
            <a:off x="264028" y="3429000"/>
            <a:ext cx="5367112" cy="1323439"/>
          </a:xfrm>
          <a:prstGeom prst="rect">
            <a:avLst/>
          </a:prstGeom>
          <a:noFill/>
        </p:spPr>
        <p:txBody>
          <a:bodyPr wrap="square">
            <a:spAutoFit/>
          </a:bodyPr>
          <a:lstStyle/>
          <a:p>
            <a:pPr algn="just"/>
            <a:r>
              <a:rPr lang="en-US" sz="1600" b="1" dirty="0">
                <a:latin typeface="Bierstadt" panose="020B0004020202020204" pitchFamily="34" charset="0"/>
              </a:rPr>
              <a:t>DISADVANTAGES</a:t>
            </a:r>
            <a:endParaRPr lang="en-US" sz="1600" dirty="0">
              <a:latin typeface="Bierstadt" panose="020B0004020202020204" pitchFamily="34" charset="0"/>
            </a:endParaRPr>
          </a:p>
          <a:p>
            <a:pPr marL="285750" indent="-285750" algn="just">
              <a:buFont typeface="Arial" panose="020B0604020202020204" pitchFamily="34" charset="0"/>
              <a:buChar char="•"/>
            </a:pPr>
            <a:r>
              <a:rPr lang="en-US" sz="1600" dirty="0">
                <a:latin typeface="Bierstadt" panose="020B0004020202020204" pitchFamily="34" charset="0"/>
              </a:rPr>
              <a:t>Probability distribution changes by iteration</a:t>
            </a:r>
          </a:p>
          <a:p>
            <a:pPr marL="285750" indent="-285750" algn="just">
              <a:buFont typeface="Arial" panose="020B0604020202020204" pitchFamily="34" charset="0"/>
              <a:buChar char="•"/>
            </a:pPr>
            <a:r>
              <a:rPr lang="en-US" sz="1600" dirty="0">
                <a:latin typeface="Bierstadt" panose="020B0004020202020204" pitchFamily="34" charset="0"/>
              </a:rPr>
              <a:t>Research is experimental rather than theoretical</a:t>
            </a:r>
          </a:p>
          <a:p>
            <a:pPr marL="285750" indent="-285750" algn="just">
              <a:buFont typeface="Arial" panose="020B0604020202020204" pitchFamily="34" charset="0"/>
              <a:buChar char="•"/>
            </a:pPr>
            <a:r>
              <a:rPr lang="en-US" sz="1600" dirty="0">
                <a:latin typeface="Bierstadt" panose="020B0004020202020204" pitchFamily="34" charset="0"/>
              </a:rPr>
              <a:t>Time to convergence uncertain (but convergence is </a:t>
            </a:r>
            <a:r>
              <a:rPr lang="en-US" sz="1600" dirty="0" err="1">
                <a:latin typeface="Bierstadt" panose="020B0004020202020204" pitchFamily="34" charset="0"/>
              </a:rPr>
              <a:t>gauranteed</a:t>
            </a:r>
            <a:r>
              <a:rPr lang="en-US" sz="1600" dirty="0">
                <a:latin typeface="Bierstadt" panose="020B0004020202020204" pitchFamily="34" charset="0"/>
              </a:rPr>
              <a:t>!)</a:t>
            </a:r>
            <a:endParaRPr lang="it-IT" sz="1600" dirty="0">
              <a:latin typeface="Bierstadt" panose="020B0004020202020204" pitchFamily="34" charset="0"/>
            </a:endParaRPr>
          </a:p>
        </p:txBody>
      </p:sp>
      <p:pic>
        <p:nvPicPr>
          <p:cNvPr id="13" name="Immagine 12">
            <a:extLst>
              <a:ext uri="{FF2B5EF4-FFF2-40B4-BE49-F238E27FC236}">
                <a16:creationId xmlns:a16="http://schemas.microsoft.com/office/drawing/2014/main" id="{F5AC7C3B-A54E-127B-BE12-6B187D21ABE6}"/>
              </a:ext>
            </a:extLst>
          </p:cNvPr>
          <p:cNvPicPr>
            <a:picLocks noChangeAspect="1"/>
          </p:cNvPicPr>
          <p:nvPr/>
        </p:nvPicPr>
        <p:blipFill>
          <a:blip r:embed="rId2"/>
          <a:stretch>
            <a:fillRect/>
          </a:stretch>
        </p:blipFill>
        <p:spPr>
          <a:xfrm>
            <a:off x="7028518" y="2061836"/>
            <a:ext cx="4737658" cy="3466961"/>
          </a:xfrm>
          <a:prstGeom prst="rect">
            <a:avLst/>
          </a:prstGeom>
        </p:spPr>
      </p:pic>
      <p:sp>
        <p:nvSpPr>
          <p:cNvPr id="5" name="CasellaDiTesto 4">
            <a:extLst>
              <a:ext uri="{FF2B5EF4-FFF2-40B4-BE49-F238E27FC236}">
                <a16:creationId xmlns:a16="http://schemas.microsoft.com/office/drawing/2014/main" id="{57A8DFF1-F829-DF24-56D3-F1CDAC6EDA26}"/>
              </a:ext>
            </a:extLst>
          </p:cNvPr>
          <p:cNvSpPr txBox="1"/>
          <p:nvPr/>
        </p:nvSpPr>
        <p:spPr>
          <a:xfrm>
            <a:off x="264762" y="5052519"/>
            <a:ext cx="6763756" cy="1077218"/>
          </a:xfrm>
          <a:prstGeom prst="rect">
            <a:avLst/>
          </a:prstGeom>
          <a:noFill/>
        </p:spPr>
        <p:txBody>
          <a:bodyPr wrap="square">
            <a:spAutoFit/>
          </a:bodyPr>
          <a:lstStyle/>
          <a:p>
            <a:pPr algn="just"/>
            <a:r>
              <a:rPr lang="en-US" sz="1600" b="1" dirty="0">
                <a:latin typeface="Bierstadt" panose="020B0004020202020204" pitchFamily="34" charset="0"/>
              </a:rPr>
              <a:t>PERFORMANCES</a:t>
            </a:r>
            <a:endParaRPr lang="en-US" sz="1600" dirty="0">
              <a:latin typeface="Bierstadt" panose="020B0004020202020204" pitchFamily="34" charset="0"/>
            </a:endParaRPr>
          </a:p>
          <a:p>
            <a:pPr marL="285750" indent="-285750" algn="just">
              <a:buFont typeface="Arial" panose="020B0604020202020204" pitchFamily="34" charset="0"/>
              <a:buChar char="•"/>
            </a:pPr>
            <a:r>
              <a:rPr lang="en-US" sz="1600" b="0" i="0" dirty="0">
                <a:solidFill>
                  <a:srgbClr val="000000"/>
                </a:solidFill>
                <a:effectLst/>
                <a:latin typeface="Bierstadt" panose="020B0004020202020204" pitchFamily="34" charset="0"/>
              </a:rPr>
              <a:t>Algorithm found best solutions on small problems (30 city)</a:t>
            </a:r>
          </a:p>
          <a:p>
            <a:pPr marL="285750" indent="-285750" algn="just">
              <a:buFont typeface="Arial" panose="020B0604020202020204" pitchFamily="34" charset="0"/>
              <a:buChar char="•"/>
            </a:pPr>
            <a:r>
              <a:rPr lang="en-US" sz="1600" b="0" i="0" dirty="0">
                <a:solidFill>
                  <a:srgbClr val="000000"/>
                </a:solidFill>
                <a:effectLst/>
                <a:latin typeface="Bierstadt" panose="020B0004020202020204" pitchFamily="34" charset="0"/>
              </a:rPr>
              <a:t>On larger problems converged to good solutions but not the best</a:t>
            </a:r>
          </a:p>
          <a:p>
            <a:pPr marL="285750" indent="-285750" algn="just">
              <a:buFont typeface="Arial" panose="020B0604020202020204" pitchFamily="34" charset="0"/>
              <a:buChar char="•"/>
            </a:pPr>
            <a:r>
              <a:rPr lang="en-US" sz="1600" b="0" i="0" dirty="0">
                <a:solidFill>
                  <a:srgbClr val="000000"/>
                </a:solidFill>
                <a:effectLst/>
                <a:latin typeface="Bierstadt" panose="020B0004020202020204" pitchFamily="34" charset="0"/>
              </a:rPr>
              <a:t>On “static” problems like TSP hard to beat specialist algorithms</a:t>
            </a:r>
          </a:p>
        </p:txBody>
      </p:sp>
    </p:spTree>
    <p:extLst>
      <p:ext uri="{BB962C8B-B14F-4D97-AF65-F5344CB8AC3E}">
        <p14:creationId xmlns:p14="http://schemas.microsoft.com/office/powerpoint/2010/main" val="1286229213"/>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38922" name="Rectangle 38921">
            <a:extLst>
              <a:ext uri="{FF2B5EF4-FFF2-40B4-BE49-F238E27FC236}">
                <a16:creationId xmlns:a16="http://schemas.microsoft.com/office/drawing/2014/main" id="{7FF47CB7-972F-479F-A36D-9E72D26EC8DA}"/>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w="12700" cap="flat" cmpd="sng" algn="ctr">
            <a:noFill/>
            <a:prstDash val="solid"/>
            <a:miter lim="800000"/>
          </a:ln>
          <a:effectLst/>
          <a:extLs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924" name="Freeform: Shape 38923">
            <a:extLst>
              <a:ext uri="{FF2B5EF4-FFF2-40B4-BE49-F238E27FC236}">
                <a16:creationId xmlns:a16="http://schemas.microsoft.com/office/drawing/2014/main" id="{0D153B68-5844-490D-8E67-F616D6D721CA}"/>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1"/>
            <a:ext cx="11766176" cy="2061837"/>
          </a:xfrm>
          <a:custGeom>
            <a:avLst/>
            <a:gdLst>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9437 w 10768629"/>
              <a:gd name="connsiteY140" fmla="*/ 1636968 h 1978172"/>
              <a:gd name="connsiteX141" fmla="*/ 5440853 w 10768629"/>
              <a:gd name="connsiteY141" fmla="*/ 1657958 h 1978172"/>
              <a:gd name="connsiteX142" fmla="*/ 4945936 w 10768629"/>
              <a:gd name="connsiteY142" fmla="*/ 1713743 h 1978172"/>
              <a:gd name="connsiteX143" fmla="*/ 4818446 w 10768629"/>
              <a:gd name="connsiteY143" fmla="*/ 1726895 h 1978172"/>
              <a:gd name="connsiteX144" fmla="*/ 4813657 w 10768629"/>
              <a:gd name="connsiteY144" fmla="*/ 1730706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38835 w 10768629"/>
              <a:gd name="connsiteY164" fmla="*/ 1920210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32568 w 10768629"/>
              <a:gd name="connsiteY178" fmla="*/ 1793149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9437 w 10768629"/>
              <a:gd name="connsiteY140" fmla="*/ 1636968 h 1978172"/>
              <a:gd name="connsiteX141" fmla="*/ 5440853 w 10768629"/>
              <a:gd name="connsiteY141" fmla="*/ 1657958 h 1978172"/>
              <a:gd name="connsiteX142" fmla="*/ 4945936 w 10768629"/>
              <a:gd name="connsiteY142" fmla="*/ 1713743 h 1978172"/>
              <a:gd name="connsiteX143" fmla="*/ 4818446 w 10768629"/>
              <a:gd name="connsiteY143" fmla="*/ 1726895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38835 w 10768629"/>
              <a:gd name="connsiteY164" fmla="*/ 1920210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32568 w 10768629"/>
              <a:gd name="connsiteY178" fmla="*/ 1793149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9437 w 10768629"/>
              <a:gd name="connsiteY140" fmla="*/ 1636968 h 1978172"/>
              <a:gd name="connsiteX141" fmla="*/ 5440853 w 10768629"/>
              <a:gd name="connsiteY141" fmla="*/ 1657958 h 1978172"/>
              <a:gd name="connsiteX142" fmla="*/ 4945936 w 10768629"/>
              <a:gd name="connsiteY142" fmla="*/ 1713743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38835 w 10768629"/>
              <a:gd name="connsiteY164" fmla="*/ 1920210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32568 w 10768629"/>
              <a:gd name="connsiteY178" fmla="*/ 1793149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9437 w 10768629"/>
              <a:gd name="connsiteY140" fmla="*/ 1636968 h 1978172"/>
              <a:gd name="connsiteX141" fmla="*/ 5440853 w 10768629"/>
              <a:gd name="connsiteY141" fmla="*/ 1657958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38835 w 10768629"/>
              <a:gd name="connsiteY164" fmla="*/ 1920210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32568 w 10768629"/>
              <a:gd name="connsiteY178" fmla="*/ 1793149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40853 w 10768629"/>
              <a:gd name="connsiteY141" fmla="*/ 1657958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38835 w 10768629"/>
              <a:gd name="connsiteY164" fmla="*/ 1920210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32568 w 10768629"/>
              <a:gd name="connsiteY178" fmla="*/ 1793149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38835 w 10768629"/>
              <a:gd name="connsiteY164" fmla="*/ 1920210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32568 w 10768629"/>
              <a:gd name="connsiteY178" fmla="*/ 1793149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32568 w 10768629"/>
              <a:gd name="connsiteY178" fmla="*/ 1793149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32568 w 10768629"/>
              <a:gd name="connsiteY178" fmla="*/ 1793149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57365 w 10768629"/>
              <a:gd name="connsiteY178" fmla="*/ 1832140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57365 w 10768629"/>
              <a:gd name="connsiteY178" fmla="*/ 1832140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57365 w 10768629"/>
              <a:gd name="connsiteY178" fmla="*/ 1832140 h 1978172"/>
              <a:gd name="connsiteX179" fmla="*/ 1232341 w 10768629"/>
              <a:gd name="connsiteY179" fmla="*/ 1785942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57365 w 10768629"/>
              <a:gd name="connsiteY178" fmla="*/ 1832140 h 1978172"/>
              <a:gd name="connsiteX179" fmla="*/ 1232341 w 10768629"/>
              <a:gd name="connsiteY179" fmla="*/ 1785942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9462 w 10768629"/>
              <a:gd name="connsiteY48" fmla="*/ 987106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1228 w 10768629"/>
              <a:gd name="connsiteY152" fmla="*/ 1868717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1228 w 10768629"/>
              <a:gd name="connsiteY152" fmla="*/ 1868717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11935 w 10768629"/>
              <a:gd name="connsiteY151" fmla="*/ 1860177 h 1978172"/>
              <a:gd name="connsiteX152" fmla="*/ 4101228 w 10768629"/>
              <a:gd name="connsiteY152" fmla="*/ 1868717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11935 w 10768629"/>
              <a:gd name="connsiteY151" fmla="*/ 1860177 h 1978172"/>
              <a:gd name="connsiteX152" fmla="*/ 4101228 w 10768629"/>
              <a:gd name="connsiteY152" fmla="*/ 1868717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09389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11935 w 10768629"/>
              <a:gd name="connsiteY151" fmla="*/ 1860177 h 1978172"/>
              <a:gd name="connsiteX152" fmla="*/ 4101228 w 10768629"/>
              <a:gd name="connsiteY152" fmla="*/ 1868717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09389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11935 w 10768629"/>
              <a:gd name="connsiteY151" fmla="*/ 1860177 h 1978172"/>
              <a:gd name="connsiteX152" fmla="*/ 4101228 w 10768629"/>
              <a:gd name="connsiteY152" fmla="*/ 1868717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09389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11935 w 10768629"/>
              <a:gd name="connsiteY151" fmla="*/ 1860177 h 1978172"/>
              <a:gd name="connsiteX152" fmla="*/ 4101228 w 10768629"/>
              <a:gd name="connsiteY152" fmla="*/ 1868717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0257 w 10768629"/>
              <a:gd name="connsiteY182" fmla="*/ 1789615 h 1978172"/>
              <a:gd name="connsiteX183" fmla="*/ 991903 w 10768629"/>
              <a:gd name="connsiteY183" fmla="*/ 1786741 h 1978172"/>
              <a:gd name="connsiteX184" fmla="*/ 883960 w 10768629"/>
              <a:gd name="connsiteY184" fmla="*/ 1809389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11935 w 10768629"/>
              <a:gd name="connsiteY151" fmla="*/ 1860177 h 1978172"/>
              <a:gd name="connsiteX152" fmla="*/ 4101228 w 10768629"/>
              <a:gd name="connsiteY152" fmla="*/ 1868717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84330 h 1978172"/>
              <a:gd name="connsiteX182" fmla="*/ 1120257 w 10768629"/>
              <a:gd name="connsiteY182" fmla="*/ 1789615 h 1978172"/>
              <a:gd name="connsiteX183" fmla="*/ 991903 w 10768629"/>
              <a:gd name="connsiteY183" fmla="*/ 1786741 h 1978172"/>
              <a:gd name="connsiteX184" fmla="*/ 883960 w 10768629"/>
              <a:gd name="connsiteY184" fmla="*/ 1809389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Lst>
            <a:rect l="l" t="t" r="r" b="b"/>
            <a:pathLst>
              <a:path w="10768629" h="1978172">
                <a:moveTo>
                  <a:pt x="0" y="0"/>
                </a:moveTo>
                <a:lnTo>
                  <a:pt x="10768629" y="0"/>
                </a:lnTo>
                <a:lnTo>
                  <a:pt x="10733254" y="31439"/>
                </a:lnTo>
                <a:lnTo>
                  <a:pt x="10727085" y="37910"/>
                </a:lnTo>
                <a:cubicBezTo>
                  <a:pt x="10712973" y="56080"/>
                  <a:pt x="10699457" y="78430"/>
                  <a:pt x="10675953" y="68623"/>
                </a:cubicBezTo>
                <a:cubicBezTo>
                  <a:pt x="10685972" y="89202"/>
                  <a:pt x="10641629" y="69781"/>
                  <a:pt x="10637091" y="90361"/>
                </a:cubicBezTo>
                <a:cubicBezTo>
                  <a:pt x="10635214" y="107005"/>
                  <a:pt x="10621323" y="104993"/>
                  <a:pt x="10610971" y="110764"/>
                </a:cubicBezTo>
                <a:cubicBezTo>
                  <a:pt x="10603980" y="127568"/>
                  <a:pt x="10551417" y="141180"/>
                  <a:pt x="10532872" y="138028"/>
                </a:cubicBezTo>
                <a:cubicBezTo>
                  <a:pt x="10480300" y="119072"/>
                  <a:pt x="10440532" y="186296"/>
                  <a:pt x="10398558" y="172911"/>
                </a:cubicBezTo>
                <a:cubicBezTo>
                  <a:pt x="10387708" y="174114"/>
                  <a:pt x="10378792" y="177646"/>
                  <a:pt x="10371128" y="182609"/>
                </a:cubicBezTo>
                <a:lnTo>
                  <a:pt x="10352178" y="199976"/>
                </a:lnTo>
                <a:lnTo>
                  <a:pt x="10351815" y="211879"/>
                </a:lnTo>
                <a:lnTo>
                  <a:pt x="10337471" y="218661"/>
                </a:lnTo>
                <a:lnTo>
                  <a:pt x="10334625" y="222351"/>
                </a:lnTo>
                <a:cubicBezTo>
                  <a:pt x="10321108" y="225227"/>
                  <a:pt x="10278615" y="228401"/>
                  <a:pt x="10256365" y="235917"/>
                </a:cubicBezTo>
                <a:cubicBezTo>
                  <a:pt x="10218136" y="258033"/>
                  <a:pt x="10224552" y="209685"/>
                  <a:pt x="10201127" y="267448"/>
                </a:cubicBezTo>
                <a:cubicBezTo>
                  <a:pt x="10121320" y="273476"/>
                  <a:pt x="10040763" y="345580"/>
                  <a:pt x="9961218" y="326720"/>
                </a:cubicBezTo>
                <a:cubicBezTo>
                  <a:pt x="9980173" y="341621"/>
                  <a:pt x="9883038" y="318484"/>
                  <a:pt x="9859715" y="355698"/>
                </a:cubicBezTo>
                <a:cubicBezTo>
                  <a:pt x="9812822" y="367758"/>
                  <a:pt x="9752089" y="383830"/>
                  <a:pt x="9679867" y="399081"/>
                </a:cubicBezTo>
                <a:cubicBezTo>
                  <a:pt x="9618357" y="415668"/>
                  <a:pt x="9525492" y="446315"/>
                  <a:pt x="9490654" y="455225"/>
                </a:cubicBezTo>
                <a:lnTo>
                  <a:pt x="9470837" y="452539"/>
                </a:lnTo>
                <a:lnTo>
                  <a:pt x="9469082" y="454891"/>
                </a:lnTo>
                <a:cubicBezTo>
                  <a:pt x="9460057" y="461184"/>
                  <a:pt x="9453495" y="461729"/>
                  <a:pt x="9448038" y="459733"/>
                </a:cubicBezTo>
                <a:lnTo>
                  <a:pt x="9396821" y="455795"/>
                </a:lnTo>
                <a:lnTo>
                  <a:pt x="9392197" y="459796"/>
                </a:lnTo>
                <a:lnTo>
                  <a:pt x="9347994" y="464462"/>
                </a:lnTo>
                <a:cubicBezTo>
                  <a:pt x="9347959" y="465155"/>
                  <a:pt x="9347925" y="465846"/>
                  <a:pt x="9347889" y="466539"/>
                </a:cubicBezTo>
                <a:cubicBezTo>
                  <a:pt x="9346648" y="471307"/>
                  <a:pt x="9343831" y="475025"/>
                  <a:pt x="9337639" y="476654"/>
                </a:cubicBezTo>
                <a:cubicBezTo>
                  <a:pt x="9354547" y="503661"/>
                  <a:pt x="9307720" y="510631"/>
                  <a:pt x="9287964" y="513052"/>
                </a:cubicBezTo>
                <a:cubicBezTo>
                  <a:pt x="9269905" y="526173"/>
                  <a:pt x="9245386" y="544358"/>
                  <a:pt x="9229283" y="555377"/>
                </a:cubicBezTo>
                <a:lnTo>
                  <a:pt x="9220274" y="557502"/>
                </a:lnTo>
                <a:cubicBezTo>
                  <a:pt x="9220250" y="557668"/>
                  <a:pt x="9220226" y="557835"/>
                  <a:pt x="9220202" y="558001"/>
                </a:cubicBezTo>
                <a:cubicBezTo>
                  <a:pt x="9218468" y="559434"/>
                  <a:pt x="9215591" y="560497"/>
                  <a:pt x="9210908" y="561147"/>
                </a:cubicBezTo>
                <a:lnTo>
                  <a:pt x="9186374" y="565502"/>
                </a:lnTo>
                <a:lnTo>
                  <a:pt x="9181058" y="569943"/>
                </a:lnTo>
                <a:lnTo>
                  <a:pt x="9167549" y="584727"/>
                </a:lnTo>
                <a:lnTo>
                  <a:pt x="9149110" y="598906"/>
                </a:lnTo>
                <a:cubicBezTo>
                  <a:pt x="9133575" y="594395"/>
                  <a:pt x="9087390" y="636567"/>
                  <a:pt x="9078556" y="644039"/>
                </a:cubicBezTo>
                <a:lnTo>
                  <a:pt x="8996399" y="690055"/>
                </a:lnTo>
                <a:cubicBezTo>
                  <a:pt x="8913147" y="777045"/>
                  <a:pt x="8867993" y="772591"/>
                  <a:pt x="8803791" y="813860"/>
                </a:cubicBezTo>
                <a:cubicBezTo>
                  <a:pt x="8745270" y="819906"/>
                  <a:pt x="8690049" y="823612"/>
                  <a:pt x="8636202" y="848463"/>
                </a:cubicBezTo>
                <a:cubicBezTo>
                  <a:pt x="8594799" y="860014"/>
                  <a:pt x="8568613" y="864779"/>
                  <a:pt x="8555372" y="883171"/>
                </a:cubicBezTo>
                <a:lnTo>
                  <a:pt x="8507229" y="901665"/>
                </a:lnTo>
                <a:lnTo>
                  <a:pt x="8428473" y="927985"/>
                </a:lnTo>
                <a:cubicBezTo>
                  <a:pt x="8428287" y="929817"/>
                  <a:pt x="8428100" y="931648"/>
                  <a:pt x="8427914" y="933480"/>
                </a:cubicBezTo>
                <a:lnTo>
                  <a:pt x="8420327" y="941984"/>
                </a:lnTo>
                <a:lnTo>
                  <a:pt x="8394729" y="948347"/>
                </a:lnTo>
                <a:lnTo>
                  <a:pt x="8380548" y="987916"/>
                </a:lnTo>
                <a:lnTo>
                  <a:pt x="8375330" y="965444"/>
                </a:lnTo>
                <a:cubicBezTo>
                  <a:pt x="8372375" y="964202"/>
                  <a:pt x="8344433" y="977378"/>
                  <a:pt x="8340796" y="980522"/>
                </a:cubicBezTo>
                <a:cubicBezTo>
                  <a:pt x="8328292" y="982128"/>
                  <a:pt x="8319237" y="991089"/>
                  <a:pt x="8304438" y="996739"/>
                </a:cubicBezTo>
                <a:cubicBezTo>
                  <a:pt x="8297193" y="1005683"/>
                  <a:pt x="8289328" y="1014568"/>
                  <a:pt x="8280929" y="1023089"/>
                </a:cubicBezTo>
                <a:lnTo>
                  <a:pt x="8275760" y="1027772"/>
                </a:lnTo>
                <a:lnTo>
                  <a:pt x="8275478" y="1027605"/>
                </a:lnTo>
                <a:cubicBezTo>
                  <a:pt x="8273970" y="1028076"/>
                  <a:pt x="8251461" y="1029408"/>
                  <a:pt x="8249003" y="1032033"/>
                </a:cubicBezTo>
                <a:lnTo>
                  <a:pt x="8203836" y="1037347"/>
                </a:lnTo>
                <a:cubicBezTo>
                  <a:pt x="8172789" y="1049890"/>
                  <a:pt x="8148166" y="1034625"/>
                  <a:pt x="8122936" y="1063113"/>
                </a:cubicBezTo>
                <a:cubicBezTo>
                  <a:pt x="8093850" y="1074757"/>
                  <a:pt x="8066781" y="1075350"/>
                  <a:pt x="8043658" y="1092746"/>
                </a:cubicBezTo>
                <a:cubicBezTo>
                  <a:pt x="8032157" y="1089174"/>
                  <a:pt x="8022145" y="1089998"/>
                  <a:pt x="8015351" y="1105478"/>
                </a:cubicBezTo>
                <a:cubicBezTo>
                  <a:pt x="7987544" y="1113006"/>
                  <a:pt x="7977708" y="1099152"/>
                  <a:pt x="7963145" y="1119346"/>
                </a:cubicBezTo>
                <a:cubicBezTo>
                  <a:pt x="7942622" y="1098880"/>
                  <a:pt x="7943760" y="1109516"/>
                  <a:pt x="7938145" y="1120225"/>
                </a:cubicBezTo>
                <a:lnTo>
                  <a:pt x="7937238" y="1121204"/>
                </a:lnTo>
                <a:lnTo>
                  <a:pt x="7934398" y="1118240"/>
                </a:lnTo>
                <a:lnTo>
                  <a:pt x="7918248" y="1124371"/>
                </a:lnTo>
                <a:lnTo>
                  <a:pt x="7914119" y="1127653"/>
                </a:lnTo>
                <a:cubicBezTo>
                  <a:pt x="7911201" y="1129547"/>
                  <a:pt x="7909169" y="1130331"/>
                  <a:pt x="7907658" y="1130350"/>
                </a:cubicBezTo>
                <a:lnTo>
                  <a:pt x="7907434" y="1130103"/>
                </a:lnTo>
                <a:lnTo>
                  <a:pt x="7901508" y="1133245"/>
                </a:lnTo>
                <a:cubicBezTo>
                  <a:pt x="7891644" y="1139271"/>
                  <a:pt x="7882185" y="1145815"/>
                  <a:pt x="7873287" y="1152609"/>
                </a:cubicBezTo>
                <a:cubicBezTo>
                  <a:pt x="7864672" y="1141906"/>
                  <a:pt x="7845199" y="1159242"/>
                  <a:pt x="7834833" y="1153868"/>
                </a:cubicBezTo>
                <a:lnTo>
                  <a:pt x="7828661" y="1139994"/>
                </a:lnTo>
                <a:lnTo>
                  <a:pt x="7823966" y="1143178"/>
                </a:lnTo>
                <a:lnTo>
                  <a:pt x="7815078" y="1151776"/>
                </a:lnTo>
                <a:cubicBezTo>
                  <a:pt x="7813692" y="1152943"/>
                  <a:pt x="7812687" y="1153116"/>
                  <a:pt x="7812026" y="1151522"/>
                </a:cubicBezTo>
                <a:cubicBezTo>
                  <a:pt x="7806555" y="1153054"/>
                  <a:pt x="7788673" y="1159989"/>
                  <a:pt x="7782249" y="1160970"/>
                </a:cubicBezTo>
                <a:lnTo>
                  <a:pt x="7773476" y="1157414"/>
                </a:lnTo>
                <a:lnTo>
                  <a:pt x="7769600" y="1157365"/>
                </a:lnTo>
                <a:lnTo>
                  <a:pt x="7752631" y="1172815"/>
                </a:lnTo>
                <a:lnTo>
                  <a:pt x="7739392" y="1192062"/>
                </a:lnTo>
                <a:lnTo>
                  <a:pt x="7677677" y="1216394"/>
                </a:lnTo>
                <a:lnTo>
                  <a:pt x="7586920" y="1261888"/>
                </a:lnTo>
                <a:cubicBezTo>
                  <a:pt x="7556723" y="1298911"/>
                  <a:pt x="7489187" y="1284518"/>
                  <a:pt x="7486100" y="1292563"/>
                </a:cubicBezTo>
                <a:cubicBezTo>
                  <a:pt x="7454875" y="1308356"/>
                  <a:pt x="7453335" y="1326361"/>
                  <a:pt x="7411323" y="1340732"/>
                </a:cubicBezTo>
                <a:cubicBezTo>
                  <a:pt x="7372519" y="1390006"/>
                  <a:pt x="7288617" y="1403664"/>
                  <a:pt x="7240698" y="1438832"/>
                </a:cubicBezTo>
                <a:cubicBezTo>
                  <a:pt x="7206467" y="1417136"/>
                  <a:pt x="7227555" y="1441678"/>
                  <a:pt x="7197675" y="1447530"/>
                </a:cubicBezTo>
                <a:cubicBezTo>
                  <a:pt x="7211601" y="1474927"/>
                  <a:pt x="7159483" y="1444981"/>
                  <a:pt x="7164788" y="1480293"/>
                </a:cubicBezTo>
                <a:cubicBezTo>
                  <a:pt x="7159184" y="1480240"/>
                  <a:pt x="7153584" y="1479075"/>
                  <a:pt x="7147929" y="1477641"/>
                </a:cubicBezTo>
                <a:lnTo>
                  <a:pt x="7144965" y="1476908"/>
                </a:lnTo>
                <a:lnTo>
                  <a:pt x="7134299" y="1479969"/>
                </a:lnTo>
                <a:lnTo>
                  <a:pt x="7129809" y="1473339"/>
                </a:lnTo>
                <a:lnTo>
                  <a:pt x="7112688" y="1472575"/>
                </a:lnTo>
                <a:cubicBezTo>
                  <a:pt x="7106506" y="1473449"/>
                  <a:pt x="7100123" y="1475741"/>
                  <a:pt x="7093470" y="1480300"/>
                </a:cubicBezTo>
                <a:cubicBezTo>
                  <a:pt x="7079039" y="1501274"/>
                  <a:pt x="7048991" y="1495718"/>
                  <a:pt x="7025034" y="1506934"/>
                </a:cubicBezTo>
                <a:lnTo>
                  <a:pt x="7014783" y="1515868"/>
                </a:lnTo>
                <a:lnTo>
                  <a:pt x="6979706" y="1523511"/>
                </a:lnTo>
                <a:lnTo>
                  <a:pt x="6977890" y="1525793"/>
                </a:lnTo>
                <a:cubicBezTo>
                  <a:pt x="6971996" y="1527914"/>
                  <a:pt x="6959488" y="1529941"/>
                  <a:pt x="6944339" y="1536237"/>
                </a:cubicBezTo>
                <a:lnTo>
                  <a:pt x="6886996" y="1563569"/>
                </a:lnTo>
                <a:lnTo>
                  <a:pt x="6874510" y="1558469"/>
                </a:lnTo>
                <a:lnTo>
                  <a:pt x="6871943" y="1554651"/>
                </a:lnTo>
                <a:lnTo>
                  <a:pt x="6856174" y="1562024"/>
                </a:lnTo>
                <a:lnTo>
                  <a:pt x="6842321" y="1560554"/>
                </a:lnTo>
                <a:lnTo>
                  <a:pt x="6832713" y="1569357"/>
                </a:lnTo>
                <a:lnTo>
                  <a:pt x="6816351" y="1571495"/>
                </a:lnTo>
                <a:cubicBezTo>
                  <a:pt x="6810216" y="1571510"/>
                  <a:pt x="6803310" y="1571324"/>
                  <a:pt x="6795800" y="1572010"/>
                </a:cubicBezTo>
                <a:lnTo>
                  <a:pt x="6777546" y="1568661"/>
                </a:lnTo>
                <a:lnTo>
                  <a:pt x="6751528" y="1574143"/>
                </a:lnTo>
                <a:cubicBezTo>
                  <a:pt x="6731455" y="1578562"/>
                  <a:pt x="6712054" y="1582098"/>
                  <a:pt x="6691966" y="1582255"/>
                </a:cubicBezTo>
                <a:cubicBezTo>
                  <a:pt x="6677921" y="1590738"/>
                  <a:pt x="6663787" y="1595441"/>
                  <a:pt x="6646941" y="1588471"/>
                </a:cubicBezTo>
                <a:cubicBezTo>
                  <a:pt x="6605135" y="1597971"/>
                  <a:pt x="6598373" y="1612583"/>
                  <a:pt x="6568576" y="1606488"/>
                </a:cubicBezTo>
                <a:cubicBezTo>
                  <a:pt x="6562510" y="1614734"/>
                  <a:pt x="6558067" y="1619360"/>
                  <a:pt x="6554358" y="1621701"/>
                </a:cubicBezTo>
                <a:cubicBezTo>
                  <a:pt x="6543227" y="1628727"/>
                  <a:pt x="6538724" y="1615196"/>
                  <a:pt x="6516968" y="1617195"/>
                </a:cubicBezTo>
                <a:cubicBezTo>
                  <a:pt x="6493173" y="1617368"/>
                  <a:pt x="6528193" y="1598652"/>
                  <a:pt x="6506479" y="1602227"/>
                </a:cubicBezTo>
                <a:cubicBezTo>
                  <a:pt x="6486674" y="1613929"/>
                  <a:pt x="6478484" y="1593997"/>
                  <a:pt x="6458436" y="1607332"/>
                </a:cubicBezTo>
                <a:cubicBezTo>
                  <a:pt x="6471168" y="1620800"/>
                  <a:pt x="6410323" y="1615478"/>
                  <a:pt x="6414786" y="1628815"/>
                </a:cubicBezTo>
                <a:cubicBezTo>
                  <a:pt x="6385942" y="1615041"/>
                  <a:pt x="6386569" y="1640238"/>
                  <a:pt x="6357085" y="1640846"/>
                </a:cubicBezTo>
                <a:cubicBezTo>
                  <a:pt x="6341163" y="1636809"/>
                  <a:pt x="6331497" y="1637754"/>
                  <a:pt x="6322636" y="1648213"/>
                </a:cubicBezTo>
                <a:cubicBezTo>
                  <a:pt x="6248448" y="1627802"/>
                  <a:pt x="6286748" y="1654976"/>
                  <a:pt x="6226172" y="1654676"/>
                </a:cubicBezTo>
                <a:lnTo>
                  <a:pt x="6221217" y="1654506"/>
                </a:lnTo>
                <a:lnTo>
                  <a:pt x="6204956" y="1664280"/>
                </a:lnTo>
                <a:cubicBezTo>
                  <a:pt x="6204728" y="1665114"/>
                  <a:pt x="6204498" y="1665947"/>
                  <a:pt x="6204270" y="1666782"/>
                </a:cubicBezTo>
                <a:lnTo>
                  <a:pt x="6143810" y="1661963"/>
                </a:lnTo>
                <a:lnTo>
                  <a:pt x="6136560" y="1665728"/>
                </a:lnTo>
                <a:lnTo>
                  <a:pt x="6096155" y="1656951"/>
                </a:lnTo>
                <a:lnTo>
                  <a:pt x="6075812" y="1655422"/>
                </a:lnTo>
                <a:lnTo>
                  <a:pt x="6039495" y="1649680"/>
                </a:lnTo>
                <a:lnTo>
                  <a:pt x="6036523" y="1652121"/>
                </a:lnTo>
                <a:lnTo>
                  <a:pt x="6029328" y="1649904"/>
                </a:lnTo>
                <a:lnTo>
                  <a:pt x="6024075" y="1652779"/>
                </a:lnTo>
                <a:lnTo>
                  <a:pt x="6018085" y="1652030"/>
                </a:lnTo>
                <a:cubicBezTo>
                  <a:pt x="6006658" y="1653831"/>
                  <a:pt x="5968194" y="1662035"/>
                  <a:pt x="5955513" y="1663584"/>
                </a:cubicBezTo>
                <a:lnTo>
                  <a:pt x="5941996" y="1661326"/>
                </a:lnTo>
                <a:lnTo>
                  <a:pt x="5931789" y="1669915"/>
                </a:lnTo>
                <a:lnTo>
                  <a:pt x="5888686" y="1672175"/>
                </a:lnTo>
                <a:lnTo>
                  <a:pt x="5873794" y="1665454"/>
                </a:lnTo>
                <a:lnTo>
                  <a:pt x="5860022" y="1660635"/>
                </a:lnTo>
                <a:lnTo>
                  <a:pt x="5858237" y="1660649"/>
                </a:lnTo>
                <a:lnTo>
                  <a:pt x="5840319" y="1660798"/>
                </a:lnTo>
                <a:lnTo>
                  <a:pt x="5806984" y="1661075"/>
                </a:lnTo>
                <a:cubicBezTo>
                  <a:pt x="5785708" y="1661533"/>
                  <a:pt x="5764126" y="1662974"/>
                  <a:pt x="5742351" y="1667489"/>
                </a:cubicBezTo>
                <a:cubicBezTo>
                  <a:pt x="5659069" y="1645168"/>
                  <a:pt x="5615134" y="1706361"/>
                  <a:pt x="5521171" y="1671626"/>
                </a:cubicBezTo>
                <a:cubicBezTo>
                  <a:pt x="5491803" y="1671296"/>
                  <a:pt x="5498089" y="1662666"/>
                  <a:pt x="5457384" y="1683952"/>
                </a:cubicBezTo>
                <a:cubicBezTo>
                  <a:pt x="5356959" y="1699287"/>
                  <a:pt x="5078905" y="1774579"/>
                  <a:pt x="4950070" y="1748401"/>
                </a:cubicBezTo>
                <a:cubicBezTo>
                  <a:pt x="4918276" y="1752255"/>
                  <a:pt x="4891043" y="1756936"/>
                  <a:pt x="4872172" y="1757222"/>
                </a:cubicBezTo>
                <a:lnTo>
                  <a:pt x="4809524" y="1761033"/>
                </a:lnTo>
                <a:cubicBezTo>
                  <a:pt x="4791324" y="1772975"/>
                  <a:pt x="4777258" y="1754591"/>
                  <a:pt x="4759058" y="1766533"/>
                </a:cubicBezTo>
                <a:cubicBezTo>
                  <a:pt x="4747481" y="1770744"/>
                  <a:pt x="4734604" y="1772921"/>
                  <a:pt x="4719749" y="1771811"/>
                </a:cubicBezTo>
                <a:cubicBezTo>
                  <a:pt x="4671168" y="1780243"/>
                  <a:pt x="4634134" y="1775931"/>
                  <a:pt x="4568686" y="1786141"/>
                </a:cubicBezTo>
                <a:cubicBezTo>
                  <a:pt x="4544667" y="1777910"/>
                  <a:pt x="4432547" y="1778168"/>
                  <a:pt x="4418751" y="1796932"/>
                </a:cubicBezTo>
                <a:cubicBezTo>
                  <a:pt x="4403360" y="1801488"/>
                  <a:pt x="4385278" y="1795746"/>
                  <a:pt x="4378377" y="1815528"/>
                </a:cubicBezTo>
                <a:cubicBezTo>
                  <a:pt x="4366870" y="1839461"/>
                  <a:pt x="4337372" y="1814003"/>
                  <a:pt x="4320575" y="1832722"/>
                </a:cubicBezTo>
                <a:cubicBezTo>
                  <a:pt x="4277898" y="1857053"/>
                  <a:pt x="4243945" y="1846759"/>
                  <a:pt x="4211935" y="1860177"/>
                </a:cubicBezTo>
                <a:cubicBezTo>
                  <a:pt x="4181519" y="1859584"/>
                  <a:pt x="4171342" y="1859762"/>
                  <a:pt x="4101228" y="1868717"/>
                </a:cubicBezTo>
                <a:cubicBezTo>
                  <a:pt x="4080159" y="1876188"/>
                  <a:pt x="4039427" y="1877381"/>
                  <a:pt x="3973223" y="1881015"/>
                </a:cubicBezTo>
                <a:cubicBezTo>
                  <a:pt x="3971330" y="1884974"/>
                  <a:pt x="3952843" y="1879225"/>
                  <a:pt x="3900992" y="1880603"/>
                </a:cubicBezTo>
                <a:cubicBezTo>
                  <a:pt x="3849141" y="1881981"/>
                  <a:pt x="3740060" y="1895686"/>
                  <a:pt x="3662119" y="1889285"/>
                </a:cubicBezTo>
                <a:cubicBezTo>
                  <a:pt x="3565155" y="1881322"/>
                  <a:pt x="3613412" y="1915150"/>
                  <a:pt x="3496919" y="1873180"/>
                </a:cubicBezTo>
                <a:cubicBezTo>
                  <a:pt x="3488062" y="1895719"/>
                  <a:pt x="3474293" y="1876288"/>
                  <a:pt x="3449433" y="1889681"/>
                </a:cubicBezTo>
                <a:cubicBezTo>
                  <a:pt x="3406553" y="1891629"/>
                  <a:pt x="3413217" y="1897797"/>
                  <a:pt x="3369766" y="1916653"/>
                </a:cubicBezTo>
                <a:cubicBezTo>
                  <a:pt x="3338805" y="1929531"/>
                  <a:pt x="3289487" y="1928617"/>
                  <a:pt x="3269672" y="1938036"/>
                </a:cubicBezTo>
                <a:lnTo>
                  <a:pt x="3224897" y="1943733"/>
                </a:lnTo>
                <a:cubicBezTo>
                  <a:pt x="3188693" y="1949271"/>
                  <a:pt x="3178540" y="1909145"/>
                  <a:pt x="3161463" y="1946591"/>
                </a:cubicBezTo>
                <a:lnTo>
                  <a:pt x="3112044" y="1935614"/>
                </a:lnTo>
                <a:lnTo>
                  <a:pt x="3069716" y="1930463"/>
                </a:lnTo>
                <a:cubicBezTo>
                  <a:pt x="3049937" y="1924285"/>
                  <a:pt x="3047816" y="1925644"/>
                  <a:pt x="3005773" y="1915878"/>
                </a:cubicBezTo>
                <a:cubicBezTo>
                  <a:pt x="2978838" y="1921092"/>
                  <a:pt x="2967972" y="1927319"/>
                  <a:pt x="2897201" y="1926772"/>
                </a:cubicBezTo>
                <a:lnTo>
                  <a:pt x="2783891" y="1931749"/>
                </a:lnTo>
                <a:cubicBezTo>
                  <a:pt x="2753098" y="1932794"/>
                  <a:pt x="2731621" y="1915151"/>
                  <a:pt x="2712447" y="1933044"/>
                </a:cubicBezTo>
                <a:cubicBezTo>
                  <a:pt x="2621923" y="1990472"/>
                  <a:pt x="2637976" y="1949546"/>
                  <a:pt x="2560151" y="1963609"/>
                </a:cubicBezTo>
                <a:cubicBezTo>
                  <a:pt x="2472084" y="1973456"/>
                  <a:pt x="2423631" y="1962133"/>
                  <a:pt x="2367221" y="1971884"/>
                </a:cubicBezTo>
                <a:cubicBezTo>
                  <a:pt x="2355331" y="1950582"/>
                  <a:pt x="2295649" y="1950006"/>
                  <a:pt x="2272130" y="1961162"/>
                </a:cubicBezTo>
                <a:cubicBezTo>
                  <a:pt x="2229336" y="1964326"/>
                  <a:pt x="2232627" y="1943953"/>
                  <a:pt x="2189404" y="1978172"/>
                </a:cubicBezTo>
                <a:cubicBezTo>
                  <a:pt x="2153824" y="1968017"/>
                  <a:pt x="2114605" y="1969166"/>
                  <a:pt x="2077704" y="1965002"/>
                </a:cubicBezTo>
                <a:cubicBezTo>
                  <a:pt x="2053064" y="1962036"/>
                  <a:pt x="2051584" y="1971011"/>
                  <a:pt x="2033299" y="1969042"/>
                </a:cubicBezTo>
                <a:cubicBezTo>
                  <a:pt x="2015014" y="1967073"/>
                  <a:pt x="1998956" y="1958903"/>
                  <a:pt x="1967996" y="1953187"/>
                </a:cubicBezTo>
                <a:cubicBezTo>
                  <a:pt x="1924117" y="1970917"/>
                  <a:pt x="1915668" y="1940297"/>
                  <a:pt x="1855805" y="1926082"/>
                </a:cubicBezTo>
                <a:cubicBezTo>
                  <a:pt x="1830663" y="1943732"/>
                  <a:pt x="1810564" y="1935694"/>
                  <a:pt x="1790957" y="1919460"/>
                </a:cubicBezTo>
                <a:cubicBezTo>
                  <a:pt x="1732588" y="1924884"/>
                  <a:pt x="1679506" y="1900619"/>
                  <a:pt x="1613978" y="1891581"/>
                </a:cubicBezTo>
                <a:cubicBezTo>
                  <a:pt x="1542961" y="1912227"/>
                  <a:pt x="1506863" y="1865666"/>
                  <a:pt x="1436831" y="1856201"/>
                </a:cubicBezTo>
                <a:cubicBezTo>
                  <a:pt x="1409149" y="1862955"/>
                  <a:pt x="1416370" y="1829853"/>
                  <a:pt x="1357365" y="1832140"/>
                </a:cubicBezTo>
                <a:cubicBezTo>
                  <a:pt x="1285880" y="1811785"/>
                  <a:pt x="1273193" y="1786872"/>
                  <a:pt x="1232341" y="1785942"/>
                </a:cubicBezTo>
                <a:cubicBezTo>
                  <a:pt x="1223903" y="1792798"/>
                  <a:pt x="1160576" y="1793911"/>
                  <a:pt x="1162595" y="1784330"/>
                </a:cubicBezTo>
                <a:cubicBezTo>
                  <a:pt x="1153167" y="1787110"/>
                  <a:pt x="1122206" y="1805077"/>
                  <a:pt x="1120257" y="1789615"/>
                </a:cubicBezTo>
                <a:cubicBezTo>
                  <a:pt x="1073149" y="1786750"/>
                  <a:pt x="1034361" y="1768718"/>
                  <a:pt x="991903" y="1786741"/>
                </a:cubicBezTo>
                <a:cubicBezTo>
                  <a:pt x="966383" y="1781126"/>
                  <a:pt x="949501" y="1800915"/>
                  <a:pt x="883960" y="1809389"/>
                </a:cubicBezTo>
                <a:cubicBezTo>
                  <a:pt x="836064" y="1808194"/>
                  <a:pt x="826980" y="1826610"/>
                  <a:pt x="766531" y="1805053"/>
                </a:cubicBezTo>
                <a:cubicBezTo>
                  <a:pt x="732778" y="1801141"/>
                  <a:pt x="694055" y="1787044"/>
                  <a:pt x="669779" y="1800537"/>
                </a:cubicBezTo>
                <a:cubicBezTo>
                  <a:pt x="645252" y="1794709"/>
                  <a:pt x="563495" y="1813232"/>
                  <a:pt x="523898" y="1811085"/>
                </a:cubicBezTo>
                <a:cubicBezTo>
                  <a:pt x="457555" y="1798530"/>
                  <a:pt x="395227" y="1824052"/>
                  <a:pt x="360251" y="1830735"/>
                </a:cubicBezTo>
                <a:cubicBezTo>
                  <a:pt x="313564" y="1825583"/>
                  <a:pt x="298281" y="1811622"/>
                  <a:pt x="255207" y="1818275"/>
                </a:cubicBezTo>
                <a:cubicBezTo>
                  <a:pt x="206572" y="1839769"/>
                  <a:pt x="160277" y="1836800"/>
                  <a:pt x="101803" y="1870647"/>
                </a:cubicBezTo>
                <a:cubicBezTo>
                  <a:pt x="85849" y="1910002"/>
                  <a:pt x="27997" y="1845258"/>
                  <a:pt x="25397" y="1888443"/>
                </a:cubicBezTo>
                <a:cubicBezTo>
                  <a:pt x="19096" y="1881154"/>
                  <a:pt x="11260" y="1878398"/>
                  <a:pt x="2370" y="1878311"/>
                </a:cubicBezTo>
                <a:lnTo>
                  <a:pt x="0" y="1878785"/>
                </a:lnTo>
                <a:lnTo>
                  <a:pt x="0" y="0"/>
                </a:lnTo>
                <a:close/>
              </a:path>
            </a:pathLst>
          </a:custGeom>
          <a:solidFill>
            <a:srgbClr val="82766A">
              <a:alpha val="15000"/>
            </a:srgbClr>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4" name="CasellaDiTesto 3">
            <a:extLst>
              <a:ext uri="{FF2B5EF4-FFF2-40B4-BE49-F238E27FC236}">
                <a16:creationId xmlns:a16="http://schemas.microsoft.com/office/drawing/2014/main" id="{86604B58-2F64-9C78-CCE3-40B98E8ABAB4}"/>
              </a:ext>
            </a:extLst>
          </p:cNvPr>
          <p:cNvSpPr txBox="1"/>
          <p:nvPr/>
        </p:nvSpPr>
        <p:spPr>
          <a:xfrm>
            <a:off x="1137034" y="609597"/>
            <a:ext cx="9392421" cy="1330841"/>
          </a:xfrm>
          <a:prstGeom prst="rect">
            <a:avLst/>
          </a:prstGeom>
        </p:spPr>
        <p:txBody>
          <a:bodyPr vert="horz" lIns="91440" tIns="45720" rIns="91440" bIns="45720" rtlCol="0" anchor="ctr">
            <a:normAutofit/>
          </a:bodyPr>
          <a:lstStyle/>
          <a:p>
            <a:pPr>
              <a:lnSpc>
                <a:spcPct val="90000"/>
              </a:lnSpc>
              <a:spcBef>
                <a:spcPct val="0"/>
              </a:spcBef>
              <a:spcAft>
                <a:spcPts val="600"/>
              </a:spcAft>
            </a:pPr>
            <a:r>
              <a:rPr lang="en-US" sz="4400" b="1" dirty="0">
                <a:latin typeface="Bierstadt" panose="020B0004020202020204" pitchFamily="34" charset="0"/>
                <a:ea typeface="+mj-ea"/>
                <a:cs typeface="+mj-cs"/>
              </a:rPr>
              <a:t>APPLICATIONS</a:t>
            </a:r>
            <a:endParaRPr lang="en-US" sz="4400" b="1" kern="1200" dirty="0">
              <a:solidFill>
                <a:schemeClr val="tx1"/>
              </a:solidFill>
              <a:latin typeface="Bierstadt" panose="020B0004020202020204" pitchFamily="34" charset="0"/>
              <a:ea typeface="+mj-ea"/>
              <a:cs typeface="+mj-cs"/>
            </a:endParaRPr>
          </a:p>
        </p:txBody>
      </p:sp>
      <p:sp>
        <p:nvSpPr>
          <p:cNvPr id="38926" name="Freeform: Shape 38925">
            <a:extLst>
              <a:ext uri="{FF2B5EF4-FFF2-40B4-BE49-F238E27FC236}">
                <a16:creationId xmlns:a16="http://schemas.microsoft.com/office/drawing/2014/main" id="{9A0D773F-7A7D-4DBB-9DEA-86BB8B8F4BC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10800000">
            <a:off x="5381624" y="6209414"/>
            <a:ext cx="6810375" cy="648586"/>
          </a:xfrm>
          <a:custGeom>
            <a:avLst/>
            <a:gdLst>
              <a:gd name="connsiteX0" fmla="*/ 0 w 10753706"/>
              <a:gd name="connsiteY0" fmla="*/ 0 h 1027260"/>
              <a:gd name="connsiteX1" fmla="*/ 10753706 w 10753706"/>
              <a:gd name="connsiteY1" fmla="*/ 0 h 1027260"/>
              <a:gd name="connsiteX2" fmla="*/ 10748809 w 10753706"/>
              <a:gd name="connsiteY2" fmla="*/ 2522 h 1027260"/>
              <a:gd name="connsiteX3" fmla="*/ 10725330 w 10753706"/>
              <a:gd name="connsiteY3" fmla="*/ 11977 h 1027260"/>
              <a:gd name="connsiteX4" fmla="*/ 10615423 w 10753706"/>
              <a:gd name="connsiteY4" fmla="*/ 52967 h 1027260"/>
              <a:gd name="connsiteX5" fmla="*/ 10533936 w 10753706"/>
              <a:gd name="connsiteY5" fmla="*/ 53095 h 1027260"/>
              <a:gd name="connsiteX6" fmla="*/ 10466876 w 10753706"/>
              <a:gd name="connsiteY6" fmla="*/ 45180 h 1027260"/>
              <a:gd name="connsiteX7" fmla="*/ 10355090 w 10753706"/>
              <a:gd name="connsiteY7" fmla="*/ 89741 h 1027260"/>
              <a:gd name="connsiteX8" fmla="*/ 10087145 w 10753706"/>
              <a:gd name="connsiteY8" fmla="*/ 66115 h 1027260"/>
              <a:gd name="connsiteX9" fmla="*/ 10015902 w 10753706"/>
              <a:gd name="connsiteY9" fmla="*/ 76178 h 1027260"/>
              <a:gd name="connsiteX10" fmla="*/ 9806005 w 10753706"/>
              <a:gd name="connsiteY10" fmla="*/ 102435 h 1027260"/>
              <a:gd name="connsiteX11" fmla="*/ 9602583 w 10753706"/>
              <a:gd name="connsiteY11" fmla="*/ 179170 h 1027260"/>
              <a:gd name="connsiteX12" fmla="*/ 9469719 w 10753706"/>
              <a:gd name="connsiteY12" fmla="*/ 174721 h 1027260"/>
              <a:gd name="connsiteX13" fmla="*/ 9408692 w 10753706"/>
              <a:gd name="connsiteY13" fmla="*/ 189513 h 1027260"/>
              <a:gd name="connsiteX14" fmla="*/ 9364151 w 10753706"/>
              <a:gd name="connsiteY14" fmla="*/ 194072 h 1027260"/>
              <a:gd name="connsiteX15" fmla="*/ 9337751 w 10753706"/>
              <a:gd name="connsiteY15" fmla="*/ 197579 h 1027260"/>
              <a:gd name="connsiteX16" fmla="*/ 9297166 w 10753706"/>
              <a:gd name="connsiteY16" fmla="*/ 216558 h 1027260"/>
              <a:gd name="connsiteX17" fmla="*/ 9123859 w 10753706"/>
              <a:gd name="connsiteY17" fmla="*/ 237356 h 1027260"/>
              <a:gd name="connsiteX18" fmla="*/ 8950741 w 10753706"/>
              <a:gd name="connsiteY18" fmla="*/ 238020 h 1027260"/>
              <a:gd name="connsiteX19" fmla="*/ 8718236 w 10753706"/>
              <a:gd name="connsiteY19" fmla="*/ 303148 h 1027260"/>
              <a:gd name="connsiteX20" fmla="*/ 8694011 w 10753706"/>
              <a:gd name="connsiteY20" fmla="*/ 308812 h 1027260"/>
              <a:gd name="connsiteX21" fmla="*/ 8611976 w 10753706"/>
              <a:gd name="connsiteY21" fmla="*/ 324819 h 1027260"/>
              <a:gd name="connsiteX22" fmla="*/ 8562074 w 10753706"/>
              <a:gd name="connsiteY22" fmla="*/ 337971 h 1027260"/>
              <a:gd name="connsiteX23" fmla="*/ 8501724 w 10753706"/>
              <a:gd name="connsiteY23" fmla="*/ 360865 h 1027260"/>
              <a:gd name="connsiteX24" fmla="*/ 8504489 w 10753706"/>
              <a:gd name="connsiteY24" fmla="*/ 364790 h 1027260"/>
              <a:gd name="connsiteX25" fmla="*/ 8492774 w 10753706"/>
              <a:gd name="connsiteY25" fmla="*/ 366181 h 1027260"/>
              <a:gd name="connsiteX26" fmla="*/ 8466405 w 10753706"/>
              <a:gd name="connsiteY26" fmla="*/ 368724 h 1027260"/>
              <a:gd name="connsiteX27" fmla="*/ 8427069 w 10753706"/>
              <a:gd name="connsiteY27" fmla="*/ 387211 h 1027260"/>
              <a:gd name="connsiteX28" fmla="*/ 8387766 w 10753706"/>
              <a:gd name="connsiteY28" fmla="*/ 377161 h 1027260"/>
              <a:gd name="connsiteX29" fmla="*/ 8315874 w 10753706"/>
              <a:gd name="connsiteY29" fmla="*/ 395527 h 1027260"/>
              <a:gd name="connsiteX30" fmla="*/ 8274474 w 10753706"/>
              <a:gd name="connsiteY30" fmla="*/ 405112 h 1027260"/>
              <a:gd name="connsiteX31" fmla="*/ 8234664 w 10753706"/>
              <a:gd name="connsiteY31" fmla="*/ 410219 h 1027260"/>
              <a:gd name="connsiteX32" fmla="*/ 8211268 w 10753706"/>
              <a:gd name="connsiteY32" fmla="*/ 416791 h 1027260"/>
              <a:gd name="connsiteX33" fmla="*/ 8188615 w 10753706"/>
              <a:gd name="connsiteY33" fmla="*/ 421755 h 1027260"/>
              <a:gd name="connsiteX34" fmla="*/ 8179981 w 10753706"/>
              <a:gd name="connsiteY34" fmla="*/ 420402 h 1027260"/>
              <a:gd name="connsiteX35" fmla="*/ 8179307 w 10753706"/>
              <a:gd name="connsiteY35" fmla="*/ 422516 h 1027260"/>
              <a:gd name="connsiteX36" fmla="*/ 8147929 w 10753706"/>
              <a:gd name="connsiteY36" fmla="*/ 450302 h 1027260"/>
              <a:gd name="connsiteX37" fmla="*/ 8089136 w 10753706"/>
              <a:gd name="connsiteY37" fmla="*/ 465283 h 1027260"/>
              <a:gd name="connsiteX38" fmla="*/ 8049973 w 10753706"/>
              <a:gd name="connsiteY38" fmla="*/ 454121 h 1027260"/>
              <a:gd name="connsiteX39" fmla="*/ 7965913 w 10753706"/>
              <a:gd name="connsiteY39" fmla="*/ 464415 h 1027260"/>
              <a:gd name="connsiteX40" fmla="*/ 7945093 w 10753706"/>
              <a:gd name="connsiteY40" fmla="*/ 464798 h 1027260"/>
              <a:gd name="connsiteX41" fmla="*/ 7935335 w 10753706"/>
              <a:gd name="connsiteY41" fmla="*/ 462442 h 1027260"/>
              <a:gd name="connsiteX42" fmla="*/ 7904779 w 10753706"/>
              <a:gd name="connsiteY42" fmla="*/ 471429 h 1027260"/>
              <a:gd name="connsiteX43" fmla="*/ 7855604 w 10753706"/>
              <a:gd name="connsiteY43" fmla="*/ 480199 h 1027260"/>
              <a:gd name="connsiteX44" fmla="*/ 7832630 w 10753706"/>
              <a:gd name="connsiteY44" fmla="*/ 485371 h 1027260"/>
              <a:gd name="connsiteX45" fmla="*/ 7812438 w 10753706"/>
              <a:gd name="connsiteY45" fmla="*/ 485391 h 1027260"/>
              <a:gd name="connsiteX46" fmla="*/ 7701399 w 10753706"/>
              <a:gd name="connsiteY46" fmla="*/ 495197 h 1027260"/>
              <a:gd name="connsiteX47" fmla="*/ 7674778 w 10753706"/>
              <a:gd name="connsiteY47" fmla="*/ 494723 h 1027260"/>
              <a:gd name="connsiteX48" fmla="*/ 7660445 w 10753706"/>
              <a:gd name="connsiteY48" fmla="*/ 490194 h 1027260"/>
              <a:gd name="connsiteX49" fmla="*/ 7651781 w 10753706"/>
              <a:gd name="connsiteY49" fmla="*/ 493084 h 1027260"/>
              <a:gd name="connsiteX50" fmla="*/ 7584807 w 10753706"/>
              <a:gd name="connsiteY50" fmla="*/ 499490 h 1027260"/>
              <a:gd name="connsiteX51" fmla="*/ 7541324 w 10753706"/>
              <a:gd name="connsiteY51" fmla="*/ 504184 h 1027260"/>
              <a:gd name="connsiteX52" fmla="*/ 7541756 w 10753706"/>
              <a:gd name="connsiteY52" fmla="*/ 512184 h 1027260"/>
              <a:gd name="connsiteX53" fmla="*/ 7503906 w 10753706"/>
              <a:gd name="connsiteY53" fmla="*/ 518551 h 1027260"/>
              <a:gd name="connsiteX54" fmla="*/ 7460411 w 10753706"/>
              <a:gd name="connsiteY54" fmla="*/ 517415 h 1027260"/>
              <a:gd name="connsiteX55" fmla="*/ 7460116 w 10753706"/>
              <a:gd name="connsiteY55" fmla="*/ 517548 h 1027260"/>
              <a:gd name="connsiteX56" fmla="*/ 7297810 w 10753706"/>
              <a:gd name="connsiteY56" fmla="*/ 563947 h 1027260"/>
              <a:gd name="connsiteX57" fmla="*/ 6946388 w 10753706"/>
              <a:gd name="connsiteY57" fmla="*/ 665244 h 1027260"/>
              <a:gd name="connsiteX58" fmla="*/ 6741704 w 10753706"/>
              <a:gd name="connsiteY58" fmla="*/ 679365 h 1027260"/>
              <a:gd name="connsiteX59" fmla="*/ 6624680 w 10753706"/>
              <a:gd name="connsiteY59" fmla="*/ 677674 h 1027260"/>
              <a:gd name="connsiteX60" fmla="*/ 6605700 w 10753706"/>
              <a:gd name="connsiteY60" fmla="*/ 683566 h 1027260"/>
              <a:gd name="connsiteX61" fmla="*/ 6576922 w 10753706"/>
              <a:gd name="connsiteY61" fmla="*/ 683030 h 1027260"/>
              <a:gd name="connsiteX62" fmla="*/ 6405123 w 10753706"/>
              <a:gd name="connsiteY62" fmla="*/ 721946 h 1027260"/>
              <a:gd name="connsiteX63" fmla="*/ 6368938 w 10753706"/>
              <a:gd name="connsiteY63" fmla="*/ 717341 h 1027260"/>
              <a:gd name="connsiteX64" fmla="*/ 6295102 w 10753706"/>
              <a:gd name="connsiteY64" fmla="*/ 729508 h 1027260"/>
              <a:gd name="connsiteX65" fmla="*/ 6202084 w 10753706"/>
              <a:gd name="connsiteY65" fmla="*/ 767091 h 1027260"/>
              <a:gd name="connsiteX66" fmla="*/ 6067157 w 10753706"/>
              <a:gd name="connsiteY66" fmla="*/ 790339 h 1027260"/>
              <a:gd name="connsiteX67" fmla="*/ 6061443 w 10753706"/>
              <a:gd name="connsiteY67" fmla="*/ 796151 h 1027260"/>
              <a:gd name="connsiteX68" fmla="*/ 6051406 w 10753706"/>
              <a:gd name="connsiteY68" fmla="*/ 800684 h 1027260"/>
              <a:gd name="connsiteX69" fmla="*/ 6049097 w 10753706"/>
              <a:gd name="connsiteY69" fmla="*/ 800636 h 1027260"/>
              <a:gd name="connsiteX70" fmla="*/ 6034222 w 10753706"/>
              <a:gd name="connsiteY70" fmla="*/ 804110 h 1027260"/>
              <a:gd name="connsiteX71" fmla="*/ 6033121 w 10753706"/>
              <a:gd name="connsiteY71" fmla="*/ 806078 h 1027260"/>
              <a:gd name="connsiteX72" fmla="*/ 6023593 w 10753706"/>
              <a:gd name="connsiteY72" fmla="*/ 808842 h 1027260"/>
              <a:gd name="connsiteX73" fmla="*/ 6006639 w 10753706"/>
              <a:gd name="connsiteY73" fmla="*/ 815304 h 1027260"/>
              <a:gd name="connsiteX74" fmla="*/ 6001762 w 10753706"/>
              <a:gd name="connsiteY74" fmla="*/ 815557 h 1027260"/>
              <a:gd name="connsiteX75" fmla="*/ 5973534 w 10753706"/>
              <a:gd name="connsiteY75" fmla="*/ 823815 h 1027260"/>
              <a:gd name="connsiteX76" fmla="*/ 5972336 w 10753706"/>
              <a:gd name="connsiteY76" fmla="*/ 823476 h 1027260"/>
              <a:gd name="connsiteX77" fmla="*/ 5960841 w 10753706"/>
              <a:gd name="connsiteY77" fmla="*/ 823819 h 1027260"/>
              <a:gd name="connsiteX78" fmla="*/ 5940719 w 10753706"/>
              <a:gd name="connsiteY78" fmla="*/ 825514 h 1027260"/>
              <a:gd name="connsiteX79" fmla="*/ 5884298 w 10753706"/>
              <a:gd name="connsiteY79" fmla="*/ 823806 h 1027260"/>
              <a:gd name="connsiteX80" fmla="*/ 5854779 w 10753706"/>
              <a:gd name="connsiteY80" fmla="*/ 832365 h 1027260"/>
              <a:gd name="connsiteX81" fmla="*/ 5848382 w 10753706"/>
              <a:gd name="connsiteY81" fmla="*/ 833844 h 1027260"/>
              <a:gd name="connsiteX82" fmla="*/ 5848066 w 10753706"/>
              <a:gd name="connsiteY82" fmla="*/ 833772 h 1027260"/>
              <a:gd name="connsiteX83" fmla="*/ 5840944 w 10753706"/>
              <a:gd name="connsiteY83" fmla="*/ 835132 h 1027260"/>
              <a:gd name="connsiteX84" fmla="*/ 5836719 w 10753706"/>
              <a:gd name="connsiteY84" fmla="*/ 836539 h 1027260"/>
              <a:gd name="connsiteX85" fmla="*/ 5824311 w 10753706"/>
              <a:gd name="connsiteY85" fmla="*/ 839408 h 1027260"/>
              <a:gd name="connsiteX86" fmla="*/ 5818788 w 10753706"/>
              <a:gd name="connsiteY86" fmla="*/ 839727 h 1027260"/>
              <a:gd name="connsiteX87" fmla="*/ 5763953 w 10753706"/>
              <a:gd name="connsiteY87" fmla="*/ 834282 h 1027260"/>
              <a:gd name="connsiteX88" fmla="*/ 5667748 w 10753706"/>
              <a:gd name="connsiteY88" fmla="*/ 840211 h 1027260"/>
              <a:gd name="connsiteX89" fmla="*/ 5573108 w 10753706"/>
              <a:gd name="connsiteY89" fmla="*/ 847611 h 1027260"/>
              <a:gd name="connsiteX90" fmla="*/ 5539137 w 10753706"/>
              <a:gd name="connsiteY90" fmla="*/ 851033 h 1027260"/>
              <a:gd name="connsiteX91" fmla="*/ 5510651 w 10753706"/>
              <a:gd name="connsiteY91" fmla="*/ 844215 h 1027260"/>
              <a:gd name="connsiteX92" fmla="*/ 5457331 w 10753706"/>
              <a:gd name="connsiteY92" fmla="*/ 839159 h 1027260"/>
              <a:gd name="connsiteX93" fmla="*/ 5410613 w 10753706"/>
              <a:gd name="connsiteY93" fmla="*/ 834358 h 1027260"/>
              <a:gd name="connsiteX94" fmla="*/ 5370040 w 10753706"/>
              <a:gd name="connsiteY94" fmla="*/ 862127 h 1027260"/>
              <a:gd name="connsiteX95" fmla="*/ 5318778 w 10753706"/>
              <a:gd name="connsiteY95" fmla="*/ 855310 h 1027260"/>
              <a:gd name="connsiteX96" fmla="*/ 5298645 w 10753706"/>
              <a:gd name="connsiteY96" fmla="*/ 855171 h 1027260"/>
              <a:gd name="connsiteX97" fmla="*/ 5253828 w 10753706"/>
              <a:gd name="connsiteY97" fmla="*/ 859670 h 1027260"/>
              <a:gd name="connsiteX98" fmla="*/ 5216955 w 10753706"/>
              <a:gd name="connsiteY98" fmla="*/ 866245 h 1027260"/>
              <a:gd name="connsiteX99" fmla="*/ 5214344 w 10753706"/>
              <a:gd name="connsiteY99" fmla="*/ 868102 h 1027260"/>
              <a:gd name="connsiteX100" fmla="*/ 5195561 w 10753706"/>
              <a:gd name="connsiteY100" fmla="*/ 869949 h 1027260"/>
              <a:gd name="connsiteX101" fmla="*/ 5182555 w 10753706"/>
              <a:gd name="connsiteY101" fmla="*/ 873542 h 1027260"/>
              <a:gd name="connsiteX102" fmla="*/ 5172552 w 10753706"/>
              <a:gd name="connsiteY102" fmla="*/ 878801 h 1027260"/>
              <a:gd name="connsiteX103" fmla="*/ 5027993 w 10753706"/>
              <a:gd name="connsiteY103" fmla="*/ 889666 h 1027260"/>
              <a:gd name="connsiteX104" fmla="*/ 4939844 w 10753706"/>
              <a:gd name="connsiteY104" fmla="*/ 934802 h 1027260"/>
              <a:gd name="connsiteX105" fmla="*/ 4792576 w 10753706"/>
              <a:gd name="connsiteY105" fmla="*/ 934820 h 1027260"/>
              <a:gd name="connsiteX106" fmla="*/ 4602423 w 10753706"/>
              <a:gd name="connsiteY106" fmla="*/ 958063 h 1027260"/>
              <a:gd name="connsiteX107" fmla="*/ 4290656 w 10753706"/>
              <a:gd name="connsiteY107" fmla="*/ 969152 h 1027260"/>
              <a:gd name="connsiteX108" fmla="*/ 3952334 w 10753706"/>
              <a:gd name="connsiteY108" fmla="*/ 954043 h 1027260"/>
              <a:gd name="connsiteX109" fmla="*/ 3858560 w 10753706"/>
              <a:gd name="connsiteY109" fmla="*/ 948781 h 1027260"/>
              <a:gd name="connsiteX110" fmla="*/ 3846597 w 10753706"/>
              <a:gd name="connsiteY110" fmla="*/ 948382 h 1027260"/>
              <a:gd name="connsiteX111" fmla="*/ 3736044 w 10753706"/>
              <a:gd name="connsiteY111" fmla="*/ 947759 h 1027260"/>
              <a:gd name="connsiteX112" fmla="*/ 3713136 w 10753706"/>
              <a:gd name="connsiteY112" fmla="*/ 946963 h 1027260"/>
              <a:gd name="connsiteX113" fmla="*/ 3695939 w 10753706"/>
              <a:gd name="connsiteY113" fmla="*/ 943639 h 1027260"/>
              <a:gd name="connsiteX114" fmla="*/ 3694125 w 10753706"/>
              <a:gd name="connsiteY114" fmla="*/ 940567 h 1027260"/>
              <a:gd name="connsiteX115" fmla="*/ 3681925 w 10753706"/>
              <a:gd name="connsiteY115" fmla="*/ 939706 h 1027260"/>
              <a:gd name="connsiteX116" fmla="*/ 3679204 w 10753706"/>
              <a:gd name="connsiteY116" fmla="*/ 938926 h 1027260"/>
              <a:gd name="connsiteX117" fmla="*/ 3615656 w 10753706"/>
              <a:gd name="connsiteY117" fmla="*/ 940320 h 1027260"/>
              <a:gd name="connsiteX118" fmla="*/ 3567983 w 10753706"/>
              <a:gd name="connsiteY118" fmla="*/ 935596 h 1027260"/>
              <a:gd name="connsiteX119" fmla="*/ 3422423 w 10753706"/>
              <a:gd name="connsiteY119" fmla="*/ 932129 h 1027260"/>
              <a:gd name="connsiteX120" fmla="*/ 3310925 w 10753706"/>
              <a:gd name="connsiteY120" fmla="*/ 911072 h 1027260"/>
              <a:gd name="connsiteX121" fmla="*/ 3139421 w 10753706"/>
              <a:gd name="connsiteY121" fmla="*/ 934151 h 1027260"/>
              <a:gd name="connsiteX122" fmla="*/ 2996922 w 10753706"/>
              <a:gd name="connsiteY122" fmla="*/ 927537 h 1027260"/>
              <a:gd name="connsiteX123" fmla="*/ 2982785 w 10753706"/>
              <a:gd name="connsiteY123" fmla="*/ 931453 h 1027260"/>
              <a:gd name="connsiteX124" fmla="*/ 2967478 w 10753706"/>
              <a:gd name="connsiteY124" fmla="*/ 933397 h 1027260"/>
              <a:gd name="connsiteX125" fmla="*/ 2948552 w 10753706"/>
              <a:gd name="connsiteY125" fmla="*/ 932961 h 1027260"/>
              <a:gd name="connsiteX126" fmla="*/ 2944404 w 10753706"/>
              <a:gd name="connsiteY126" fmla="*/ 934452 h 1027260"/>
              <a:gd name="connsiteX127" fmla="*/ 2908608 w 10753706"/>
              <a:gd name="connsiteY127" fmla="*/ 937205 h 1027260"/>
              <a:gd name="connsiteX128" fmla="*/ 2904443 w 10753706"/>
              <a:gd name="connsiteY128" fmla="*/ 936455 h 1027260"/>
              <a:gd name="connsiteX129" fmla="*/ 2868935 w 10753706"/>
              <a:gd name="connsiteY129" fmla="*/ 938022 h 1027260"/>
              <a:gd name="connsiteX130" fmla="*/ 2868586 w 10753706"/>
              <a:gd name="connsiteY130" fmla="*/ 937487 h 1027260"/>
              <a:gd name="connsiteX131" fmla="*/ 2859191 w 10753706"/>
              <a:gd name="connsiteY131" fmla="*/ 935503 h 1027260"/>
              <a:gd name="connsiteX132" fmla="*/ 2840915 w 10753706"/>
              <a:gd name="connsiteY132" fmla="*/ 932977 h 1027260"/>
              <a:gd name="connsiteX133" fmla="*/ 2763509 w 10753706"/>
              <a:gd name="connsiteY133" fmla="*/ 921850 h 1027260"/>
              <a:gd name="connsiteX134" fmla="*/ 2756121 w 10753706"/>
              <a:gd name="connsiteY134" fmla="*/ 921864 h 1027260"/>
              <a:gd name="connsiteX135" fmla="*/ 2755998 w 10753706"/>
              <a:gd name="connsiteY135" fmla="*/ 921739 h 1027260"/>
              <a:gd name="connsiteX136" fmla="*/ 2748255 w 10753706"/>
              <a:gd name="connsiteY136" fmla="*/ 921505 h 1027260"/>
              <a:gd name="connsiteX137" fmla="*/ 2694601 w 10753706"/>
              <a:gd name="connsiteY137" fmla="*/ 915575 h 1027260"/>
              <a:gd name="connsiteX138" fmla="*/ 2635357 w 10753706"/>
              <a:gd name="connsiteY138" fmla="*/ 910976 h 1027260"/>
              <a:gd name="connsiteX139" fmla="*/ 2601047 w 10753706"/>
              <a:gd name="connsiteY139" fmla="*/ 910263 h 1027260"/>
              <a:gd name="connsiteX140" fmla="*/ 2507482 w 10753706"/>
              <a:gd name="connsiteY140" fmla="*/ 906211 h 1027260"/>
              <a:gd name="connsiteX141" fmla="*/ 2413884 w 10753706"/>
              <a:gd name="connsiteY141" fmla="*/ 900545 h 1027260"/>
              <a:gd name="connsiteX142" fmla="*/ 2368912 w 10753706"/>
              <a:gd name="connsiteY142" fmla="*/ 888755 h 1027260"/>
              <a:gd name="connsiteX143" fmla="*/ 2349490 w 10753706"/>
              <a:gd name="connsiteY143" fmla="*/ 889719 h 1027260"/>
              <a:gd name="connsiteX144" fmla="*/ 2344290 w 10753706"/>
              <a:gd name="connsiteY144" fmla="*/ 890584 h 1027260"/>
              <a:gd name="connsiteX145" fmla="*/ 2336488 w 10753706"/>
              <a:gd name="connsiteY145" fmla="*/ 891058 h 1027260"/>
              <a:gd name="connsiteX146" fmla="*/ 2329015 w 10753706"/>
              <a:gd name="connsiteY146" fmla="*/ 891627 h 1027260"/>
              <a:gd name="connsiteX147" fmla="*/ 2293898 w 10753706"/>
              <a:gd name="connsiteY147" fmla="*/ 896431 h 1027260"/>
              <a:gd name="connsiteX148" fmla="*/ 2243927 w 10753706"/>
              <a:gd name="connsiteY148" fmla="*/ 888076 h 1027260"/>
              <a:gd name="connsiteX149" fmla="*/ 2223920 w 10753706"/>
              <a:gd name="connsiteY149" fmla="*/ 887331 h 1027260"/>
              <a:gd name="connsiteX150" fmla="*/ 2213081 w 10753706"/>
              <a:gd name="connsiteY150" fmla="*/ 886302 h 1027260"/>
              <a:gd name="connsiteX151" fmla="*/ 2212307 w 10753706"/>
              <a:gd name="connsiteY151" fmla="*/ 885829 h 1027260"/>
              <a:gd name="connsiteX152" fmla="*/ 2152321 w 10753706"/>
              <a:gd name="connsiteY152" fmla="*/ 894418 h 1027260"/>
              <a:gd name="connsiteX153" fmla="*/ 2140985 w 10753706"/>
              <a:gd name="connsiteY153" fmla="*/ 895968 h 1027260"/>
              <a:gd name="connsiteX154" fmla="*/ 2121210 w 10753706"/>
              <a:gd name="connsiteY154" fmla="*/ 899354 h 1027260"/>
              <a:gd name="connsiteX155" fmla="*/ 2119146 w 10753706"/>
              <a:gd name="connsiteY155" fmla="*/ 899033 h 1027260"/>
              <a:gd name="connsiteX156" fmla="*/ 2105666 w 10753706"/>
              <a:gd name="connsiteY156" fmla="*/ 902240 h 1027260"/>
              <a:gd name="connsiteX157" fmla="*/ 2094924 w 10753706"/>
              <a:gd name="connsiteY157" fmla="*/ 907203 h 1027260"/>
              <a:gd name="connsiteX158" fmla="*/ 1949478 w 10753706"/>
              <a:gd name="connsiteY158" fmla="*/ 913748 h 1027260"/>
              <a:gd name="connsiteX159" fmla="*/ 1749684 w 10753706"/>
              <a:gd name="connsiteY159" fmla="*/ 942223 h 1027260"/>
              <a:gd name="connsiteX160" fmla="*/ 1585576 w 10753706"/>
              <a:gd name="connsiteY160" fmla="*/ 954170 h 1027260"/>
              <a:gd name="connsiteX161" fmla="*/ 1476250 w 10753706"/>
              <a:gd name="connsiteY161" fmla="*/ 950653 h 1027260"/>
              <a:gd name="connsiteX162" fmla="*/ 1433927 w 10753706"/>
              <a:gd name="connsiteY162" fmla="*/ 959926 h 1027260"/>
              <a:gd name="connsiteX163" fmla="*/ 1414893 w 10753706"/>
              <a:gd name="connsiteY163" fmla="*/ 957671 h 1027260"/>
              <a:gd name="connsiteX164" fmla="*/ 1411585 w 10753706"/>
              <a:gd name="connsiteY164" fmla="*/ 957179 h 1027260"/>
              <a:gd name="connsiteX165" fmla="*/ 1398896 w 10753706"/>
              <a:gd name="connsiteY165" fmla="*/ 957460 h 1027260"/>
              <a:gd name="connsiteX166" fmla="*/ 1394632 w 10753706"/>
              <a:gd name="connsiteY166" fmla="*/ 954725 h 1027260"/>
              <a:gd name="connsiteX167" fmla="*/ 1375043 w 10753706"/>
              <a:gd name="connsiteY167" fmla="*/ 953132 h 1027260"/>
              <a:gd name="connsiteX168" fmla="*/ 1351876 w 10753706"/>
              <a:gd name="connsiteY168" fmla="*/ 954436 h 1027260"/>
              <a:gd name="connsiteX169" fmla="*/ 1242676 w 10753706"/>
              <a:gd name="connsiteY169" fmla="*/ 963767 h 1027260"/>
              <a:gd name="connsiteX170" fmla="*/ 1205993 w 10753706"/>
              <a:gd name="connsiteY170" fmla="*/ 974080 h 1027260"/>
              <a:gd name="connsiteX171" fmla="*/ 1052221 w 10753706"/>
              <a:gd name="connsiteY171" fmla="*/ 963954 h 1027260"/>
              <a:gd name="connsiteX172" fmla="*/ 968270 w 10753706"/>
              <a:gd name="connsiteY172" fmla="*/ 964761 h 1027260"/>
              <a:gd name="connsiteX173" fmla="*/ 874493 w 10753706"/>
              <a:gd name="connsiteY173" fmla="*/ 998122 h 1027260"/>
              <a:gd name="connsiteX174" fmla="*/ 814411 w 10753706"/>
              <a:gd name="connsiteY174" fmla="*/ 1007391 h 1027260"/>
              <a:gd name="connsiteX175" fmla="*/ 688604 w 10753706"/>
              <a:gd name="connsiteY175" fmla="*/ 1015631 h 1027260"/>
              <a:gd name="connsiteX176" fmla="*/ 618171 w 10753706"/>
              <a:gd name="connsiteY176" fmla="*/ 1027260 h 1027260"/>
              <a:gd name="connsiteX177" fmla="*/ 570379 w 10753706"/>
              <a:gd name="connsiteY177" fmla="*/ 1023487 h 1027260"/>
              <a:gd name="connsiteX178" fmla="*/ 482519 w 10753706"/>
              <a:gd name="connsiteY178" fmla="*/ 1002108 h 1027260"/>
              <a:gd name="connsiteX179" fmla="*/ 475319 w 10753706"/>
              <a:gd name="connsiteY179" fmla="*/ 1009922 h 1027260"/>
              <a:gd name="connsiteX180" fmla="*/ 431104 w 10753706"/>
              <a:gd name="connsiteY180" fmla="*/ 1009317 h 1027260"/>
              <a:gd name="connsiteX181" fmla="*/ 363782 w 10753706"/>
              <a:gd name="connsiteY181" fmla="*/ 1007585 h 1027260"/>
              <a:gd name="connsiteX182" fmla="*/ 325533 w 10753706"/>
              <a:gd name="connsiteY182" fmla="*/ 1008502 h 1027260"/>
              <a:gd name="connsiteX183" fmla="*/ 220429 w 10753706"/>
              <a:gd name="connsiteY183" fmla="*/ 1008927 h 1027260"/>
              <a:gd name="connsiteX184" fmla="*/ 114676 w 10753706"/>
              <a:gd name="connsiteY184" fmla="*/ 1007765 h 1027260"/>
              <a:gd name="connsiteX185" fmla="*/ 13470 w 10753706"/>
              <a:gd name="connsiteY185" fmla="*/ 998544 h 1027260"/>
              <a:gd name="connsiteX186" fmla="*/ 0 w 10753706"/>
              <a:gd name="connsiteY186" fmla="*/ 997355 h 1027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Lst>
            <a:rect l="l" t="t" r="r" b="b"/>
            <a:pathLst>
              <a:path w="10753706" h="1027260">
                <a:moveTo>
                  <a:pt x="0" y="0"/>
                </a:moveTo>
                <a:lnTo>
                  <a:pt x="10753706" y="0"/>
                </a:lnTo>
                <a:lnTo>
                  <a:pt x="10748809" y="2522"/>
                </a:lnTo>
                <a:cubicBezTo>
                  <a:pt x="10744031" y="4644"/>
                  <a:pt x="10737551" y="7204"/>
                  <a:pt x="10725330" y="11977"/>
                </a:cubicBezTo>
                <a:cubicBezTo>
                  <a:pt x="10700888" y="21523"/>
                  <a:pt x="10652058" y="39304"/>
                  <a:pt x="10615423" y="52967"/>
                </a:cubicBezTo>
                <a:cubicBezTo>
                  <a:pt x="10598524" y="49017"/>
                  <a:pt x="10550674" y="61360"/>
                  <a:pt x="10533936" y="53095"/>
                </a:cubicBezTo>
                <a:cubicBezTo>
                  <a:pt x="10519435" y="55674"/>
                  <a:pt x="10480156" y="49393"/>
                  <a:pt x="10466876" y="45180"/>
                </a:cubicBezTo>
                <a:cubicBezTo>
                  <a:pt x="10443145" y="68059"/>
                  <a:pt x="10382269" y="71294"/>
                  <a:pt x="10355090" y="89741"/>
                </a:cubicBezTo>
                <a:cubicBezTo>
                  <a:pt x="10286222" y="95376"/>
                  <a:pt x="10146285" y="63529"/>
                  <a:pt x="10087145" y="66115"/>
                </a:cubicBezTo>
                <a:cubicBezTo>
                  <a:pt x="10067575" y="79584"/>
                  <a:pt x="10043111" y="68921"/>
                  <a:pt x="10015902" y="76178"/>
                </a:cubicBezTo>
                <a:cubicBezTo>
                  <a:pt x="9952302" y="84628"/>
                  <a:pt x="9893286" y="103337"/>
                  <a:pt x="9806005" y="102435"/>
                </a:cubicBezTo>
                <a:cubicBezTo>
                  <a:pt x="9782247" y="141133"/>
                  <a:pt x="9674787" y="151643"/>
                  <a:pt x="9602583" y="179170"/>
                </a:cubicBezTo>
                <a:cubicBezTo>
                  <a:pt x="9557658" y="187584"/>
                  <a:pt x="9478290" y="154235"/>
                  <a:pt x="9469719" y="174721"/>
                </a:cubicBezTo>
                <a:cubicBezTo>
                  <a:pt x="9443779" y="165070"/>
                  <a:pt x="9431317" y="185692"/>
                  <a:pt x="9408692" y="189513"/>
                </a:cubicBezTo>
                <a:cubicBezTo>
                  <a:pt x="9387154" y="183843"/>
                  <a:pt x="9380475" y="191089"/>
                  <a:pt x="9364151" y="194072"/>
                </a:cubicBezTo>
                <a:cubicBezTo>
                  <a:pt x="9354686" y="190222"/>
                  <a:pt x="9340485" y="191782"/>
                  <a:pt x="9337751" y="197579"/>
                </a:cubicBezTo>
                <a:cubicBezTo>
                  <a:pt x="9349566" y="209270"/>
                  <a:pt x="9297468" y="207714"/>
                  <a:pt x="9297166" y="216558"/>
                </a:cubicBezTo>
                <a:cubicBezTo>
                  <a:pt x="9269057" y="220999"/>
                  <a:pt x="9139630" y="221783"/>
                  <a:pt x="9123859" y="237356"/>
                </a:cubicBezTo>
                <a:cubicBezTo>
                  <a:pt x="9068176" y="249209"/>
                  <a:pt x="8975349" y="235349"/>
                  <a:pt x="8950741" y="238020"/>
                </a:cubicBezTo>
                <a:cubicBezTo>
                  <a:pt x="8916265" y="215428"/>
                  <a:pt x="8822808" y="292026"/>
                  <a:pt x="8718236" y="303148"/>
                </a:cubicBezTo>
                <a:cubicBezTo>
                  <a:pt x="8703111" y="302060"/>
                  <a:pt x="8695551" y="302792"/>
                  <a:pt x="8694011" y="308812"/>
                </a:cubicBezTo>
                <a:cubicBezTo>
                  <a:pt x="8661810" y="312764"/>
                  <a:pt x="8637956" y="329628"/>
                  <a:pt x="8611976" y="324819"/>
                </a:cubicBezTo>
                <a:cubicBezTo>
                  <a:pt x="8621849" y="336388"/>
                  <a:pt x="8562809" y="325917"/>
                  <a:pt x="8562074" y="337971"/>
                </a:cubicBezTo>
                <a:cubicBezTo>
                  <a:pt x="8543699" y="343978"/>
                  <a:pt x="8511321" y="356396"/>
                  <a:pt x="8501724" y="360865"/>
                </a:cubicBezTo>
                <a:lnTo>
                  <a:pt x="8504489" y="364790"/>
                </a:lnTo>
                <a:lnTo>
                  <a:pt x="8492774" y="366181"/>
                </a:lnTo>
                <a:lnTo>
                  <a:pt x="8466405" y="368724"/>
                </a:lnTo>
                <a:cubicBezTo>
                  <a:pt x="8455454" y="372229"/>
                  <a:pt x="8440175" y="385805"/>
                  <a:pt x="8427069" y="387211"/>
                </a:cubicBezTo>
                <a:cubicBezTo>
                  <a:pt x="8400442" y="392215"/>
                  <a:pt x="8397079" y="382989"/>
                  <a:pt x="8387766" y="377161"/>
                </a:cubicBezTo>
                <a:cubicBezTo>
                  <a:pt x="8369233" y="378548"/>
                  <a:pt x="8334756" y="390869"/>
                  <a:pt x="8315874" y="395527"/>
                </a:cubicBezTo>
                <a:cubicBezTo>
                  <a:pt x="8306664" y="400500"/>
                  <a:pt x="8272845" y="393679"/>
                  <a:pt x="8274474" y="405112"/>
                </a:cubicBezTo>
                <a:cubicBezTo>
                  <a:pt x="8255483" y="406194"/>
                  <a:pt x="8244963" y="408376"/>
                  <a:pt x="8234664" y="410219"/>
                </a:cubicBezTo>
                <a:lnTo>
                  <a:pt x="8211268" y="416791"/>
                </a:lnTo>
                <a:cubicBezTo>
                  <a:pt x="8204720" y="419941"/>
                  <a:pt x="8197411" y="422004"/>
                  <a:pt x="8188615" y="421755"/>
                </a:cubicBezTo>
                <a:lnTo>
                  <a:pt x="8179981" y="420402"/>
                </a:lnTo>
                <a:lnTo>
                  <a:pt x="8179307" y="422516"/>
                </a:lnTo>
                <a:cubicBezTo>
                  <a:pt x="8179027" y="425797"/>
                  <a:pt x="8175790" y="448341"/>
                  <a:pt x="8147929" y="450302"/>
                </a:cubicBezTo>
                <a:cubicBezTo>
                  <a:pt x="8130300" y="457967"/>
                  <a:pt x="8114933" y="461015"/>
                  <a:pt x="8089136" y="465283"/>
                </a:cubicBezTo>
                <a:cubicBezTo>
                  <a:pt x="8072810" y="465920"/>
                  <a:pt x="8069376" y="451569"/>
                  <a:pt x="8049973" y="454121"/>
                </a:cubicBezTo>
                <a:cubicBezTo>
                  <a:pt x="7974508" y="471465"/>
                  <a:pt x="8006050" y="447139"/>
                  <a:pt x="7965913" y="464415"/>
                </a:cubicBezTo>
                <a:cubicBezTo>
                  <a:pt x="7958234" y="466025"/>
                  <a:pt x="7951405" y="465800"/>
                  <a:pt x="7945093" y="464798"/>
                </a:cubicBezTo>
                <a:lnTo>
                  <a:pt x="7935335" y="462442"/>
                </a:lnTo>
                <a:lnTo>
                  <a:pt x="7904779" y="471429"/>
                </a:lnTo>
                <a:cubicBezTo>
                  <a:pt x="7889387" y="474999"/>
                  <a:pt x="7872867" y="477951"/>
                  <a:pt x="7855604" y="480199"/>
                </a:cubicBezTo>
                <a:cubicBezTo>
                  <a:pt x="7850005" y="476378"/>
                  <a:pt x="7838628" y="483595"/>
                  <a:pt x="7832630" y="485371"/>
                </a:cubicBezTo>
                <a:cubicBezTo>
                  <a:pt x="7831473" y="482645"/>
                  <a:pt x="7816623" y="482661"/>
                  <a:pt x="7812438" y="485391"/>
                </a:cubicBezTo>
                <a:cubicBezTo>
                  <a:pt x="7709470" y="505049"/>
                  <a:pt x="7759426" y="473956"/>
                  <a:pt x="7701399" y="495197"/>
                </a:cubicBezTo>
                <a:cubicBezTo>
                  <a:pt x="7690986" y="496989"/>
                  <a:pt x="7682397" y="496365"/>
                  <a:pt x="7674778" y="494723"/>
                </a:cubicBezTo>
                <a:lnTo>
                  <a:pt x="7660445" y="490194"/>
                </a:lnTo>
                <a:lnTo>
                  <a:pt x="7651781" y="493084"/>
                </a:lnTo>
                <a:cubicBezTo>
                  <a:pt x="7616113" y="496548"/>
                  <a:pt x="7603273" y="491735"/>
                  <a:pt x="7584807" y="499490"/>
                </a:cubicBezTo>
                <a:cubicBezTo>
                  <a:pt x="7549256" y="490212"/>
                  <a:pt x="7563949" y="500167"/>
                  <a:pt x="7541324" y="504184"/>
                </a:cubicBezTo>
                <a:cubicBezTo>
                  <a:pt x="7523851" y="508307"/>
                  <a:pt x="7559546" y="509825"/>
                  <a:pt x="7541756" y="512184"/>
                </a:cubicBezTo>
                <a:cubicBezTo>
                  <a:pt x="7520963" y="510864"/>
                  <a:pt x="7525755" y="520497"/>
                  <a:pt x="7503906" y="518551"/>
                </a:cubicBezTo>
                <a:cubicBezTo>
                  <a:pt x="7505924" y="510774"/>
                  <a:pt x="7464361" y="523683"/>
                  <a:pt x="7460411" y="517415"/>
                </a:cubicBezTo>
                <a:lnTo>
                  <a:pt x="7460116" y="517548"/>
                </a:lnTo>
                <a:cubicBezTo>
                  <a:pt x="7447785" y="530928"/>
                  <a:pt x="7310141" y="550568"/>
                  <a:pt x="7297810" y="563947"/>
                </a:cubicBezTo>
                <a:cubicBezTo>
                  <a:pt x="7221791" y="605698"/>
                  <a:pt x="7039072" y="646008"/>
                  <a:pt x="6946388" y="665244"/>
                </a:cubicBezTo>
                <a:cubicBezTo>
                  <a:pt x="6853704" y="684480"/>
                  <a:pt x="6804875" y="677485"/>
                  <a:pt x="6741704" y="679365"/>
                </a:cubicBezTo>
                <a:lnTo>
                  <a:pt x="6624680" y="677674"/>
                </a:lnTo>
                <a:lnTo>
                  <a:pt x="6605700" y="683566"/>
                </a:lnTo>
                <a:cubicBezTo>
                  <a:pt x="6603309" y="685184"/>
                  <a:pt x="6599550" y="685647"/>
                  <a:pt x="6576922" y="683030"/>
                </a:cubicBezTo>
                <a:cubicBezTo>
                  <a:pt x="6527275" y="698355"/>
                  <a:pt x="6440981" y="702347"/>
                  <a:pt x="6405123" y="721946"/>
                </a:cubicBezTo>
                <a:cubicBezTo>
                  <a:pt x="6407963" y="715467"/>
                  <a:pt x="6383450" y="712913"/>
                  <a:pt x="6368938" y="717341"/>
                </a:cubicBezTo>
                <a:cubicBezTo>
                  <a:pt x="6377914" y="692119"/>
                  <a:pt x="6315316" y="744281"/>
                  <a:pt x="6295102" y="729508"/>
                </a:cubicBezTo>
                <a:cubicBezTo>
                  <a:pt x="6300358" y="744473"/>
                  <a:pt x="6240070" y="776254"/>
                  <a:pt x="6202084" y="767091"/>
                </a:cubicBezTo>
                <a:cubicBezTo>
                  <a:pt x="6152826" y="774744"/>
                  <a:pt x="6122010" y="790367"/>
                  <a:pt x="6067157" y="790339"/>
                </a:cubicBezTo>
                <a:cubicBezTo>
                  <a:pt x="6066310" y="792484"/>
                  <a:pt x="6064283" y="794403"/>
                  <a:pt x="6061443" y="796151"/>
                </a:cubicBezTo>
                <a:lnTo>
                  <a:pt x="6051406" y="800684"/>
                </a:lnTo>
                <a:lnTo>
                  <a:pt x="6049097" y="800636"/>
                </a:lnTo>
                <a:cubicBezTo>
                  <a:pt x="6040408" y="801393"/>
                  <a:pt x="6036299" y="802645"/>
                  <a:pt x="6034222" y="804110"/>
                </a:cubicBezTo>
                <a:lnTo>
                  <a:pt x="6033121" y="806078"/>
                </a:lnTo>
                <a:lnTo>
                  <a:pt x="6023593" y="808842"/>
                </a:lnTo>
                <a:lnTo>
                  <a:pt x="6006639" y="815304"/>
                </a:lnTo>
                <a:lnTo>
                  <a:pt x="6001762" y="815557"/>
                </a:lnTo>
                <a:lnTo>
                  <a:pt x="5973534" y="823815"/>
                </a:lnTo>
                <a:lnTo>
                  <a:pt x="5972336" y="823476"/>
                </a:lnTo>
                <a:cubicBezTo>
                  <a:pt x="5969004" y="822901"/>
                  <a:pt x="5965329" y="822833"/>
                  <a:pt x="5960841" y="823819"/>
                </a:cubicBezTo>
                <a:cubicBezTo>
                  <a:pt x="5955860" y="815655"/>
                  <a:pt x="5953515" y="821882"/>
                  <a:pt x="5940719" y="825514"/>
                </a:cubicBezTo>
                <a:cubicBezTo>
                  <a:pt x="5930130" y="813644"/>
                  <a:pt x="5900943" y="827979"/>
                  <a:pt x="5884298" y="823806"/>
                </a:cubicBezTo>
                <a:cubicBezTo>
                  <a:pt x="5875133" y="826741"/>
                  <a:pt x="5865250" y="829630"/>
                  <a:pt x="5854779" y="832365"/>
                </a:cubicBezTo>
                <a:lnTo>
                  <a:pt x="5848382" y="833844"/>
                </a:lnTo>
                <a:lnTo>
                  <a:pt x="5848066" y="833772"/>
                </a:lnTo>
                <a:cubicBezTo>
                  <a:pt x="5846273" y="833879"/>
                  <a:pt x="5844018" y="834284"/>
                  <a:pt x="5840944" y="835132"/>
                </a:cubicBezTo>
                <a:lnTo>
                  <a:pt x="5836719" y="836539"/>
                </a:lnTo>
                <a:lnTo>
                  <a:pt x="5824311" y="839408"/>
                </a:lnTo>
                <a:lnTo>
                  <a:pt x="5818788" y="839727"/>
                </a:lnTo>
                <a:cubicBezTo>
                  <a:pt x="5797008" y="838594"/>
                  <a:pt x="5786883" y="822081"/>
                  <a:pt x="5763953" y="834282"/>
                </a:cubicBezTo>
                <a:cubicBezTo>
                  <a:pt x="5726813" y="837521"/>
                  <a:pt x="5699446" y="830949"/>
                  <a:pt x="5667748" y="840211"/>
                </a:cubicBezTo>
                <a:cubicBezTo>
                  <a:pt x="5632959" y="843205"/>
                  <a:pt x="5601436" y="842280"/>
                  <a:pt x="5573108" y="847611"/>
                </a:cubicBezTo>
                <a:cubicBezTo>
                  <a:pt x="5560030" y="845832"/>
                  <a:pt x="5549547" y="851598"/>
                  <a:pt x="5539137" y="851033"/>
                </a:cubicBezTo>
                <a:cubicBezTo>
                  <a:pt x="5528728" y="850467"/>
                  <a:pt x="5529256" y="837509"/>
                  <a:pt x="5510651" y="844215"/>
                </a:cubicBezTo>
                <a:cubicBezTo>
                  <a:pt x="5494241" y="833607"/>
                  <a:pt x="5466101" y="839171"/>
                  <a:pt x="5457331" y="839159"/>
                </a:cubicBezTo>
                <a:lnTo>
                  <a:pt x="5410613" y="834358"/>
                </a:lnTo>
                <a:lnTo>
                  <a:pt x="5370040" y="862127"/>
                </a:lnTo>
                <a:cubicBezTo>
                  <a:pt x="5357863" y="856469"/>
                  <a:pt x="5319115" y="868069"/>
                  <a:pt x="5318778" y="855310"/>
                </a:cubicBezTo>
                <a:cubicBezTo>
                  <a:pt x="5303920" y="857760"/>
                  <a:pt x="5296727" y="863736"/>
                  <a:pt x="5298645" y="855171"/>
                </a:cubicBezTo>
                <a:cubicBezTo>
                  <a:pt x="5287819" y="855897"/>
                  <a:pt x="5267444" y="857825"/>
                  <a:pt x="5253828" y="859670"/>
                </a:cubicBezTo>
                <a:lnTo>
                  <a:pt x="5216955" y="866245"/>
                </a:lnTo>
                <a:lnTo>
                  <a:pt x="5214344" y="868102"/>
                </a:lnTo>
                <a:cubicBezTo>
                  <a:pt x="5210778" y="868719"/>
                  <a:pt x="5200859" y="869042"/>
                  <a:pt x="5195561" y="869949"/>
                </a:cubicBezTo>
                <a:lnTo>
                  <a:pt x="5182555" y="873542"/>
                </a:lnTo>
                <a:cubicBezTo>
                  <a:pt x="5178496" y="875023"/>
                  <a:pt x="5175066" y="876746"/>
                  <a:pt x="5172552" y="878801"/>
                </a:cubicBezTo>
                <a:cubicBezTo>
                  <a:pt x="5121406" y="873797"/>
                  <a:pt x="5080096" y="886529"/>
                  <a:pt x="5027993" y="889666"/>
                </a:cubicBezTo>
                <a:cubicBezTo>
                  <a:pt x="4999924" y="877115"/>
                  <a:pt x="4946973" y="919452"/>
                  <a:pt x="4939844" y="934802"/>
                </a:cubicBezTo>
                <a:cubicBezTo>
                  <a:pt x="4895154" y="940701"/>
                  <a:pt x="4844006" y="928240"/>
                  <a:pt x="4792576" y="934820"/>
                </a:cubicBezTo>
                <a:lnTo>
                  <a:pt x="4602423" y="958063"/>
                </a:lnTo>
                <a:cubicBezTo>
                  <a:pt x="4488530" y="967131"/>
                  <a:pt x="4399004" y="969822"/>
                  <a:pt x="4290656" y="969152"/>
                </a:cubicBezTo>
                <a:cubicBezTo>
                  <a:pt x="4182308" y="968482"/>
                  <a:pt x="4046938" y="971167"/>
                  <a:pt x="3952334" y="954043"/>
                </a:cubicBezTo>
                <a:lnTo>
                  <a:pt x="3858560" y="948781"/>
                </a:lnTo>
                <a:lnTo>
                  <a:pt x="3846597" y="948382"/>
                </a:lnTo>
                <a:cubicBezTo>
                  <a:pt x="3807516" y="956616"/>
                  <a:pt x="3767475" y="941640"/>
                  <a:pt x="3736044" y="947759"/>
                </a:cubicBezTo>
                <a:cubicBezTo>
                  <a:pt x="3727323" y="948128"/>
                  <a:pt x="3719828" y="947771"/>
                  <a:pt x="3713136" y="946963"/>
                </a:cubicBezTo>
                <a:lnTo>
                  <a:pt x="3695939" y="943639"/>
                </a:lnTo>
                <a:lnTo>
                  <a:pt x="3694125" y="940567"/>
                </a:lnTo>
                <a:lnTo>
                  <a:pt x="3681925" y="939706"/>
                </a:lnTo>
                <a:lnTo>
                  <a:pt x="3679204" y="938926"/>
                </a:lnTo>
                <a:cubicBezTo>
                  <a:pt x="3668160" y="939028"/>
                  <a:pt x="3634193" y="940875"/>
                  <a:pt x="3615656" y="940320"/>
                </a:cubicBezTo>
                <a:cubicBezTo>
                  <a:pt x="3582626" y="936974"/>
                  <a:pt x="3593904" y="949140"/>
                  <a:pt x="3567983" y="935596"/>
                </a:cubicBezTo>
                <a:cubicBezTo>
                  <a:pt x="3504185" y="939048"/>
                  <a:pt x="3482818" y="922224"/>
                  <a:pt x="3422423" y="932129"/>
                </a:cubicBezTo>
                <a:cubicBezTo>
                  <a:pt x="3369166" y="933413"/>
                  <a:pt x="3329486" y="910108"/>
                  <a:pt x="3310925" y="911072"/>
                </a:cubicBezTo>
                <a:cubicBezTo>
                  <a:pt x="3261363" y="909787"/>
                  <a:pt x="3198415" y="933574"/>
                  <a:pt x="3139421" y="934151"/>
                </a:cubicBezTo>
                <a:cubicBezTo>
                  <a:pt x="3088799" y="931012"/>
                  <a:pt x="3038941" y="938464"/>
                  <a:pt x="2996922" y="927537"/>
                </a:cubicBezTo>
                <a:cubicBezTo>
                  <a:pt x="2992673" y="929234"/>
                  <a:pt x="2987900" y="930498"/>
                  <a:pt x="2982785" y="931453"/>
                </a:cubicBezTo>
                <a:lnTo>
                  <a:pt x="2967478" y="933397"/>
                </a:lnTo>
                <a:lnTo>
                  <a:pt x="2948552" y="932961"/>
                </a:lnTo>
                <a:lnTo>
                  <a:pt x="2944404" y="934452"/>
                </a:lnTo>
                <a:lnTo>
                  <a:pt x="2908608" y="937205"/>
                </a:lnTo>
                <a:lnTo>
                  <a:pt x="2904443" y="936455"/>
                </a:lnTo>
                <a:lnTo>
                  <a:pt x="2868935" y="938022"/>
                </a:lnTo>
                <a:lnTo>
                  <a:pt x="2868586" y="937487"/>
                </a:lnTo>
                <a:cubicBezTo>
                  <a:pt x="2866994" y="936327"/>
                  <a:pt x="2864292" y="935538"/>
                  <a:pt x="2859191" y="935503"/>
                </a:cubicBezTo>
                <a:cubicBezTo>
                  <a:pt x="2869075" y="927418"/>
                  <a:pt x="2856828" y="932364"/>
                  <a:pt x="2840915" y="932977"/>
                </a:cubicBezTo>
                <a:lnTo>
                  <a:pt x="2763509" y="921850"/>
                </a:lnTo>
                <a:lnTo>
                  <a:pt x="2756121" y="921864"/>
                </a:lnTo>
                <a:cubicBezTo>
                  <a:pt x="2756081" y="921822"/>
                  <a:pt x="2756039" y="921781"/>
                  <a:pt x="2755998" y="921739"/>
                </a:cubicBezTo>
                <a:cubicBezTo>
                  <a:pt x="2754445" y="921476"/>
                  <a:pt x="2752036" y="921380"/>
                  <a:pt x="2748255" y="921505"/>
                </a:cubicBezTo>
                <a:lnTo>
                  <a:pt x="2694601" y="915575"/>
                </a:lnTo>
                <a:cubicBezTo>
                  <a:pt x="2671223" y="919874"/>
                  <a:pt x="2666972" y="913376"/>
                  <a:pt x="2635357" y="910976"/>
                </a:cubicBezTo>
                <a:cubicBezTo>
                  <a:pt x="2621906" y="915051"/>
                  <a:pt x="2611315" y="913542"/>
                  <a:pt x="2601047" y="910263"/>
                </a:cubicBezTo>
                <a:cubicBezTo>
                  <a:pt x="2570084" y="912074"/>
                  <a:pt x="2542135" y="907435"/>
                  <a:pt x="2507482" y="906211"/>
                </a:cubicBezTo>
                <a:cubicBezTo>
                  <a:pt x="2469706" y="911437"/>
                  <a:pt x="2450920" y="901812"/>
                  <a:pt x="2413884" y="900545"/>
                </a:cubicBezTo>
                <a:cubicBezTo>
                  <a:pt x="2381338" y="909664"/>
                  <a:pt x="2387753" y="892438"/>
                  <a:pt x="2368912" y="888755"/>
                </a:cubicBezTo>
                <a:lnTo>
                  <a:pt x="2349490" y="889719"/>
                </a:lnTo>
                <a:lnTo>
                  <a:pt x="2344290" y="890584"/>
                </a:lnTo>
                <a:cubicBezTo>
                  <a:pt x="2340673" y="891041"/>
                  <a:pt x="2338228" y="891167"/>
                  <a:pt x="2336488" y="891058"/>
                </a:cubicBezTo>
                <a:lnTo>
                  <a:pt x="2329015" y="891627"/>
                </a:lnTo>
                <a:cubicBezTo>
                  <a:pt x="2316843" y="893039"/>
                  <a:pt x="2305064" y="894669"/>
                  <a:pt x="2293898" y="896431"/>
                </a:cubicBezTo>
                <a:cubicBezTo>
                  <a:pt x="2282637" y="890404"/>
                  <a:pt x="2242346" y="900851"/>
                  <a:pt x="2243927" y="888076"/>
                </a:cubicBezTo>
                <a:cubicBezTo>
                  <a:pt x="2228778" y="890081"/>
                  <a:pt x="2220725" y="895845"/>
                  <a:pt x="2223920" y="887331"/>
                </a:cubicBezTo>
                <a:cubicBezTo>
                  <a:pt x="2218877" y="887756"/>
                  <a:pt x="2215583" y="887254"/>
                  <a:pt x="2213081" y="886302"/>
                </a:cubicBezTo>
                <a:lnTo>
                  <a:pt x="2212307" y="885829"/>
                </a:lnTo>
                <a:lnTo>
                  <a:pt x="2152321" y="894418"/>
                </a:lnTo>
                <a:lnTo>
                  <a:pt x="2140985" y="895968"/>
                </a:lnTo>
                <a:lnTo>
                  <a:pt x="2121210" y="899354"/>
                </a:lnTo>
                <a:lnTo>
                  <a:pt x="2119146" y="899033"/>
                </a:lnTo>
                <a:lnTo>
                  <a:pt x="2105666" y="902240"/>
                </a:lnTo>
                <a:cubicBezTo>
                  <a:pt x="2101407" y="903601"/>
                  <a:pt x="2097735" y="905221"/>
                  <a:pt x="2094924" y="907203"/>
                </a:cubicBezTo>
                <a:cubicBezTo>
                  <a:pt x="2044793" y="900664"/>
                  <a:pt x="2001785" y="912168"/>
                  <a:pt x="1949478" y="913748"/>
                </a:cubicBezTo>
                <a:cubicBezTo>
                  <a:pt x="1891937" y="919585"/>
                  <a:pt x="1810334" y="935486"/>
                  <a:pt x="1749684" y="942223"/>
                </a:cubicBezTo>
                <a:lnTo>
                  <a:pt x="1585576" y="954170"/>
                </a:lnTo>
                <a:cubicBezTo>
                  <a:pt x="1549165" y="943719"/>
                  <a:pt x="1511425" y="950847"/>
                  <a:pt x="1476250" y="950653"/>
                </a:cubicBezTo>
                <a:cubicBezTo>
                  <a:pt x="1488515" y="961596"/>
                  <a:pt x="1432660" y="946795"/>
                  <a:pt x="1433927" y="959926"/>
                </a:cubicBezTo>
                <a:cubicBezTo>
                  <a:pt x="1427485" y="959475"/>
                  <a:pt x="1421205" y="958623"/>
                  <a:pt x="1414893" y="957671"/>
                </a:cubicBezTo>
                <a:lnTo>
                  <a:pt x="1411585" y="957179"/>
                </a:lnTo>
                <a:lnTo>
                  <a:pt x="1398896" y="957460"/>
                </a:lnTo>
                <a:lnTo>
                  <a:pt x="1394632" y="954725"/>
                </a:lnTo>
                <a:lnTo>
                  <a:pt x="1375043" y="953132"/>
                </a:lnTo>
                <a:cubicBezTo>
                  <a:pt x="1367813" y="952970"/>
                  <a:pt x="1360155" y="953305"/>
                  <a:pt x="1351876" y="954436"/>
                </a:cubicBezTo>
                <a:cubicBezTo>
                  <a:pt x="1325912" y="963028"/>
                  <a:pt x="1274459" y="952492"/>
                  <a:pt x="1242676" y="963767"/>
                </a:cubicBezTo>
                <a:cubicBezTo>
                  <a:pt x="1230276" y="966918"/>
                  <a:pt x="1216715" y="977098"/>
                  <a:pt x="1205993" y="974080"/>
                </a:cubicBezTo>
                <a:cubicBezTo>
                  <a:pt x="1174251" y="974112"/>
                  <a:pt x="1086982" y="964420"/>
                  <a:pt x="1052221" y="963954"/>
                </a:cubicBezTo>
                <a:cubicBezTo>
                  <a:pt x="1038515" y="970622"/>
                  <a:pt x="1009522" y="962342"/>
                  <a:pt x="968270" y="964761"/>
                </a:cubicBezTo>
                <a:cubicBezTo>
                  <a:pt x="943437" y="973698"/>
                  <a:pt x="900136" y="991017"/>
                  <a:pt x="874493" y="998122"/>
                </a:cubicBezTo>
                <a:cubicBezTo>
                  <a:pt x="848849" y="1005226"/>
                  <a:pt x="853424" y="1009427"/>
                  <a:pt x="814411" y="1007391"/>
                </a:cubicBezTo>
                <a:cubicBezTo>
                  <a:pt x="765926" y="1022821"/>
                  <a:pt x="732885" y="1009859"/>
                  <a:pt x="688604" y="1015631"/>
                </a:cubicBezTo>
                <a:cubicBezTo>
                  <a:pt x="638045" y="1020877"/>
                  <a:pt x="677999" y="1011556"/>
                  <a:pt x="618171" y="1027260"/>
                </a:cubicBezTo>
                <a:cubicBezTo>
                  <a:pt x="609680" y="1023165"/>
                  <a:pt x="583253" y="1020277"/>
                  <a:pt x="570379" y="1023487"/>
                </a:cubicBezTo>
                <a:cubicBezTo>
                  <a:pt x="543992" y="1022523"/>
                  <a:pt x="505183" y="1001686"/>
                  <a:pt x="482519" y="1002108"/>
                </a:cubicBezTo>
                <a:cubicBezTo>
                  <a:pt x="464011" y="1002285"/>
                  <a:pt x="495211" y="1007995"/>
                  <a:pt x="475319" y="1009922"/>
                </a:cubicBezTo>
                <a:cubicBezTo>
                  <a:pt x="450818" y="1011135"/>
                  <a:pt x="454804" y="1022539"/>
                  <a:pt x="431104" y="1009317"/>
                </a:cubicBezTo>
                <a:cubicBezTo>
                  <a:pt x="406857" y="1014651"/>
                  <a:pt x="399686" y="1008456"/>
                  <a:pt x="363782" y="1007585"/>
                </a:cubicBezTo>
                <a:cubicBezTo>
                  <a:pt x="350440" y="1012231"/>
                  <a:pt x="338145" y="1011245"/>
                  <a:pt x="325533" y="1008502"/>
                </a:cubicBezTo>
                <a:cubicBezTo>
                  <a:pt x="291944" y="1011745"/>
                  <a:pt x="259251" y="1008497"/>
                  <a:pt x="220429" y="1008927"/>
                </a:cubicBezTo>
                <a:cubicBezTo>
                  <a:pt x="180594" y="1015852"/>
                  <a:pt x="156150" y="1007265"/>
                  <a:pt x="114676" y="1007765"/>
                </a:cubicBezTo>
                <a:cubicBezTo>
                  <a:pt x="85718" y="1006195"/>
                  <a:pt x="43316" y="1001491"/>
                  <a:pt x="13470" y="998544"/>
                </a:cubicBezTo>
                <a:lnTo>
                  <a:pt x="0" y="997355"/>
                </a:lnTo>
                <a:close/>
              </a:path>
            </a:pathLst>
          </a:custGeom>
          <a:solidFill>
            <a:srgbClr val="82766A">
              <a:alpha val="15000"/>
            </a:srgbClr>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5" name="Segnaposto contenuto 5">
            <a:extLst>
              <a:ext uri="{FF2B5EF4-FFF2-40B4-BE49-F238E27FC236}">
                <a16:creationId xmlns:a16="http://schemas.microsoft.com/office/drawing/2014/main" id="{DB8DC746-84B0-7ACD-0C6F-01284068B111}"/>
              </a:ext>
            </a:extLst>
          </p:cNvPr>
          <p:cNvSpPr>
            <a:spLocks noGrp="1"/>
          </p:cNvSpPr>
          <p:nvPr>
            <p:ph idx="1"/>
          </p:nvPr>
        </p:nvSpPr>
        <p:spPr>
          <a:xfrm>
            <a:off x="8258271" y="1940438"/>
            <a:ext cx="3408218" cy="1931102"/>
          </a:xfrm>
        </p:spPr>
        <p:txBody>
          <a:bodyPr vert="horz" lIns="91440" tIns="45720" rIns="91440" bIns="45720" rtlCol="0" anchor="ctr">
            <a:normAutofit/>
          </a:bodyPr>
          <a:lstStyle/>
          <a:p>
            <a:r>
              <a:rPr lang="en-US" sz="1600" dirty="0">
                <a:latin typeface="Bierstadt" panose="020B0004020202020204" pitchFamily="34" charset="0"/>
              </a:rPr>
              <a:t>Traveling Salesman</a:t>
            </a:r>
          </a:p>
          <a:p>
            <a:r>
              <a:rPr lang="en-US" sz="1600" dirty="0">
                <a:latin typeface="Bierstadt" panose="020B0004020202020204" pitchFamily="34" charset="0"/>
              </a:rPr>
              <a:t>Assignment problems</a:t>
            </a:r>
          </a:p>
          <a:p>
            <a:pPr lvl="1"/>
            <a:r>
              <a:rPr lang="en-US" sz="1200" dirty="0">
                <a:latin typeface="Bierstadt" panose="020B0004020202020204" pitchFamily="34" charset="0"/>
              </a:rPr>
              <a:t>Graph Coloring</a:t>
            </a:r>
          </a:p>
          <a:p>
            <a:r>
              <a:rPr lang="en-US" sz="1600" dirty="0">
                <a:latin typeface="Bierstadt" panose="020B0004020202020204" pitchFamily="34" charset="0"/>
              </a:rPr>
              <a:t>Scheduling</a:t>
            </a:r>
          </a:p>
        </p:txBody>
      </p:sp>
      <p:pic>
        <p:nvPicPr>
          <p:cNvPr id="7" name="Immagine 6" descr="Immagine che contiene testo, documento, menu, schermata&#10;&#10;Descrizione generata automaticamente">
            <a:extLst>
              <a:ext uri="{FF2B5EF4-FFF2-40B4-BE49-F238E27FC236}">
                <a16:creationId xmlns:a16="http://schemas.microsoft.com/office/drawing/2014/main" id="{BF61C55C-572B-28EC-23FD-368830720599}"/>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644225" y="1668033"/>
            <a:ext cx="3532339" cy="4733207"/>
          </a:xfrm>
          <a:prstGeom prst="rect">
            <a:avLst/>
          </a:prstGeom>
        </p:spPr>
      </p:pic>
      <p:pic>
        <p:nvPicPr>
          <p:cNvPr id="9" name="Immagine 8" descr="Immagine che contiene testo, schermata, Carattere, numero&#10;&#10;Descrizione generata automaticamente">
            <a:extLst>
              <a:ext uri="{FF2B5EF4-FFF2-40B4-BE49-F238E27FC236}">
                <a16:creationId xmlns:a16="http://schemas.microsoft.com/office/drawing/2014/main" id="{A74CAD8C-2ABE-C195-6811-830CB3B88819}"/>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4308046" y="1672284"/>
            <a:ext cx="3560766" cy="2616334"/>
          </a:xfrm>
          <a:prstGeom prst="rect">
            <a:avLst/>
          </a:prstGeom>
        </p:spPr>
      </p:pic>
    </p:spTree>
    <p:extLst>
      <p:ext uri="{BB962C8B-B14F-4D97-AF65-F5344CB8AC3E}">
        <p14:creationId xmlns:p14="http://schemas.microsoft.com/office/powerpoint/2010/main" val="753509562"/>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38922" name="Rectangle 38921">
            <a:extLst>
              <a:ext uri="{FF2B5EF4-FFF2-40B4-BE49-F238E27FC236}">
                <a16:creationId xmlns:a16="http://schemas.microsoft.com/office/drawing/2014/main" id="{7FF47CB7-972F-479F-A36D-9E72D26EC8DA}"/>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w="12700" cap="flat" cmpd="sng" algn="ctr">
            <a:noFill/>
            <a:prstDash val="solid"/>
            <a:miter lim="800000"/>
          </a:ln>
          <a:effectLst/>
          <a:extLs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924" name="Freeform: Shape 38923">
            <a:extLst>
              <a:ext uri="{FF2B5EF4-FFF2-40B4-BE49-F238E27FC236}">
                <a16:creationId xmlns:a16="http://schemas.microsoft.com/office/drawing/2014/main" id="{0D153B68-5844-490D-8E67-F616D6D721CA}"/>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1"/>
            <a:ext cx="11766176" cy="2061837"/>
          </a:xfrm>
          <a:custGeom>
            <a:avLst/>
            <a:gdLst>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9437 w 10768629"/>
              <a:gd name="connsiteY140" fmla="*/ 1636968 h 1978172"/>
              <a:gd name="connsiteX141" fmla="*/ 5440853 w 10768629"/>
              <a:gd name="connsiteY141" fmla="*/ 1657958 h 1978172"/>
              <a:gd name="connsiteX142" fmla="*/ 4945936 w 10768629"/>
              <a:gd name="connsiteY142" fmla="*/ 1713743 h 1978172"/>
              <a:gd name="connsiteX143" fmla="*/ 4818446 w 10768629"/>
              <a:gd name="connsiteY143" fmla="*/ 1726895 h 1978172"/>
              <a:gd name="connsiteX144" fmla="*/ 4813657 w 10768629"/>
              <a:gd name="connsiteY144" fmla="*/ 1730706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38835 w 10768629"/>
              <a:gd name="connsiteY164" fmla="*/ 1920210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32568 w 10768629"/>
              <a:gd name="connsiteY178" fmla="*/ 1793149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9437 w 10768629"/>
              <a:gd name="connsiteY140" fmla="*/ 1636968 h 1978172"/>
              <a:gd name="connsiteX141" fmla="*/ 5440853 w 10768629"/>
              <a:gd name="connsiteY141" fmla="*/ 1657958 h 1978172"/>
              <a:gd name="connsiteX142" fmla="*/ 4945936 w 10768629"/>
              <a:gd name="connsiteY142" fmla="*/ 1713743 h 1978172"/>
              <a:gd name="connsiteX143" fmla="*/ 4818446 w 10768629"/>
              <a:gd name="connsiteY143" fmla="*/ 1726895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38835 w 10768629"/>
              <a:gd name="connsiteY164" fmla="*/ 1920210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32568 w 10768629"/>
              <a:gd name="connsiteY178" fmla="*/ 1793149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9437 w 10768629"/>
              <a:gd name="connsiteY140" fmla="*/ 1636968 h 1978172"/>
              <a:gd name="connsiteX141" fmla="*/ 5440853 w 10768629"/>
              <a:gd name="connsiteY141" fmla="*/ 1657958 h 1978172"/>
              <a:gd name="connsiteX142" fmla="*/ 4945936 w 10768629"/>
              <a:gd name="connsiteY142" fmla="*/ 1713743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38835 w 10768629"/>
              <a:gd name="connsiteY164" fmla="*/ 1920210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32568 w 10768629"/>
              <a:gd name="connsiteY178" fmla="*/ 1793149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9437 w 10768629"/>
              <a:gd name="connsiteY140" fmla="*/ 1636968 h 1978172"/>
              <a:gd name="connsiteX141" fmla="*/ 5440853 w 10768629"/>
              <a:gd name="connsiteY141" fmla="*/ 1657958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38835 w 10768629"/>
              <a:gd name="connsiteY164" fmla="*/ 1920210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32568 w 10768629"/>
              <a:gd name="connsiteY178" fmla="*/ 1793149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40853 w 10768629"/>
              <a:gd name="connsiteY141" fmla="*/ 1657958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38835 w 10768629"/>
              <a:gd name="connsiteY164" fmla="*/ 1920210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32568 w 10768629"/>
              <a:gd name="connsiteY178" fmla="*/ 1793149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38835 w 10768629"/>
              <a:gd name="connsiteY164" fmla="*/ 1920210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32568 w 10768629"/>
              <a:gd name="connsiteY178" fmla="*/ 1793149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32568 w 10768629"/>
              <a:gd name="connsiteY178" fmla="*/ 1793149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32568 w 10768629"/>
              <a:gd name="connsiteY178" fmla="*/ 1793149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57365 w 10768629"/>
              <a:gd name="connsiteY178" fmla="*/ 1832140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57365 w 10768629"/>
              <a:gd name="connsiteY178" fmla="*/ 1832140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57365 w 10768629"/>
              <a:gd name="connsiteY178" fmla="*/ 1832140 h 1978172"/>
              <a:gd name="connsiteX179" fmla="*/ 1232341 w 10768629"/>
              <a:gd name="connsiteY179" fmla="*/ 1785942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57365 w 10768629"/>
              <a:gd name="connsiteY178" fmla="*/ 1832140 h 1978172"/>
              <a:gd name="connsiteX179" fmla="*/ 1232341 w 10768629"/>
              <a:gd name="connsiteY179" fmla="*/ 1785942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9462 w 10768629"/>
              <a:gd name="connsiteY48" fmla="*/ 987106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1228 w 10768629"/>
              <a:gd name="connsiteY152" fmla="*/ 1868717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1228 w 10768629"/>
              <a:gd name="connsiteY152" fmla="*/ 1868717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11935 w 10768629"/>
              <a:gd name="connsiteY151" fmla="*/ 1860177 h 1978172"/>
              <a:gd name="connsiteX152" fmla="*/ 4101228 w 10768629"/>
              <a:gd name="connsiteY152" fmla="*/ 1868717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11935 w 10768629"/>
              <a:gd name="connsiteY151" fmla="*/ 1860177 h 1978172"/>
              <a:gd name="connsiteX152" fmla="*/ 4101228 w 10768629"/>
              <a:gd name="connsiteY152" fmla="*/ 1868717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09389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11935 w 10768629"/>
              <a:gd name="connsiteY151" fmla="*/ 1860177 h 1978172"/>
              <a:gd name="connsiteX152" fmla="*/ 4101228 w 10768629"/>
              <a:gd name="connsiteY152" fmla="*/ 1868717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09389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11935 w 10768629"/>
              <a:gd name="connsiteY151" fmla="*/ 1860177 h 1978172"/>
              <a:gd name="connsiteX152" fmla="*/ 4101228 w 10768629"/>
              <a:gd name="connsiteY152" fmla="*/ 1868717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09389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11935 w 10768629"/>
              <a:gd name="connsiteY151" fmla="*/ 1860177 h 1978172"/>
              <a:gd name="connsiteX152" fmla="*/ 4101228 w 10768629"/>
              <a:gd name="connsiteY152" fmla="*/ 1868717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0257 w 10768629"/>
              <a:gd name="connsiteY182" fmla="*/ 1789615 h 1978172"/>
              <a:gd name="connsiteX183" fmla="*/ 991903 w 10768629"/>
              <a:gd name="connsiteY183" fmla="*/ 1786741 h 1978172"/>
              <a:gd name="connsiteX184" fmla="*/ 883960 w 10768629"/>
              <a:gd name="connsiteY184" fmla="*/ 1809389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11935 w 10768629"/>
              <a:gd name="connsiteY151" fmla="*/ 1860177 h 1978172"/>
              <a:gd name="connsiteX152" fmla="*/ 4101228 w 10768629"/>
              <a:gd name="connsiteY152" fmla="*/ 1868717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84330 h 1978172"/>
              <a:gd name="connsiteX182" fmla="*/ 1120257 w 10768629"/>
              <a:gd name="connsiteY182" fmla="*/ 1789615 h 1978172"/>
              <a:gd name="connsiteX183" fmla="*/ 991903 w 10768629"/>
              <a:gd name="connsiteY183" fmla="*/ 1786741 h 1978172"/>
              <a:gd name="connsiteX184" fmla="*/ 883960 w 10768629"/>
              <a:gd name="connsiteY184" fmla="*/ 1809389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Lst>
            <a:rect l="l" t="t" r="r" b="b"/>
            <a:pathLst>
              <a:path w="10768629" h="1978172">
                <a:moveTo>
                  <a:pt x="0" y="0"/>
                </a:moveTo>
                <a:lnTo>
                  <a:pt x="10768629" y="0"/>
                </a:lnTo>
                <a:lnTo>
                  <a:pt x="10733254" y="31439"/>
                </a:lnTo>
                <a:lnTo>
                  <a:pt x="10727085" y="37910"/>
                </a:lnTo>
                <a:cubicBezTo>
                  <a:pt x="10712973" y="56080"/>
                  <a:pt x="10699457" y="78430"/>
                  <a:pt x="10675953" y="68623"/>
                </a:cubicBezTo>
                <a:cubicBezTo>
                  <a:pt x="10685972" y="89202"/>
                  <a:pt x="10641629" y="69781"/>
                  <a:pt x="10637091" y="90361"/>
                </a:cubicBezTo>
                <a:cubicBezTo>
                  <a:pt x="10635214" y="107005"/>
                  <a:pt x="10621323" y="104993"/>
                  <a:pt x="10610971" y="110764"/>
                </a:cubicBezTo>
                <a:cubicBezTo>
                  <a:pt x="10603980" y="127568"/>
                  <a:pt x="10551417" y="141180"/>
                  <a:pt x="10532872" y="138028"/>
                </a:cubicBezTo>
                <a:cubicBezTo>
                  <a:pt x="10480300" y="119072"/>
                  <a:pt x="10440532" y="186296"/>
                  <a:pt x="10398558" y="172911"/>
                </a:cubicBezTo>
                <a:cubicBezTo>
                  <a:pt x="10387708" y="174114"/>
                  <a:pt x="10378792" y="177646"/>
                  <a:pt x="10371128" y="182609"/>
                </a:cubicBezTo>
                <a:lnTo>
                  <a:pt x="10352178" y="199976"/>
                </a:lnTo>
                <a:lnTo>
                  <a:pt x="10351815" y="211879"/>
                </a:lnTo>
                <a:lnTo>
                  <a:pt x="10337471" y="218661"/>
                </a:lnTo>
                <a:lnTo>
                  <a:pt x="10334625" y="222351"/>
                </a:lnTo>
                <a:cubicBezTo>
                  <a:pt x="10321108" y="225227"/>
                  <a:pt x="10278615" y="228401"/>
                  <a:pt x="10256365" y="235917"/>
                </a:cubicBezTo>
                <a:cubicBezTo>
                  <a:pt x="10218136" y="258033"/>
                  <a:pt x="10224552" y="209685"/>
                  <a:pt x="10201127" y="267448"/>
                </a:cubicBezTo>
                <a:cubicBezTo>
                  <a:pt x="10121320" y="273476"/>
                  <a:pt x="10040763" y="345580"/>
                  <a:pt x="9961218" y="326720"/>
                </a:cubicBezTo>
                <a:cubicBezTo>
                  <a:pt x="9980173" y="341621"/>
                  <a:pt x="9883038" y="318484"/>
                  <a:pt x="9859715" y="355698"/>
                </a:cubicBezTo>
                <a:cubicBezTo>
                  <a:pt x="9812822" y="367758"/>
                  <a:pt x="9752089" y="383830"/>
                  <a:pt x="9679867" y="399081"/>
                </a:cubicBezTo>
                <a:cubicBezTo>
                  <a:pt x="9618357" y="415668"/>
                  <a:pt x="9525492" y="446315"/>
                  <a:pt x="9490654" y="455225"/>
                </a:cubicBezTo>
                <a:lnTo>
                  <a:pt x="9470837" y="452539"/>
                </a:lnTo>
                <a:lnTo>
                  <a:pt x="9469082" y="454891"/>
                </a:lnTo>
                <a:cubicBezTo>
                  <a:pt x="9460057" y="461184"/>
                  <a:pt x="9453495" y="461729"/>
                  <a:pt x="9448038" y="459733"/>
                </a:cubicBezTo>
                <a:lnTo>
                  <a:pt x="9396821" y="455795"/>
                </a:lnTo>
                <a:lnTo>
                  <a:pt x="9392197" y="459796"/>
                </a:lnTo>
                <a:lnTo>
                  <a:pt x="9347994" y="464462"/>
                </a:lnTo>
                <a:cubicBezTo>
                  <a:pt x="9347959" y="465155"/>
                  <a:pt x="9347925" y="465846"/>
                  <a:pt x="9347889" y="466539"/>
                </a:cubicBezTo>
                <a:cubicBezTo>
                  <a:pt x="9346648" y="471307"/>
                  <a:pt x="9343831" y="475025"/>
                  <a:pt x="9337639" y="476654"/>
                </a:cubicBezTo>
                <a:cubicBezTo>
                  <a:pt x="9354547" y="503661"/>
                  <a:pt x="9307720" y="510631"/>
                  <a:pt x="9287964" y="513052"/>
                </a:cubicBezTo>
                <a:cubicBezTo>
                  <a:pt x="9269905" y="526173"/>
                  <a:pt x="9245386" y="544358"/>
                  <a:pt x="9229283" y="555377"/>
                </a:cubicBezTo>
                <a:lnTo>
                  <a:pt x="9220274" y="557502"/>
                </a:lnTo>
                <a:cubicBezTo>
                  <a:pt x="9220250" y="557668"/>
                  <a:pt x="9220226" y="557835"/>
                  <a:pt x="9220202" y="558001"/>
                </a:cubicBezTo>
                <a:cubicBezTo>
                  <a:pt x="9218468" y="559434"/>
                  <a:pt x="9215591" y="560497"/>
                  <a:pt x="9210908" y="561147"/>
                </a:cubicBezTo>
                <a:lnTo>
                  <a:pt x="9186374" y="565502"/>
                </a:lnTo>
                <a:lnTo>
                  <a:pt x="9181058" y="569943"/>
                </a:lnTo>
                <a:lnTo>
                  <a:pt x="9167549" y="584727"/>
                </a:lnTo>
                <a:lnTo>
                  <a:pt x="9149110" y="598906"/>
                </a:lnTo>
                <a:cubicBezTo>
                  <a:pt x="9133575" y="594395"/>
                  <a:pt x="9087390" y="636567"/>
                  <a:pt x="9078556" y="644039"/>
                </a:cubicBezTo>
                <a:lnTo>
                  <a:pt x="8996399" y="690055"/>
                </a:lnTo>
                <a:cubicBezTo>
                  <a:pt x="8913147" y="777045"/>
                  <a:pt x="8867993" y="772591"/>
                  <a:pt x="8803791" y="813860"/>
                </a:cubicBezTo>
                <a:cubicBezTo>
                  <a:pt x="8745270" y="819906"/>
                  <a:pt x="8690049" y="823612"/>
                  <a:pt x="8636202" y="848463"/>
                </a:cubicBezTo>
                <a:cubicBezTo>
                  <a:pt x="8594799" y="860014"/>
                  <a:pt x="8568613" y="864779"/>
                  <a:pt x="8555372" y="883171"/>
                </a:cubicBezTo>
                <a:lnTo>
                  <a:pt x="8507229" y="901665"/>
                </a:lnTo>
                <a:lnTo>
                  <a:pt x="8428473" y="927985"/>
                </a:lnTo>
                <a:cubicBezTo>
                  <a:pt x="8428287" y="929817"/>
                  <a:pt x="8428100" y="931648"/>
                  <a:pt x="8427914" y="933480"/>
                </a:cubicBezTo>
                <a:lnTo>
                  <a:pt x="8420327" y="941984"/>
                </a:lnTo>
                <a:lnTo>
                  <a:pt x="8394729" y="948347"/>
                </a:lnTo>
                <a:lnTo>
                  <a:pt x="8380548" y="987916"/>
                </a:lnTo>
                <a:lnTo>
                  <a:pt x="8375330" y="965444"/>
                </a:lnTo>
                <a:cubicBezTo>
                  <a:pt x="8372375" y="964202"/>
                  <a:pt x="8344433" y="977378"/>
                  <a:pt x="8340796" y="980522"/>
                </a:cubicBezTo>
                <a:cubicBezTo>
                  <a:pt x="8328292" y="982128"/>
                  <a:pt x="8319237" y="991089"/>
                  <a:pt x="8304438" y="996739"/>
                </a:cubicBezTo>
                <a:cubicBezTo>
                  <a:pt x="8297193" y="1005683"/>
                  <a:pt x="8289328" y="1014568"/>
                  <a:pt x="8280929" y="1023089"/>
                </a:cubicBezTo>
                <a:lnTo>
                  <a:pt x="8275760" y="1027772"/>
                </a:lnTo>
                <a:lnTo>
                  <a:pt x="8275478" y="1027605"/>
                </a:lnTo>
                <a:cubicBezTo>
                  <a:pt x="8273970" y="1028076"/>
                  <a:pt x="8251461" y="1029408"/>
                  <a:pt x="8249003" y="1032033"/>
                </a:cubicBezTo>
                <a:lnTo>
                  <a:pt x="8203836" y="1037347"/>
                </a:lnTo>
                <a:cubicBezTo>
                  <a:pt x="8172789" y="1049890"/>
                  <a:pt x="8148166" y="1034625"/>
                  <a:pt x="8122936" y="1063113"/>
                </a:cubicBezTo>
                <a:cubicBezTo>
                  <a:pt x="8093850" y="1074757"/>
                  <a:pt x="8066781" y="1075350"/>
                  <a:pt x="8043658" y="1092746"/>
                </a:cubicBezTo>
                <a:cubicBezTo>
                  <a:pt x="8032157" y="1089174"/>
                  <a:pt x="8022145" y="1089998"/>
                  <a:pt x="8015351" y="1105478"/>
                </a:cubicBezTo>
                <a:cubicBezTo>
                  <a:pt x="7987544" y="1113006"/>
                  <a:pt x="7977708" y="1099152"/>
                  <a:pt x="7963145" y="1119346"/>
                </a:cubicBezTo>
                <a:cubicBezTo>
                  <a:pt x="7942622" y="1098880"/>
                  <a:pt x="7943760" y="1109516"/>
                  <a:pt x="7938145" y="1120225"/>
                </a:cubicBezTo>
                <a:lnTo>
                  <a:pt x="7937238" y="1121204"/>
                </a:lnTo>
                <a:lnTo>
                  <a:pt x="7934398" y="1118240"/>
                </a:lnTo>
                <a:lnTo>
                  <a:pt x="7918248" y="1124371"/>
                </a:lnTo>
                <a:lnTo>
                  <a:pt x="7914119" y="1127653"/>
                </a:lnTo>
                <a:cubicBezTo>
                  <a:pt x="7911201" y="1129547"/>
                  <a:pt x="7909169" y="1130331"/>
                  <a:pt x="7907658" y="1130350"/>
                </a:cubicBezTo>
                <a:lnTo>
                  <a:pt x="7907434" y="1130103"/>
                </a:lnTo>
                <a:lnTo>
                  <a:pt x="7901508" y="1133245"/>
                </a:lnTo>
                <a:cubicBezTo>
                  <a:pt x="7891644" y="1139271"/>
                  <a:pt x="7882185" y="1145815"/>
                  <a:pt x="7873287" y="1152609"/>
                </a:cubicBezTo>
                <a:cubicBezTo>
                  <a:pt x="7864672" y="1141906"/>
                  <a:pt x="7845199" y="1159242"/>
                  <a:pt x="7834833" y="1153868"/>
                </a:cubicBezTo>
                <a:lnTo>
                  <a:pt x="7828661" y="1139994"/>
                </a:lnTo>
                <a:lnTo>
                  <a:pt x="7823966" y="1143178"/>
                </a:lnTo>
                <a:lnTo>
                  <a:pt x="7815078" y="1151776"/>
                </a:lnTo>
                <a:cubicBezTo>
                  <a:pt x="7813692" y="1152943"/>
                  <a:pt x="7812687" y="1153116"/>
                  <a:pt x="7812026" y="1151522"/>
                </a:cubicBezTo>
                <a:cubicBezTo>
                  <a:pt x="7806555" y="1153054"/>
                  <a:pt x="7788673" y="1159989"/>
                  <a:pt x="7782249" y="1160970"/>
                </a:cubicBezTo>
                <a:lnTo>
                  <a:pt x="7773476" y="1157414"/>
                </a:lnTo>
                <a:lnTo>
                  <a:pt x="7769600" y="1157365"/>
                </a:lnTo>
                <a:lnTo>
                  <a:pt x="7752631" y="1172815"/>
                </a:lnTo>
                <a:lnTo>
                  <a:pt x="7739392" y="1192062"/>
                </a:lnTo>
                <a:lnTo>
                  <a:pt x="7677677" y="1216394"/>
                </a:lnTo>
                <a:lnTo>
                  <a:pt x="7586920" y="1261888"/>
                </a:lnTo>
                <a:cubicBezTo>
                  <a:pt x="7556723" y="1298911"/>
                  <a:pt x="7489187" y="1284518"/>
                  <a:pt x="7486100" y="1292563"/>
                </a:cubicBezTo>
                <a:cubicBezTo>
                  <a:pt x="7454875" y="1308356"/>
                  <a:pt x="7453335" y="1326361"/>
                  <a:pt x="7411323" y="1340732"/>
                </a:cubicBezTo>
                <a:cubicBezTo>
                  <a:pt x="7372519" y="1390006"/>
                  <a:pt x="7288617" y="1403664"/>
                  <a:pt x="7240698" y="1438832"/>
                </a:cubicBezTo>
                <a:cubicBezTo>
                  <a:pt x="7206467" y="1417136"/>
                  <a:pt x="7227555" y="1441678"/>
                  <a:pt x="7197675" y="1447530"/>
                </a:cubicBezTo>
                <a:cubicBezTo>
                  <a:pt x="7211601" y="1474927"/>
                  <a:pt x="7159483" y="1444981"/>
                  <a:pt x="7164788" y="1480293"/>
                </a:cubicBezTo>
                <a:cubicBezTo>
                  <a:pt x="7159184" y="1480240"/>
                  <a:pt x="7153584" y="1479075"/>
                  <a:pt x="7147929" y="1477641"/>
                </a:cubicBezTo>
                <a:lnTo>
                  <a:pt x="7144965" y="1476908"/>
                </a:lnTo>
                <a:lnTo>
                  <a:pt x="7134299" y="1479969"/>
                </a:lnTo>
                <a:lnTo>
                  <a:pt x="7129809" y="1473339"/>
                </a:lnTo>
                <a:lnTo>
                  <a:pt x="7112688" y="1472575"/>
                </a:lnTo>
                <a:cubicBezTo>
                  <a:pt x="7106506" y="1473449"/>
                  <a:pt x="7100123" y="1475741"/>
                  <a:pt x="7093470" y="1480300"/>
                </a:cubicBezTo>
                <a:cubicBezTo>
                  <a:pt x="7079039" y="1501274"/>
                  <a:pt x="7048991" y="1495718"/>
                  <a:pt x="7025034" y="1506934"/>
                </a:cubicBezTo>
                <a:lnTo>
                  <a:pt x="7014783" y="1515868"/>
                </a:lnTo>
                <a:lnTo>
                  <a:pt x="6979706" y="1523511"/>
                </a:lnTo>
                <a:lnTo>
                  <a:pt x="6977890" y="1525793"/>
                </a:lnTo>
                <a:cubicBezTo>
                  <a:pt x="6971996" y="1527914"/>
                  <a:pt x="6959488" y="1529941"/>
                  <a:pt x="6944339" y="1536237"/>
                </a:cubicBezTo>
                <a:lnTo>
                  <a:pt x="6886996" y="1563569"/>
                </a:lnTo>
                <a:lnTo>
                  <a:pt x="6874510" y="1558469"/>
                </a:lnTo>
                <a:lnTo>
                  <a:pt x="6871943" y="1554651"/>
                </a:lnTo>
                <a:lnTo>
                  <a:pt x="6856174" y="1562024"/>
                </a:lnTo>
                <a:lnTo>
                  <a:pt x="6842321" y="1560554"/>
                </a:lnTo>
                <a:lnTo>
                  <a:pt x="6832713" y="1569357"/>
                </a:lnTo>
                <a:lnTo>
                  <a:pt x="6816351" y="1571495"/>
                </a:lnTo>
                <a:cubicBezTo>
                  <a:pt x="6810216" y="1571510"/>
                  <a:pt x="6803310" y="1571324"/>
                  <a:pt x="6795800" y="1572010"/>
                </a:cubicBezTo>
                <a:lnTo>
                  <a:pt x="6777546" y="1568661"/>
                </a:lnTo>
                <a:lnTo>
                  <a:pt x="6751528" y="1574143"/>
                </a:lnTo>
                <a:cubicBezTo>
                  <a:pt x="6731455" y="1578562"/>
                  <a:pt x="6712054" y="1582098"/>
                  <a:pt x="6691966" y="1582255"/>
                </a:cubicBezTo>
                <a:cubicBezTo>
                  <a:pt x="6677921" y="1590738"/>
                  <a:pt x="6663787" y="1595441"/>
                  <a:pt x="6646941" y="1588471"/>
                </a:cubicBezTo>
                <a:cubicBezTo>
                  <a:pt x="6605135" y="1597971"/>
                  <a:pt x="6598373" y="1612583"/>
                  <a:pt x="6568576" y="1606488"/>
                </a:cubicBezTo>
                <a:cubicBezTo>
                  <a:pt x="6562510" y="1614734"/>
                  <a:pt x="6558067" y="1619360"/>
                  <a:pt x="6554358" y="1621701"/>
                </a:cubicBezTo>
                <a:cubicBezTo>
                  <a:pt x="6543227" y="1628727"/>
                  <a:pt x="6538724" y="1615196"/>
                  <a:pt x="6516968" y="1617195"/>
                </a:cubicBezTo>
                <a:cubicBezTo>
                  <a:pt x="6493173" y="1617368"/>
                  <a:pt x="6528193" y="1598652"/>
                  <a:pt x="6506479" y="1602227"/>
                </a:cubicBezTo>
                <a:cubicBezTo>
                  <a:pt x="6486674" y="1613929"/>
                  <a:pt x="6478484" y="1593997"/>
                  <a:pt x="6458436" y="1607332"/>
                </a:cubicBezTo>
                <a:cubicBezTo>
                  <a:pt x="6471168" y="1620800"/>
                  <a:pt x="6410323" y="1615478"/>
                  <a:pt x="6414786" y="1628815"/>
                </a:cubicBezTo>
                <a:cubicBezTo>
                  <a:pt x="6385942" y="1615041"/>
                  <a:pt x="6386569" y="1640238"/>
                  <a:pt x="6357085" y="1640846"/>
                </a:cubicBezTo>
                <a:cubicBezTo>
                  <a:pt x="6341163" y="1636809"/>
                  <a:pt x="6331497" y="1637754"/>
                  <a:pt x="6322636" y="1648213"/>
                </a:cubicBezTo>
                <a:cubicBezTo>
                  <a:pt x="6248448" y="1627802"/>
                  <a:pt x="6286748" y="1654976"/>
                  <a:pt x="6226172" y="1654676"/>
                </a:cubicBezTo>
                <a:lnTo>
                  <a:pt x="6221217" y="1654506"/>
                </a:lnTo>
                <a:lnTo>
                  <a:pt x="6204956" y="1664280"/>
                </a:lnTo>
                <a:cubicBezTo>
                  <a:pt x="6204728" y="1665114"/>
                  <a:pt x="6204498" y="1665947"/>
                  <a:pt x="6204270" y="1666782"/>
                </a:cubicBezTo>
                <a:lnTo>
                  <a:pt x="6143810" y="1661963"/>
                </a:lnTo>
                <a:lnTo>
                  <a:pt x="6136560" y="1665728"/>
                </a:lnTo>
                <a:lnTo>
                  <a:pt x="6096155" y="1656951"/>
                </a:lnTo>
                <a:lnTo>
                  <a:pt x="6075812" y="1655422"/>
                </a:lnTo>
                <a:lnTo>
                  <a:pt x="6039495" y="1649680"/>
                </a:lnTo>
                <a:lnTo>
                  <a:pt x="6036523" y="1652121"/>
                </a:lnTo>
                <a:lnTo>
                  <a:pt x="6029328" y="1649904"/>
                </a:lnTo>
                <a:lnTo>
                  <a:pt x="6024075" y="1652779"/>
                </a:lnTo>
                <a:lnTo>
                  <a:pt x="6018085" y="1652030"/>
                </a:lnTo>
                <a:cubicBezTo>
                  <a:pt x="6006658" y="1653831"/>
                  <a:pt x="5968194" y="1662035"/>
                  <a:pt x="5955513" y="1663584"/>
                </a:cubicBezTo>
                <a:lnTo>
                  <a:pt x="5941996" y="1661326"/>
                </a:lnTo>
                <a:lnTo>
                  <a:pt x="5931789" y="1669915"/>
                </a:lnTo>
                <a:lnTo>
                  <a:pt x="5888686" y="1672175"/>
                </a:lnTo>
                <a:lnTo>
                  <a:pt x="5873794" y="1665454"/>
                </a:lnTo>
                <a:lnTo>
                  <a:pt x="5860022" y="1660635"/>
                </a:lnTo>
                <a:lnTo>
                  <a:pt x="5858237" y="1660649"/>
                </a:lnTo>
                <a:lnTo>
                  <a:pt x="5840319" y="1660798"/>
                </a:lnTo>
                <a:lnTo>
                  <a:pt x="5806984" y="1661075"/>
                </a:lnTo>
                <a:cubicBezTo>
                  <a:pt x="5785708" y="1661533"/>
                  <a:pt x="5764126" y="1662974"/>
                  <a:pt x="5742351" y="1667489"/>
                </a:cubicBezTo>
                <a:cubicBezTo>
                  <a:pt x="5659069" y="1645168"/>
                  <a:pt x="5615134" y="1706361"/>
                  <a:pt x="5521171" y="1671626"/>
                </a:cubicBezTo>
                <a:cubicBezTo>
                  <a:pt x="5491803" y="1671296"/>
                  <a:pt x="5498089" y="1662666"/>
                  <a:pt x="5457384" y="1683952"/>
                </a:cubicBezTo>
                <a:cubicBezTo>
                  <a:pt x="5356959" y="1699287"/>
                  <a:pt x="5078905" y="1774579"/>
                  <a:pt x="4950070" y="1748401"/>
                </a:cubicBezTo>
                <a:cubicBezTo>
                  <a:pt x="4918276" y="1752255"/>
                  <a:pt x="4891043" y="1756936"/>
                  <a:pt x="4872172" y="1757222"/>
                </a:cubicBezTo>
                <a:lnTo>
                  <a:pt x="4809524" y="1761033"/>
                </a:lnTo>
                <a:cubicBezTo>
                  <a:pt x="4791324" y="1772975"/>
                  <a:pt x="4777258" y="1754591"/>
                  <a:pt x="4759058" y="1766533"/>
                </a:cubicBezTo>
                <a:cubicBezTo>
                  <a:pt x="4747481" y="1770744"/>
                  <a:pt x="4734604" y="1772921"/>
                  <a:pt x="4719749" y="1771811"/>
                </a:cubicBezTo>
                <a:cubicBezTo>
                  <a:pt x="4671168" y="1780243"/>
                  <a:pt x="4634134" y="1775931"/>
                  <a:pt x="4568686" y="1786141"/>
                </a:cubicBezTo>
                <a:cubicBezTo>
                  <a:pt x="4544667" y="1777910"/>
                  <a:pt x="4432547" y="1778168"/>
                  <a:pt x="4418751" y="1796932"/>
                </a:cubicBezTo>
                <a:cubicBezTo>
                  <a:pt x="4403360" y="1801488"/>
                  <a:pt x="4385278" y="1795746"/>
                  <a:pt x="4378377" y="1815528"/>
                </a:cubicBezTo>
                <a:cubicBezTo>
                  <a:pt x="4366870" y="1839461"/>
                  <a:pt x="4337372" y="1814003"/>
                  <a:pt x="4320575" y="1832722"/>
                </a:cubicBezTo>
                <a:cubicBezTo>
                  <a:pt x="4277898" y="1857053"/>
                  <a:pt x="4243945" y="1846759"/>
                  <a:pt x="4211935" y="1860177"/>
                </a:cubicBezTo>
                <a:cubicBezTo>
                  <a:pt x="4181519" y="1859584"/>
                  <a:pt x="4171342" y="1859762"/>
                  <a:pt x="4101228" y="1868717"/>
                </a:cubicBezTo>
                <a:cubicBezTo>
                  <a:pt x="4080159" y="1876188"/>
                  <a:pt x="4039427" y="1877381"/>
                  <a:pt x="3973223" y="1881015"/>
                </a:cubicBezTo>
                <a:cubicBezTo>
                  <a:pt x="3971330" y="1884974"/>
                  <a:pt x="3952843" y="1879225"/>
                  <a:pt x="3900992" y="1880603"/>
                </a:cubicBezTo>
                <a:cubicBezTo>
                  <a:pt x="3849141" y="1881981"/>
                  <a:pt x="3740060" y="1895686"/>
                  <a:pt x="3662119" y="1889285"/>
                </a:cubicBezTo>
                <a:cubicBezTo>
                  <a:pt x="3565155" y="1881322"/>
                  <a:pt x="3613412" y="1915150"/>
                  <a:pt x="3496919" y="1873180"/>
                </a:cubicBezTo>
                <a:cubicBezTo>
                  <a:pt x="3488062" y="1895719"/>
                  <a:pt x="3474293" y="1876288"/>
                  <a:pt x="3449433" y="1889681"/>
                </a:cubicBezTo>
                <a:cubicBezTo>
                  <a:pt x="3406553" y="1891629"/>
                  <a:pt x="3413217" y="1897797"/>
                  <a:pt x="3369766" y="1916653"/>
                </a:cubicBezTo>
                <a:cubicBezTo>
                  <a:pt x="3338805" y="1929531"/>
                  <a:pt x="3289487" y="1928617"/>
                  <a:pt x="3269672" y="1938036"/>
                </a:cubicBezTo>
                <a:lnTo>
                  <a:pt x="3224897" y="1943733"/>
                </a:lnTo>
                <a:cubicBezTo>
                  <a:pt x="3188693" y="1949271"/>
                  <a:pt x="3178540" y="1909145"/>
                  <a:pt x="3161463" y="1946591"/>
                </a:cubicBezTo>
                <a:lnTo>
                  <a:pt x="3112044" y="1935614"/>
                </a:lnTo>
                <a:lnTo>
                  <a:pt x="3069716" y="1930463"/>
                </a:lnTo>
                <a:cubicBezTo>
                  <a:pt x="3049937" y="1924285"/>
                  <a:pt x="3047816" y="1925644"/>
                  <a:pt x="3005773" y="1915878"/>
                </a:cubicBezTo>
                <a:cubicBezTo>
                  <a:pt x="2978838" y="1921092"/>
                  <a:pt x="2967972" y="1927319"/>
                  <a:pt x="2897201" y="1926772"/>
                </a:cubicBezTo>
                <a:lnTo>
                  <a:pt x="2783891" y="1931749"/>
                </a:lnTo>
                <a:cubicBezTo>
                  <a:pt x="2753098" y="1932794"/>
                  <a:pt x="2731621" y="1915151"/>
                  <a:pt x="2712447" y="1933044"/>
                </a:cubicBezTo>
                <a:cubicBezTo>
                  <a:pt x="2621923" y="1990472"/>
                  <a:pt x="2637976" y="1949546"/>
                  <a:pt x="2560151" y="1963609"/>
                </a:cubicBezTo>
                <a:cubicBezTo>
                  <a:pt x="2472084" y="1973456"/>
                  <a:pt x="2423631" y="1962133"/>
                  <a:pt x="2367221" y="1971884"/>
                </a:cubicBezTo>
                <a:cubicBezTo>
                  <a:pt x="2355331" y="1950582"/>
                  <a:pt x="2295649" y="1950006"/>
                  <a:pt x="2272130" y="1961162"/>
                </a:cubicBezTo>
                <a:cubicBezTo>
                  <a:pt x="2229336" y="1964326"/>
                  <a:pt x="2232627" y="1943953"/>
                  <a:pt x="2189404" y="1978172"/>
                </a:cubicBezTo>
                <a:cubicBezTo>
                  <a:pt x="2153824" y="1968017"/>
                  <a:pt x="2114605" y="1969166"/>
                  <a:pt x="2077704" y="1965002"/>
                </a:cubicBezTo>
                <a:cubicBezTo>
                  <a:pt x="2053064" y="1962036"/>
                  <a:pt x="2051584" y="1971011"/>
                  <a:pt x="2033299" y="1969042"/>
                </a:cubicBezTo>
                <a:cubicBezTo>
                  <a:pt x="2015014" y="1967073"/>
                  <a:pt x="1998956" y="1958903"/>
                  <a:pt x="1967996" y="1953187"/>
                </a:cubicBezTo>
                <a:cubicBezTo>
                  <a:pt x="1924117" y="1970917"/>
                  <a:pt x="1915668" y="1940297"/>
                  <a:pt x="1855805" y="1926082"/>
                </a:cubicBezTo>
                <a:cubicBezTo>
                  <a:pt x="1830663" y="1943732"/>
                  <a:pt x="1810564" y="1935694"/>
                  <a:pt x="1790957" y="1919460"/>
                </a:cubicBezTo>
                <a:cubicBezTo>
                  <a:pt x="1732588" y="1924884"/>
                  <a:pt x="1679506" y="1900619"/>
                  <a:pt x="1613978" y="1891581"/>
                </a:cubicBezTo>
                <a:cubicBezTo>
                  <a:pt x="1542961" y="1912227"/>
                  <a:pt x="1506863" y="1865666"/>
                  <a:pt x="1436831" y="1856201"/>
                </a:cubicBezTo>
                <a:cubicBezTo>
                  <a:pt x="1409149" y="1862955"/>
                  <a:pt x="1416370" y="1829853"/>
                  <a:pt x="1357365" y="1832140"/>
                </a:cubicBezTo>
                <a:cubicBezTo>
                  <a:pt x="1285880" y="1811785"/>
                  <a:pt x="1273193" y="1786872"/>
                  <a:pt x="1232341" y="1785942"/>
                </a:cubicBezTo>
                <a:cubicBezTo>
                  <a:pt x="1223903" y="1792798"/>
                  <a:pt x="1160576" y="1793911"/>
                  <a:pt x="1162595" y="1784330"/>
                </a:cubicBezTo>
                <a:cubicBezTo>
                  <a:pt x="1153167" y="1787110"/>
                  <a:pt x="1122206" y="1805077"/>
                  <a:pt x="1120257" y="1789615"/>
                </a:cubicBezTo>
                <a:cubicBezTo>
                  <a:pt x="1073149" y="1786750"/>
                  <a:pt x="1034361" y="1768718"/>
                  <a:pt x="991903" y="1786741"/>
                </a:cubicBezTo>
                <a:cubicBezTo>
                  <a:pt x="966383" y="1781126"/>
                  <a:pt x="949501" y="1800915"/>
                  <a:pt x="883960" y="1809389"/>
                </a:cubicBezTo>
                <a:cubicBezTo>
                  <a:pt x="836064" y="1808194"/>
                  <a:pt x="826980" y="1826610"/>
                  <a:pt x="766531" y="1805053"/>
                </a:cubicBezTo>
                <a:cubicBezTo>
                  <a:pt x="732778" y="1801141"/>
                  <a:pt x="694055" y="1787044"/>
                  <a:pt x="669779" y="1800537"/>
                </a:cubicBezTo>
                <a:cubicBezTo>
                  <a:pt x="645252" y="1794709"/>
                  <a:pt x="563495" y="1813232"/>
                  <a:pt x="523898" y="1811085"/>
                </a:cubicBezTo>
                <a:cubicBezTo>
                  <a:pt x="457555" y="1798530"/>
                  <a:pt x="395227" y="1824052"/>
                  <a:pt x="360251" y="1830735"/>
                </a:cubicBezTo>
                <a:cubicBezTo>
                  <a:pt x="313564" y="1825583"/>
                  <a:pt x="298281" y="1811622"/>
                  <a:pt x="255207" y="1818275"/>
                </a:cubicBezTo>
                <a:cubicBezTo>
                  <a:pt x="206572" y="1839769"/>
                  <a:pt x="160277" y="1836800"/>
                  <a:pt x="101803" y="1870647"/>
                </a:cubicBezTo>
                <a:cubicBezTo>
                  <a:pt x="85849" y="1910002"/>
                  <a:pt x="27997" y="1845258"/>
                  <a:pt x="25397" y="1888443"/>
                </a:cubicBezTo>
                <a:cubicBezTo>
                  <a:pt x="19096" y="1881154"/>
                  <a:pt x="11260" y="1878398"/>
                  <a:pt x="2370" y="1878311"/>
                </a:cubicBezTo>
                <a:lnTo>
                  <a:pt x="0" y="1878785"/>
                </a:lnTo>
                <a:lnTo>
                  <a:pt x="0" y="0"/>
                </a:lnTo>
                <a:close/>
              </a:path>
            </a:pathLst>
          </a:custGeom>
          <a:solidFill>
            <a:srgbClr val="82766A">
              <a:alpha val="15000"/>
            </a:srgbClr>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4" name="CasellaDiTesto 3">
            <a:extLst>
              <a:ext uri="{FF2B5EF4-FFF2-40B4-BE49-F238E27FC236}">
                <a16:creationId xmlns:a16="http://schemas.microsoft.com/office/drawing/2014/main" id="{86604B58-2F64-9C78-CCE3-40B98E8ABAB4}"/>
              </a:ext>
            </a:extLst>
          </p:cNvPr>
          <p:cNvSpPr txBox="1"/>
          <p:nvPr/>
        </p:nvSpPr>
        <p:spPr>
          <a:xfrm>
            <a:off x="1137034" y="609597"/>
            <a:ext cx="9392421" cy="1330841"/>
          </a:xfrm>
          <a:prstGeom prst="rect">
            <a:avLst/>
          </a:prstGeom>
        </p:spPr>
        <p:txBody>
          <a:bodyPr vert="horz" lIns="91440" tIns="45720" rIns="91440" bIns="45720" rtlCol="0" anchor="ctr">
            <a:normAutofit/>
          </a:bodyPr>
          <a:lstStyle/>
          <a:p>
            <a:pPr>
              <a:lnSpc>
                <a:spcPct val="90000"/>
              </a:lnSpc>
              <a:spcBef>
                <a:spcPct val="0"/>
              </a:spcBef>
              <a:spcAft>
                <a:spcPts val="600"/>
              </a:spcAft>
            </a:pPr>
            <a:r>
              <a:rPr lang="en-US" sz="4400" b="1" kern="1200" dirty="0">
                <a:solidFill>
                  <a:schemeClr val="tx1"/>
                </a:solidFill>
                <a:latin typeface="Bierstadt" panose="020B0004020202020204" pitchFamily="34" charset="0"/>
                <a:ea typeface="+mj-ea"/>
                <a:cs typeface="+mj-cs"/>
              </a:rPr>
              <a:t>TSP</a:t>
            </a:r>
          </a:p>
        </p:txBody>
      </p:sp>
      <p:sp>
        <p:nvSpPr>
          <p:cNvPr id="38926" name="Freeform: Shape 38925">
            <a:extLst>
              <a:ext uri="{FF2B5EF4-FFF2-40B4-BE49-F238E27FC236}">
                <a16:creationId xmlns:a16="http://schemas.microsoft.com/office/drawing/2014/main" id="{9A0D773F-7A7D-4DBB-9DEA-86BB8B8F4BC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10800000">
            <a:off x="5381624" y="6209414"/>
            <a:ext cx="6810375" cy="648586"/>
          </a:xfrm>
          <a:custGeom>
            <a:avLst/>
            <a:gdLst>
              <a:gd name="connsiteX0" fmla="*/ 0 w 10753706"/>
              <a:gd name="connsiteY0" fmla="*/ 0 h 1027260"/>
              <a:gd name="connsiteX1" fmla="*/ 10753706 w 10753706"/>
              <a:gd name="connsiteY1" fmla="*/ 0 h 1027260"/>
              <a:gd name="connsiteX2" fmla="*/ 10748809 w 10753706"/>
              <a:gd name="connsiteY2" fmla="*/ 2522 h 1027260"/>
              <a:gd name="connsiteX3" fmla="*/ 10725330 w 10753706"/>
              <a:gd name="connsiteY3" fmla="*/ 11977 h 1027260"/>
              <a:gd name="connsiteX4" fmla="*/ 10615423 w 10753706"/>
              <a:gd name="connsiteY4" fmla="*/ 52967 h 1027260"/>
              <a:gd name="connsiteX5" fmla="*/ 10533936 w 10753706"/>
              <a:gd name="connsiteY5" fmla="*/ 53095 h 1027260"/>
              <a:gd name="connsiteX6" fmla="*/ 10466876 w 10753706"/>
              <a:gd name="connsiteY6" fmla="*/ 45180 h 1027260"/>
              <a:gd name="connsiteX7" fmla="*/ 10355090 w 10753706"/>
              <a:gd name="connsiteY7" fmla="*/ 89741 h 1027260"/>
              <a:gd name="connsiteX8" fmla="*/ 10087145 w 10753706"/>
              <a:gd name="connsiteY8" fmla="*/ 66115 h 1027260"/>
              <a:gd name="connsiteX9" fmla="*/ 10015902 w 10753706"/>
              <a:gd name="connsiteY9" fmla="*/ 76178 h 1027260"/>
              <a:gd name="connsiteX10" fmla="*/ 9806005 w 10753706"/>
              <a:gd name="connsiteY10" fmla="*/ 102435 h 1027260"/>
              <a:gd name="connsiteX11" fmla="*/ 9602583 w 10753706"/>
              <a:gd name="connsiteY11" fmla="*/ 179170 h 1027260"/>
              <a:gd name="connsiteX12" fmla="*/ 9469719 w 10753706"/>
              <a:gd name="connsiteY12" fmla="*/ 174721 h 1027260"/>
              <a:gd name="connsiteX13" fmla="*/ 9408692 w 10753706"/>
              <a:gd name="connsiteY13" fmla="*/ 189513 h 1027260"/>
              <a:gd name="connsiteX14" fmla="*/ 9364151 w 10753706"/>
              <a:gd name="connsiteY14" fmla="*/ 194072 h 1027260"/>
              <a:gd name="connsiteX15" fmla="*/ 9337751 w 10753706"/>
              <a:gd name="connsiteY15" fmla="*/ 197579 h 1027260"/>
              <a:gd name="connsiteX16" fmla="*/ 9297166 w 10753706"/>
              <a:gd name="connsiteY16" fmla="*/ 216558 h 1027260"/>
              <a:gd name="connsiteX17" fmla="*/ 9123859 w 10753706"/>
              <a:gd name="connsiteY17" fmla="*/ 237356 h 1027260"/>
              <a:gd name="connsiteX18" fmla="*/ 8950741 w 10753706"/>
              <a:gd name="connsiteY18" fmla="*/ 238020 h 1027260"/>
              <a:gd name="connsiteX19" fmla="*/ 8718236 w 10753706"/>
              <a:gd name="connsiteY19" fmla="*/ 303148 h 1027260"/>
              <a:gd name="connsiteX20" fmla="*/ 8694011 w 10753706"/>
              <a:gd name="connsiteY20" fmla="*/ 308812 h 1027260"/>
              <a:gd name="connsiteX21" fmla="*/ 8611976 w 10753706"/>
              <a:gd name="connsiteY21" fmla="*/ 324819 h 1027260"/>
              <a:gd name="connsiteX22" fmla="*/ 8562074 w 10753706"/>
              <a:gd name="connsiteY22" fmla="*/ 337971 h 1027260"/>
              <a:gd name="connsiteX23" fmla="*/ 8501724 w 10753706"/>
              <a:gd name="connsiteY23" fmla="*/ 360865 h 1027260"/>
              <a:gd name="connsiteX24" fmla="*/ 8504489 w 10753706"/>
              <a:gd name="connsiteY24" fmla="*/ 364790 h 1027260"/>
              <a:gd name="connsiteX25" fmla="*/ 8492774 w 10753706"/>
              <a:gd name="connsiteY25" fmla="*/ 366181 h 1027260"/>
              <a:gd name="connsiteX26" fmla="*/ 8466405 w 10753706"/>
              <a:gd name="connsiteY26" fmla="*/ 368724 h 1027260"/>
              <a:gd name="connsiteX27" fmla="*/ 8427069 w 10753706"/>
              <a:gd name="connsiteY27" fmla="*/ 387211 h 1027260"/>
              <a:gd name="connsiteX28" fmla="*/ 8387766 w 10753706"/>
              <a:gd name="connsiteY28" fmla="*/ 377161 h 1027260"/>
              <a:gd name="connsiteX29" fmla="*/ 8315874 w 10753706"/>
              <a:gd name="connsiteY29" fmla="*/ 395527 h 1027260"/>
              <a:gd name="connsiteX30" fmla="*/ 8274474 w 10753706"/>
              <a:gd name="connsiteY30" fmla="*/ 405112 h 1027260"/>
              <a:gd name="connsiteX31" fmla="*/ 8234664 w 10753706"/>
              <a:gd name="connsiteY31" fmla="*/ 410219 h 1027260"/>
              <a:gd name="connsiteX32" fmla="*/ 8211268 w 10753706"/>
              <a:gd name="connsiteY32" fmla="*/ 416791 h 1027260"/>
              <a:gd name="connsiteX33" fmla="*/ 8188615 w 10753706"/>
              <a:gd name="connsiteY33" fmla="*/ 421755 h 1027260"/>
              <a:gd name="connsiteX34" fmla="*/ 8179981 w 10753706"/>
              <a:gd name="connsiteY34" fmla="*/ 420402 h 1027260"/>
              <a:gd name="connsiteX35" fmla="*/ 8179307 w 10753706"/>
              <a:gd name="connsiteY35" fmla="*/ 422516 h 1027260"/>
              <a:gd name="connsiteX36" fmla="*/ 8147929 w 10753706"/>
              <a:gd name="connsiteY36" fmla="*/ 450302 h 1027260"/>
              <a:gd name="connsiteX37" fmla="*/ 8089136 w 10753706"/>
              <a:gd name="connsiteY37" fmla="*/ 465283 h 1027260"/>
              <a:gd name="connsiteX38" fmla="*/ 8049973 w 10753706"/>
              <a:gd name="connsiteY38" fmla="*/ 454121 h 1027260"/>
              <a:gd name="connsiteX39" fmla="*/ 7965913 w 10753706"/>
              <a:gd name="connsiteY39" fmla="*/ 464415 h 1027260"/>
              <a:gd name="connsiteX40" fmla="*/ 7945093 w 10753706"/>
              <a:gd name="connsiteY40" fmla="*/ 464798 h 1027260"/>
              <a:gd name="connsiteX41" fmla="*/ 7935335 w 10753706"/>
              <a:gd name="connsiteY41" fmla="*/ 462442 h 1027260"/>
              <a:gd name="connsiteX42" fmla="*/ 7904779 w 10753706"/>
              <a:gd name="connsiteY42" fmla="*/ 471429 h 1027260"/>
              <a:gd name="connsiteX43" fmla="*/ 7855604 w 10753706"/>
              <a:gd name="connsiteY43" fmla="*/ 480199 h 1027260"/>
              <a:gd name="connsiteX44" fmla="*/ 7832630 w 10753706"/>
              <a:gd name="connsiteY44" fmla="*/ 485371 h 1027260"/>
              <a:gd name="connsiteX45" fmla="*/ 7812438 w 10753706"/>
              <a:gd name="connsiteY45" fmla="*/ 485391 h 1027260"/>
              <a:gd name="connsiteX46" fmla="*/ 7701399 w 10753706"/>
              <a:gd name="connsiteY46" fmla="*/ 495197 h 1027260"/>
              <a:gd name="connsiteX47" fmla="*/ 7674778 w 10753706"/>
              <a:gd name="connsiteY47" fmla="*/ 494723 h 1027260"/>
              <a:gd name="connsiteX48" fmla="*/ 7660445 w 10753706"/>
              <a:gd name="connsiteY48" fmla="*/ 490194 h 1027260"/>
              <a:gd name="connsiteX49" fmla="*/ 7651781 w 10753706"/>
              <a:gd name="connsiteY49" fmla="*/ 493084 h 1027260"/>
              <a:gd name="connsiteX50" fmla="*/ 7584807 w 10753706"/>
              <a:gd name="connsiteY50" fmla="*/ 499490 h 1027260"/>
              <a:gd name="connsiteX51" fmla="*/ 7541324 w 10753706"/>
              <a:gd name="connsiteY51" fmla="*/ 504184 h 1027260"/>
              <a:gd name="connsiteX52" fmla="*/ 7541756 w 10753706"/>
              <a:gd name="connsiteY52" fmla="*/ 512184 h 1027260"/>
              <a:gd name="connsiteX53" fmla="*/ 7503906 w 10753706"/>
              <a:gd name="connsiteY53" fmla="*/ 518551 h 1027260"/>
              <a:gd name="connsiteX54" fmla="*/ 7460411 w 10753706"/>
              <a:gd name="connsiteY54" fmla="*/ 517415 h 1027260"/>
              <a:gd name="connsiteX55" fmla="*/ 7460116 w 10753706"/>
              <a:gd name="connsiteY55" fmla="*/ 517548 h 1027260"/>
              <a:gd name="connsiteX56" fmla="*/ 7297810 w 10753706"/>
              <a:gd name="connsiteY56" fmla="*/ 563947 h 1027260"/>
              <a:gd name="connsiteX57" fmla="*/ 6946388 w 10753706"/>
              <a:gd name="connsiteY57" fmla="*/ 665244 h 1027260"/>
              <a:gd name="connsiteX58" fmla="*/ 6741704 w 10753706"/>
              <a:gd name="connsiteY58" fmla="*/ 679365 h 1027260"/>
              <a:gd name="connsiteX59" fmla="*/ 6624680 w 10753706"/>
              <a:gd name="connsiteY59" fmla="*/ 677674 h 1027260"/>
              <a:gd name="connsiteX60" fmla="*/ 6605700 w 10753706"/>
              <a:gd name="connsiteY60" fmla="*/ 683566 h 1027260"/>
              <a:gd name="connsiteX61" fmla="*/ 6576922 w 10753706"/>
              <a:gd name="connsiteY61" fmla="*/ 683030 h 1027260"/>
              <a:gd name="connsiteX62" fmla="*/ 6405123 w 10753706"/>
              <a:gd name="connsiteY62" fmla="*/ 721946 h 1027260"/>
              <a:gd name="connsiteX63" fmla="*/ 6368938 w 10753706"/>
              <a:gd name="connsiteY63" fmla="*/ 717341 h 1027260"/>
              <a:gd name="connsiteX64" fmla="*/ 6295102 w 10753706"/>
              <a:gd name="connsiteY64" fmla="*/ 729508 h 1027260"/>
              <a:gd name="connsiteX65" fmla="*/ 6202084 w 10753706"/>
              <a:gd name="connsiteY65" fmla="*/ 767091 h 1027260"/>
              <a:gd name="connsiteX66" fmla="*/ 6067157 w 10753706"/>
              <a:gd name="connsiteY66" fmla="*/ 790339 h 1027260"/>
              <a:gd name="connsiteX67" fmla="*/ 6061443 w 10753706"/>
              <a:gd name="connsiteY67" fmla="*/ 796151 h 1027260"/>
              <a:gd name="connsiteX68" fmla="*/ 6051406 w 10753706"/>
              <a:gd name="connsiteY68" fmla="*/ 800684 h 1027260"/>
              <a:gd name="connsiteX69" fmla="*/ 6049097 w 10753706"/>
              <a:gd name="connsiteY69" fmla="*/ 800636 h 1027260"/>
              <a:gd name="connsiteX70" fmla="*/ 6034222 w 10753706"/>
              <a:gd name="connsiteY70" fmla="*/ 804110 h 1027260"/>
              <a:gd name="connsiteX71" fmla="*/ 6033121 w 10753706"/>
              <a:gd name="connsiteY71" fmla="*/ 806078 h 1027260"/>
              <a:gd name="connsiteX72" fmla="*/ 6023593 w 10753706"/>
              <a:gd name="connsiteY72" fmla="*/ 808842 h 1027260"/>
              <a:gd name="connsiteX73" fmla="*/ 6006639 w 10753706"/>
              <a:gd name="connsiteY73" fmla="*/ 815304 h 1027260"/>
              <a:gd name="connsiteX74" fmla="*/ 6001762 w 10753706"/>
              <a:gd name="connsiteY74" fmla="*/ 815557 h 1027260"/>
              <a:gd name="connsiteX75" fmla="*/ 5973534 w 10753706"/>
              <a:gd name="connsiteY75" fmla="*/ 823815 h 1027260"/>
              <a:gd name="connsiteX76" fmla="*/ 5972336 w 10753706"/>
              <a:gd name="connsiteY76" fmla="*/ 823476 h 1027260"/>
              <a:gd name="connsiteX77" fmla="*/ 5960841 w 10753706"/>
              <a:gd name="connsiteY77" fmla="*/ 823819 h 1027260"/>
              <a:gd name="connsiteX78" fmla="*/ 5940719 w 10753706"/>
              <a:gd name="connsiteY78" fmla="*/ 825514 h 1027260"/>
              <a:gd name="connsiteX79" fmla="*/ 5884298 w 10753706"/>
              <a:gd name="connsiteY79" fmla="*/ 823806 h 1027260"/>
              <a:gd name="connsiteX80" fmla="*/ 5854779 w 10753706"/>
              <a:gd name="connsiteY80" fmla="*/ 832365 h 1027260"/>
              <a:gd name="connsiteX81" fmla="*/ 5848382 w 10753706"/>
              <a:gd name="connsiteY81" fmla="*/ 833844 h 1027260"/>
              <a:gd name="connsiteX82" fmla="*/ 5848066 w 10753706"/>
              <a:gd name="connsiteY82" fmla="*/ 833772 h 1027260"/>
              <a:gd name="connsiteX83" fmla="*/ 5840944 w 10753706"/>
              <a:gd name="connsiteY83" fmla="*/ 835132 h 1027260"/>
              <a:gd name="connsiteX84" fmla="*/ 5836719 w 10753706"/>
              <a:gd name="connsiteY84" fmla="*/ 836539 h 1027260"/>
              <a:gd name="connsiteX85" fmla="*/ 5824311 w 10753706"/>
              <a:gd name="connsiteY85" fmla="*/ 839408 h 1027260"/>
              <a:gd name="connsiteX86" fmla="*/ 5818788 w 10753706"/>
              <a:gd name="connsiteY86" fmla="*/ 839727 h 1027260"/>
              <a:gd name="connsiteX87" fmla="*/ 5763953 w 10753706"/>
              <a:gd name="connsiteY87" fmla="*/ 834282 h 1027260"/>
              <a:gd name="connsiteX88" fmla="*/ 5667748 w 10753706"/>
              <a:gd name="connsiteY88" fmla="*/ 840211 h 1027260"/>
              <a:gd name="connsiteX89" fmla="*/ 5573108 w 10753706"/>
              <a:gd name="connsiteY89" fmla="*/ 847611 h 1027260"/>
              <a:gd name="connsiteX90" fmla="*/ 5539137 w 10753706"/>
              <a:gd name="connsiteY90" fmla="*/ 851033 h 1027260"/>
              <a:gd name="connsiteX91" fmla="*/ 5510651 w 10753706"/>
              <a:gd name="connsiteY91" fmla="*/ 844215 h 1027260"/>
              <a:gd name="connsiteX92" fmla="*/ 5457331 w 10753706"/>
              <a:gd name="connsiteY92" fmla="*/ 839159 h 1027260"/>
              <a:gd name="connsiteX93" fmla="*/ 5410613 w 10753706"/>
              <a:gd name="connsiteY93" fmla="*/ 834358 h 1027260"/>
              <a:gd name="connsiteX94" fmla="*/ 5370040 w 10753706"/>
              <a:gd name="connsiteY94" fmla="*/ 862127 h 1027260"/>
              <a:gd name="connsiteX95" fmla="*/ 5318778 w 10753706"/>
              <a:gd name="connsiteY95" fmla="*/ 855310 h 1027260"/>
              <a:gd name="connsiteX96" fmla="*/ 5298645 w 10753706"/>
              <a:gd name="connsiteY96" fmla="*/ 855171 h 1027260"/>
              <a:gd name="connsiteX97" fmla="*/ 5253828 w 10753706"/>
              <a:gd name="connsiteY97" fmla="*/ 859670 h 1027260"/>
              <a:gd name="connsiteX98" fmla="*/ 5216955 w 10753706"/>
              <a:gd name="connsiteY98" fmla="*/ 866245 h 1027260"/>
              <a:gd name="connsiteX99" fmla="*/ 5214344 w 10753706"/>
              <a:gd name="connsiteY99" fmla="*/ 868102 h 1027260"/>
              <a:gd name="connsiteX100" fmla="*/ 5195561 w 10753706"/>
              <a:gd name="connsiteY100" fmla="*/ 869949 h 1027260"/>
              <a:gd name="connsiteX101" fmla="*/ 5182555 w 10753706"/>
              <a:gd name="connsiteY101" fmla="*/ 873542 h 1027260"/>
              <a:gd name="connsiteX102" fmla="*/ 5172552 w 10753706"/>
              <a:gd name="connsiteY102" fmla="*/ 878801 h 1027260"/>
              <a:gd name="connsiteX103" fmla="*/ 5027993 w 10753706"/>
              <a:gd name="connsiteY103" fmla="*/ 889666 h 1027260"/>
              <a:gd name="connsiteX104" fmla="*/ 4939844 w 10753706"/>
              <a:gd name="connsiteY104" fmla="*/ 934802 h 1027260"/>
              <a:gd name="connsiteX105" fmla="*/ 4792576 w 10753706"/>
              <a:gd name="connsiteY105" fmla="*/ 934820 h 1027260"/>
              <a:gd name="connsiteX106" fmla="*/ 4602423 w 10753706"/>
              <a:gd name="connsiteY106" fmla="*/ 958063 h 1027260"/>
              <a:gd name="connsiteX107" fmla="*/ 4290656 w 10753706"/>
              <a:gd name="connsiteY107" fmla="*/ 969152 h 1027260"/>
              <a:gd name="connsiteX108" fmla="*/ 3952334 w 10753706"/>
              <a:gd name="connsiteY108" fmla="*/ 954043 h 1027260"/>
              <a:gd name="connsiteX109" fmla="*/ 3858560 w 10753706"/>
              <a:gd name="connsiteY109" fmla="*/ 948781 h 1027260"/>
              <a:gd name="connsiteX110" fmla="*/ 3846597 w 10753706"/>
              <a:gd name="connsiteY110" fmla="*/ 948382 h 1027260"/>
              <a:gd name="connsiteX111" fmla="*/ 3736044 w 10753706"/>
              <a:gd name="connsiteY111" fmla="*/ 947759 h 1027260"/>
              <a:gd name="connsiteX112" fmla="*/ 3713136 w 10753706"/>
              <a:gd name="connsiteY112" fmla="*/ 946963 h 1027260"/>
              <a:gd name="connsiteX113" fmla="*/ 3695939 w 10753706"/>
              <a:gd name="connsiteY113" fmla="*/ 943639 h 1027260"/>
              <a:gd name="connsiteX114" fmla="*/ 3694125 w 10753706"/>
              <a:gd name="connsiteY114" fmla="*/ 940567 h 1027260"/>
              <a:gd name="connsiteX115" fmla="*/ 3681925 w 10753706"/>
              <a:gd name="connsiteY115" fmla="*/ 939706 h 1027260"/>
              <a:gd name="connsiteX116" fmla="*/ 3679204 w 10753706"/>
              <a:gd name="connsiteY116" fmla="*/ 938926 h 1027260"/>
              <a:gd name="connsiteX117" fmla="*/ 3615656 w 10753706"/>
              <a:gd name="connsiteY117" fmla="*/ 940320 h 1027260"/>
              <a:gd name="connsiteX118" fmla="*/ 3567983 w 10753706"/>
              <a:gd name="connsiteY118" fmla="*/ 935596 h 1027260"/>
              <a:gd name="connsiteX119" fmla="*/ 3422423 w 10753706"/>
              <a:gd name="connsiteY119" fmla="*/ 932129 h 1027260"/>
              <a:gd name="connsiteX120" fmla="*/ 3310925 w 10753706"/>
              <a:gd name="connsiteY120" fmla="*/ 911072 h 1027260"/>
              <a:gd name="connsiteX121" fmla="*/ 3139421 w 10753706"/>
              <a:gd name="connsiteY121" fmla="*/ 934151 h 1027260"/>
              <a:gd name="connsiteX122" fmla="*/ 2996922 w 10753706"/>
              <a:gd name="connsiteY122" fmla="*/ 927537 h 1027260"/>
              <a:gd name="connsiteX123" fmla="*/ 2982785 w 10753706"/>
              <a:gd name="connsiteY123" fmla="*/ 931453 h 1027260"/>
              <a:gd name="connsiteX124" fmla="*/ 2967478 w 10753706"/>
              <a:gd name="connsiteY124" fmla="*/ 933397 h 1027260"/>
              <a:gd name="connsiteX125" fmla="*/ 2948552 w 10753706"/>
              <a:gd name="connsiteY125" fmla="*/ 932961 h 1027260"/>
              <a:gd name="connsiteX126" fmla="*/ 2944404 w 10753706"/>
              <a:gd name="connsiteY126" fmla="*/ 934452 h 1027260"/>
              <a:gd name="connsiteX127" fmla="*/ 2908608 w 10753706"/>
              <a:gd name="connsiteY127" fmla="*/ 937205 h 1027260"/>
              <a:gd name="connsiteX128" fmla="*/ 2904443 w 10753706"/>
              <a:gd name="connsiteY128" fmla="*/ 936455 h 1027260"/>
              <a:gd name="connsiteX129" fmla="*/ 2868935 w 10753706"/>
              <a:gd name="connsiteY129" fmla="*/ 938022 h 1027260"/>
              <a:gd name="connsiteX130" fmla="*/ 2868586 w 10753706"/>
              <a:gd name="connsiteY130" fmla="*/ 937487 h 1027260"/>
              <a:gd name="connsiteX131" fmla="*/ 2859191 w 10753706"/>
              <a:gd name="connsiteY131" fmla="*/ 935503 h 1027260"/>
              <a:gd name="connsiteX132" fmla="*/ 2840915 w 10753706"/>
              <a:gd name="connsiteY132" fmla="*/ 932977 h 1027260"/>
              <a:gd name="connsiteX133" fmla="*/ 2763509 w 10753706"/>
              <a:gd name="connsiteY133" fmla="*/ 921850 h 1027260"/>
              <a:gd name="connsiteX134" fmla="*/ 2756121 w 10753706"/>
              <a:gd name="connsiteY134" fmla="*/ 921864 h 1027260"/>
              <a:gd name="connsiteX135" fmla="*/ 2755998 w 10753706"/>
              <a:gd name="connsiteY135" fmla="*/ 921739 h 1027260"/>
              <a:gd name="connsiteX136" fmla="*/ 2748255 w 10753706"/>
              <a:gd name="connsiteY136" fmla="*/ 921505 h 1027260"/>
              <a:gd name="connsiteX137" fmla="*/ 2694601 w 10753706"/>
              <a:gd name="connsiteY137" fmla="*/ 915575 h 1027260"/>
              <a:gd name="connsiteX138" fmla="*/ 2635357 w 10753706"/>
              <a:gd name="connsiteY138" fmla="*/ 910976 h 1027260"/>
              <a:gd name="connsiteX139" fmla="*/ 2601047 w 10753706"/>
              <a:gd name="connsiteY139" fmla="*/ 910263 h 1027260"/>
              <a:gd name="connsiteX140" fmla="*/ 2507482 w 10753706"/>
              <a:gd name="connsiteY140" fmla="*/ 906211 h 1027260"/>
              <a:gd name="connsiteX141" fmla="*/ 2413884 w 10753706"/>
              <a:gd name="connsiteY141" fmla="*/ 900545 h 1027260"/>
              <a:gd name="connsiteX142" fmla="*/ 2368912 w 10753706"/>
              <a:gd name="connsiteY142" fmla="*/ 888755 h 1027260"/>
              <a:gd name="connsiteX143" fmla="*/ 2349490 w 10753706"/>
              <a:gd name="connsiteY143" fmla="*/ 889719 h 1027260"/>
              <a:gd name="connsiteX144" fmla="*/ 2344290 w 10753706"/>
              <a:gd name="connsiteY144" fmla="*/ 890584 h 1027260"/>
              <a:gd name="connsiteX145" fmla="*/ 2336488 w 10753706"/>
              <a:gd name="connsiteY145" fmla="*/ 891058 h 1027260"/>
              <a:gd name="connsiteX146" fmla="*/ 2329015 w 10753706"/>
              <a:gd name="connsiteY146" fmla="*/ 891627 h 1027260"/>
              <a:gd name="connsiteX147" fmla="*/ 2293898 w 10753706"/>
              <a:gd name="connsiteY147" fmla="*/ 896431 h 1027260"/>
              <a:gd name="connsiteX148" fmla="*/ 2243927 w 10753706"/>
              <a:gd name="connsiteY148" fmla="*/ 888076 h 1027260"/>
              <a:gd name="connsiteX149" fmla="*/ 2223920 w 10753706"/>
              <a:gd name="connsiteY149" fmla="*/ 887331 h 1027260"/>
              <a:gd name="connsiteX150" fmla="*/ 2213081 w 10753706"/>
              <a:gd name="connsiteY150" fmla="*/ 886302 h 1027260"/>
              <a:gd name="connsiteX151" fmla="*/ 2212307 w 10753706"/>
              <a:gd name="connsiteY151" fmla="*/ 885829 h 1027260"/>
              <a:gd name="connsiteX152" fmla="*/ 2152321 w 10753706"/>
              <a:gd name="connsiteY152" fmla="*/ 894418 h 1027260"/>
              <a:gd name="connsiteX153" fmla="*/ 2140985 w 10753706"/>
              <a:gd name="connsiteY153" fmla="*/ 895968 h 1027260"/>
              <a:gd name="connsiteX154" fmla="*/ 2121210 w 10753706"/>
              <a:gd name="connsiteY154" fmla="*/ 899354 h 1027260"/>
              <a:gd name="connsiteX155" fmla="*/ 2119146 w 10753706"/>
              <a:gd name="connsiteY155" fmla="*/ 899033 h 1027260"/>
              <a:gd name="connsiteX156" fmla="*/ 2105666 w 10753706"/>
              <a:gd name="connsiteY156" fmla="*/ 902240 h 1027260"/>
              <a:gd name="connsiteX157" fmla="*/ 2094924 w 10753706"/>
              <a:gd name="connsiteY157" fmla="*/ 907203 h 1027260"/>
              <a:gd name="connsiteX158" fmla="*/ 1949478 w 10753706"/>
              <a:gd name="connsiteY158" fmla="*/ 913748 h 1027260"/>
              <a:gd name="connsiteX159" fmla="*/ 1749684 w 10753706"/>
              <a:gd name="connsiteY159" fmla="*/ 942223 h 1027260"/>
              <a:gd name="connsiteX160" fmla="*/ 1585576 w 10753706"/>
              <a:gd name="connsiteY160" fmla="*/ 954170 h 1027260"/>
              <a:gd name="connsiteX161" fmla="*/ 1476250 w 10753706"/>
              <a:gd name="connsiteY161" fmla="*/ 950653 h 1027260"/>
              <a:gd name="connsiteX162" fmla="*/ 1433927 w 10753706"/>
              <a:gd name="connsiteY162" fmla="*/ 959926 h 1027260"/>
              <a:gd name="connsiteX163" fmla="*/ 1414893 w 10753706"/>
              <a:gd name="connsiteY163" fmla="*/ 957671 h 1027260"/>
              <a:gd name="connsiteX164" fmla="*/ 1411585 w 10753706"/>
              <a:gd name="connsiteY164" fmla="*/ 957179 h 1027260"/>
              <a:gd name="connsiteX165" fmla="*/ 1398896 w 10753706"/>
              <a:gd name="connsiteY165" fmla="*/ 957460 h 1027260"/>
              <a:gd name="connsiteX166" fmla="*/ 1394632 w 10753706"/>
              <a:gd name="connsiteY166" fmla="*/ 954725 h 1027260"/>
              <a:gd name="connsiteX167" fmla="*/ 1375043 w 10753706"/>
              <a:gd name="connsiteY167" fmla="*/ 953132 h 1027260"/>
              <a:gd name="connsiteX168" fmla="*/ 1351876 w 10753706"/>
              <a:gd name="connsiteY168" fmla="*/ 954436 h 1027260"/>
              <a:gd name="connsiteX169" fmla="*/ 1242676 w 10753706"/>
              <a:gd name="connsiteY169" fmla="*/ 963767 h 1027260"/>
              <a:gd name="connsiteX170" fmla="*/ 1205993 w 10753706"/>
              <a:gd name="connsiteY170" fmla="*/ 974080 h 1027260"/>
              <a:gd name="connsiteX171" fmla="*/ 1052221 w 10753706"/>
              <a:gd name="connsiteY171" fmla="*/ 963954 h 1027260"/>
              <a:gd name="connsiteX172" fmla="*/ 968270 w 10753706"/>
              <a:gd name="connsiteY172" fmla="*/ 964761 h 1027260"/>
              <a:gd name="connsiteX173" fmla="*/ 874493 w 10753706"/>
              <a:gd name="connsiteY173" fmla="*/ 998122 h 1027260"/>
              <a:gd name="connsiteX174" fmla="*/ 814411 w 10753706"/>
              <a:gd name="connsiteY174" fmla="*/ 1007391 h 1027260"/>
              <a:gd name="connsiteX175" fmla="*/ 688604 w 10753706"/>
              <a:gd name="connsiteY175" fmla="*/ 1015631 h 1027260"/>
              <a:gd name="connsiteX176" fmla="*/ 618171 w 10753706"/>
              <a:gd name="connsiteY176" fmla="*/ 1027260 h 1027260"/>
              <a:gd name="connsiteX177" fmla="*/ 570379 w 10753706"/>
              <a:gd name="connsiteY177" fmla="*/ 1023487 h 1027260"/>
              <a:gd name="connsiteX178" fmla="*/ 482519 w 10753706"/>
              <a:gd name="connsiteY178" fmla="*/ 1002108 h 1027260"/>
              <a:gd name="connsiteX179" fmla="*/ 475319 w 10753706"/>
              <a:gd name="connsiteY179" fmla="*/ 1009922 h 1027260"/>
              <a:gd name="connsiteX180" fmla="*/ 431104 w 10753706"/>
              <a:gd name="connsiteY180" fmla="*/ 1009317 h 1027260"/>
              <a:gd name="connsiteX181" fmla="*/ 363782 w 10753706"/>
              <a:gd name="connsiteY181" fmla="*/ 1007585 h 1027260"/>
              <a:gd name="connsiteX182" fmla="*/ 325533 w 10753706"/>
              <a:gd name="connsiteY182" fmla="*/ 1008502 h 1027260"/>
              <a:gd name="connsiteX183" fmla="*/ 220429 w 10753706"/>
              <a:gd name="connsiteY183" fmla="*/ 1008927 h 1027260"/>
              <a:gd name="connsiteX184" fmla="*/ 114676 w 10753706"/>
              <a:gd name="connsiteY184" fmla="*/ 1007765 h 1027260"/>
              <a:gd name="connsiteX185" fmla="*/ 13470 w 10753706"/>
              <a:gd name="connsiteY185" fmla="*/ 998544 h 1027260"/>
              <a:gd name="connsiteX186" fmla="*/ 0 w 10753706"/>
              <a:gd name="connsiteY186" fmla="*/ 997355 h 1027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Lst>
            <a:rect l="l" t="t" r="r" b="b"/>
            <a:pathLst>
              <a:path w="10753706" h="1027260">
                <a:moveTo>
                  <a:pt x="0" y="0"/>
                </a:moveTo>
                <a:lnTo>
                  <a:pt x="10753706" y="0"/>
                </a:lnTo>
                <a:lnTo>
                  <a:pt x="10748809" y="2522"/>
                </a:lnTo>
                <a:cubicBezTo>
                  <a:pt x="10744031" y="4644"/>
                  <a:pt x="10737551" y="7204"/>
                  <a:pt x="10725330" y="11977"/>
                </a:cubicBezTo>
                <a:cubicBezTo>
                  <a:pt x="10700888" y="21523"/>
                  <a:pt x="10652058" y="39304"/>
                  <a:pt x="10615423" y="52967"/>
                </a:cubicBezTo>
                <a:cubicBezTo>
                  <a:pt x="10598524" y="49017"/>
                  <a:pt x="10550674" y="61360"/>
                  <a:pt x="10533936" y="53095"/>
                </a:cubicBezTo>
                <a:cubicBezTo>
                  <a:pt x="10519435" y="55674"/>
                  <a:pt x="10480156" y="49393"/>
                  <a:pt x="10466876" y="45180"/>
                </a:cubicBezTo>
                <a:cubicBezTo>
                  <a:pt x="10443145" y="68059"/>
                  <a:pt x="10382269" y="71294"/>
                  <a:pt x="10355090" y="89741"/>
                </a:cubicBezTo>
                <a:cubicBezTo>
                  <a:pt x="10286222" y="95376"/>
                  <a:pt x="10146285" y="63529"/>
                  <a:pt x="10087145" y="66115"/>
                </a:cubicBezTo>
                <a:cubicBezTo>
                  <a:pt x="10067575" y="79584"/>
                  <a:pt x="10043111" y="68921"/>
                  <a:pt x="10015902" y="76178"/>
                </a:cubicBezTo>
                <a:cubicBezTo>
                  <a:pt x="9952302" y="84628"/>
                  <a:pt x="9893286" y="103337"/>
                  <a:pt x="9806005" y="102435"/>
                </a:cubicBezTo>
                <a:cubicBezTo>
                  <a:pt x="9782247" y="141133"/>
                  <a:pt x="9674787" y="151643"/>
                  <a:pt x="9602583" y="179170"/>
                </a:cubicBezTo>
                <a:cubicBezTo>
                  <a:pt x="9557658" y="187584"/>
                  <a:pt x="9478290" y="154235"/>
                  <a:pt x="9469719" y="174721"/>
                </a:cubicBezTo>
                <a:cubicBezTo>
                  <a:pt x="9443779" y="165070"/>
                  <a:pt x="9431317" y="185692"/>
                  <a:pt x="9408692" y="189513"/>
                </a:cubicBezTo>
                <a:cubicBezTo>
                  <a:pt x="9387154" y="183843"/>
                  <a:pt x="9380475" y="191089"/>
                  <a:pt x="9364151" y="194072"/>
                </a:cubicBezTo>
                <a:cubicBezTo>
                  <a:pt x="9354686" y="190222"/>
                  <a:pt x="9340485" y="191782"/>
                  <a:pt x="9337751" y="197579"/>
                </a:cubicBezTo>
                <a:cubicBezTo>
                  <a:pt x="9349566" y="209270"/>
                  <a:pt x="9297468" y="207714"/>
                  <a:pt x="9297166" y="216558"/>
                </a:cubicBezTo>
                <a:cubicBezTo>
                  <a:pt x="9269057" y="220999"/>
                  <a:pt x="9139630" y="221783"/>
                  <a:pt x="9123859" y="237356"/>
                </a:cubicBezTo>
                <a:cubicBezTo>
                  <a:pt x="9068176" y="249209"/>
                  <a:pt x="8975349" y="235349"/>
                  <a:pt x="8950741" y="238020"/>
                </a:cubicBezTo>
                <a:cubicBezTo>
                  <a:pt x="8916265" y="215428"/>
                  <a:pt x="8822808" y="292026"/>
                  <a:pt x="8718236" y="303148"/>
                </a:cubicBezTo>
                <a:cubicBezTo>
                  <a:pt x="8703111" y="302060"/>
                  <a:pt x="8695551" y="302792"/>
                  <a:pt x="8694011" y="308812"/>
                </a:cubicBezTo>
                <a:cubicBezTo>
                  <a:pt x="8661810" y="312764"/>
                  <a:pt x="8637956" y="329628"/>
                  <a:pt x="8611976" y="324819"/>
                </a:cubicBezTo>
                <a:cubicBezTo>
                  <a:pt x="8621849" y="336388"/>
                  <a:pt x="8562809" y="325917"/>
                  <a:pt x="8562074" y="337971"/>
                </a:cubicBezTo>
                <a:cubicBezTo>
                  <a:pt x="8543699" y="343978"/>
                  <a:pt x="8511321" y="356396"/>
                  <a:pt x="8501724" y="360865"/>
                </a:cubicBezTo>
                <a:lnTo>
                  <a:pt x="8504489" y="364790"/>
                </a:lnTo>
                <a:lnTo>
                  <a:pt x="8492774" y="366181"/>
                </a:lnTo>
                <a:lnTo>
                  <a:pt x="8466405" y="368724"/>
                </a:lnTo>
                <a:cubicBezTo>
                  <a:pt x="8455454" y="372229"/>
                  <a:pt x="8440175" y="385805"/>
                  <a:pt x="8427069" y="387211"/>
                </a:cubicBezTo>
                <a:cubicBezTo>
                  <a:pt x="8400442" y="392215"/>
                  <a:pt x="8397079" y="382989"/>
                  <a:pt x="8387766" y="377161"/>
                </a:cubicBezTo>
                <a:cubicBezTo>
                  <a:pt x="8369233" y="378548"/>
                  <a:pt x="8334756" y="390869"/>
                  <a:pt x="8315874" y="395527"/>
                </a:cubicBezTo>
                <a:cubicBezTo>
                  <a:pt x="8306664" y="400500"/>
                  <a:pt x="8272845" y="393679"/>
                  <a:pt x="8274474" y="405112"/>
                </a:cubicBezTo>
                <a:cubicBezTo>
                  <a:pt x="8255483" y="406194"/>
                  <a:pt x="8244963" y="408376"/>
                  <a:pt x="8234664" y="410219"/>
                </a:cubicBezTo>
                <a:lnTo>
                  <a:pt x="8211268" y="416791"/>
                </a:lnTo>
                <a:cubicBezTo>
                  <a:pt x="8204720" y="419941"/>
                  <a:pt x="8197411" y="422004"/>
                  <a:pt x="8188615" y="421755"/>
                </a:cubicBezTo>
                <a:lnTo>
                  <a:pt x="8179981" y="420402"/>
                </a:lnTo>
                <a:lnTo>
                  <a:pt x="8179307" y="422516"/>
                </a:lnTo>
                <a:cubicBezTo>
                  <a:pt x="8179027" y="425797"/>
                  <a:pt x="8175790" y="448341"/>
                  <a:pt x="8147929" y="450302"/>
                </a:cubicBezTo>
                <a:cubicBezTo>
                  <a:pt x="8130300" y="457967"/>
                  <a:pt x="8114933" y="461015"/>
                  <a:pt x="8089136" y="465283"/>
                </a:cubicBezTo>
                <a:cubicBezTo>
                  <a:pt x="8072810" y="465920"/>
                  <a:pt x="8069376" y="451569"/>
                  <a:pt x="8049973" y="454121"/>
                </a:cubicBezTo>
                <a:cubicBezTo>
                  <a:pt x="7974508" y="471465"/>
                  <a:pt x="8006050" y="447139"/>
                  <a:pt x="7965913" y="464415"/>
                </a:cubicBezTo>
                <a:cubicBezTo>
                  <a:pt x="7958234" y="466025"/>
                  <a:pt x="7951405" y="465800"/>
                  <a:pt x="7945093" y="464798"/>
                </a:cubicBezTo>
                <a:lnTo>
                  <a:pt x="7935335" y="462442"/>
                </a:lnTo>
                <a:lnTo>
                  <a:pt x="7904779" y="471429"/>
                </a:lnTo>
                <a:cubicBezTo>
                  <a:pt x="7889387" y="474999"/>
                  <a:pt x="7872867" y="477951"/>
                  <a:pt x="7855604" y="480199"/>
                </a:cubicBezTo>
                <a:cubicBezTo>
                  <a:pt x="7850005" y="476378"/>
                  <a:pt x="7838628" y="483595"/>
                  <a:pt x="7832630" y="485371"/>
                </a:cubicBezTo>
                <a:cubicBezTo>
                  <a:pt x="7831473" y="482645"/>
                  <a:pt x="7816623" y="482661"/>
                  <a:pt x="7812438" y="485391"/>
                </a:cubicBezTo>
                <a:cubicBezTo>
                  <a:pt x="7709470" y="505049"/>
                  <a:pt x="7759426" y="473956"/>
                  <a:pt x="7701399" y="495197"/>
                </a:cubicBezTo>
                <a:cubicBezTo>
                  <a:pt x="7690986" y="496989"/>
                  <a:pt x="7682397" y="496365"/>
                  <a:pt x="7674778" y="494723"/>
                </a:cubicBezTo>
                <a:lnTo>
                  <a:pt x="7660445" y="490194"/>
                </a:lnTo>
                <a:lnTo>
                  <a:pt x="7651781" y="493084"/>
                </a:lnTo>
                <a:cubicBezTo>
                  <a:pt x="7616113" y="496548"/>
                  <a:pt x="7603273" y="491735"/>
                  <a:pt x="7584807" y="499490"/>
                </a:cubicBezTo>
                <a:cubicBezTo>
                  <a:pt x="7549256" y="490212"/>
                  <a:pt x="7563949" y="500167"/>
                  <a:pt x="7541324" y="504184"/>
                </a:cubicBezTo>
                <a:cubicBezTo>
                  <a:pt x="7523851" y="508307"/>
                  <a:pt x="7559546" y="509825"/>
                  <a:pt x="7541756" y="512184"/>
                </a:cubicBezTo>
                <a:cubicBezTo>
                  <a:pt x="7520963" y="510864"/>
                  <a:pt x="7525755" y="520497"/>
                  <a:pt x="7503906" y="518551"/>
                </a:cubicBezTo>
                <a:cubicBezTo>
                  <a:pt x="7505924" y="510774"/>
                  <a:pt x="7464361" y="523683"/>
                  <a:pt x="7460411" y="517415"/>
                </a:cubicBezTo>
                <a:lnTo>
                  <a:pt x="7460116" y="517548"/>
                </a:lnTo>
                <a:cubicBezTo>
                  <a:pt x="7447785" y="530928"/>
                  <a:pt x="7310141" y="550568"/>
                  <a:pt x="7297810" y="563947"/>
                </a:cubicBezTo>
                <a:cubicBezTo>
                  <a:pt x="7221791" y="605698"/>
                  <a:pt x="7039072" y="646008"/>
                  <a:pt x="6946388" y="665244"/>
                </a:cubicBezTo>
                <a:cubicBezTo>
                  <a:pt x="6853704" y="684480"/>
                  <a:pt x="6804875" y="677485"/>
                  <a:pt x="6741704" y="679365"/>
                </a:cubicBezTo>
                <a:lnTo>
                  <a:pt x="6624680" y="677674"/>
                </a:lnTo>
                <a:lnTo>
                  <a:pt x="6605700" y="683566"/>
                </a:lnTo>
                <a:cubicBezTo>
                  <a:pt x="6603309" y="685184"/>
                  <a:pt x="6599550" y="685647"/>
                  <a:pt x="6576922" y="683030"/>
                </a:cubicBezTo>
                <a:cubicBezTo>
                  <a:pt x="6527275" y="698355"/>
                  <a:pt x="6440981" y="702347"/>
                  <a:pt x="6405123" y="721946"/>
                </a:cubicBezTo>
                <a:cubicBezTo>
                  <a:pt x="6407963" y="715467"/>
                  <a:pt x="6383450" y="712913"/>
                  <a:pt x="6368938" y="717341"/>
                </a:cubicBezTo>
                <a:cubicBezTo>
                  <a:pt x="6377914" y="692119"/>
                  <a:pt x="6315316" y="744281"/>
                  <a:pt x="6295102" y="729508"/>
                </a:cubicBezTo>
                <a:cubicBezTo>
                  <a:pt x="6300358" y="744473"/>
                  <a:pt x="6240070" y="776254"/>
                  <a:pt x="6202084" y="767091"/>
                </a:cubicBezTo>
                <a:cubicBezTo>
                  <a:pt x="6152826" y="774744"/>
                  <a:pt x="6122010" y="790367"/>
                  <a:pt x="6067157" y="790339"/>
                </a:cubicBezTo>
                <a:cubicBezTo>
                  <a:pt x="6066310" y="792484"/>
                  <a:pt x="6064283" y="794403"/>
                  <a:pt x="6061443" y="796151"/>
                </a:cubicBezTo>
                <a:lnTo>
                  <a:pt x="6051406" y="800684"/>
                </a:lnTo>
                <a:lnTo>
                  <a:pt x="6049097" y="800636"/>
                </a:lnTo>
                <a:cubicBezTo>
                  <a:pt x="6040408" y="801393"/>
                  <a:pt x="6036299" y="802645"/>
                  <a:pt x="6034222" y="804110"/>
                </a:cubicBezTo>
                <a:lnTo>
                  <a:pt x="6033121" y="806078"/>
                </a:lnTo>
                <a:lnTo>
                  <a:pt x="6023593" y="808842"/>
                </a:lnTo>
                <a:lnTo>
                  <a:pt x="6006639" y="815304"/>
                </a:lnTo>
                <a:lnTo>
                  <a:pt x="6001762" y="815557"/>
                </a:lnTo>
                <a:lnTo>
                  <a:pt x="5973534" y="823815"/>
                </a:lnTo>
                <a:lnTo>
                  <a:pt x="5972336" y="823476"/>
                </a:lnTo>
                <a:cubicBezTo>
                  <a:pt x="5969004" y="822901"/>
                  <a:pt x="5965329" y="822833"/>
                  <a:pt x="5960841" y="823819"/>
                </a:cubicBezTo>
                <a:cubicBezTo>
                  <a:pt x="5955860" y="815655"/>
                  <a:pt x="5953515" y="821882"/>
                  <a:pt x="5940719" y="825514"/>
                </a:cubicBezTo>
                <a:cubicBezTo>
                  <a:pt x="5930130" y="813644"/>
                  <a:pt x="5900943" y="827979"/>
                  <a:pt x="5884298" y="823806"/>
                </a:cubicBezTo>
                <a:cubicBezTo>
                  <a:pt x="5875133" y="826741"/>
                  <a:pt x="5865250" y="829630"/>
                  <a:pt x="5854779" y="832365"/>
                </a:cubicBezTo>
                <a:lnTo>
                  <a:pt x="5848382" y="833844"/>
                </a:lnTo>
                <a:lnTo>
                  <a:pt x="5848066" y="833772"/>
                </a:lnTo>
                <a:cubicBezTo>
                  <a:pt x="5846273" y="833879"/>
                  <a:pt x="5844018" y="834284"/>
                  <a:pt x="5840944" y="835132"/>
                </a:cubicBezTo>
                <a:lnTo>
                  <a:pt x="5836719" y="836539"/>
                </a:lnTo>
                <a:lnTo>
                  <a:pt x="5824311" y="839408"/>
                </a:lnTo>
                <a:lnTo>
                  <a:pt x="5818788" y="839727"/>
                </a:lnTo>
                <a:cubicBezTo>
                  <a:pt x="5797008" y="838594"/>
                  <a:pt x="5786883" y="822081"/>
                  <a:pt x="5763953" y="834282"/>
                </a:cubicBezTo>
                <a:cubicBezTo>
                  <a:pt x="5726813" y="837521"/>
                  <a:pt x="5699446" y="830949"/>
                  <a:pt x="5667748" y="840211"/>
                </a:cubicBezTo>
                <a:cubicBezTo>
                  <a:pt x="5632959" y="843205"/>
                  <a:pt x="5601436" y="842280"/>
                  <a:pt x="5573108" y="847611"/>
                </a:cubicBezTo>
                <a:cubicBezTo>
                  <a:pt x="5560030" y="845832"/>
                  <a:pt x="5549547" y="851598"/>
                  <a:pt x="5539137" y="851033"/>
                </a:cubicBezTo>
                <a:cubicBezTo>
                  <a:pt x="5528728" y="850467"/>
                  <a:pt x="5529256" y="837509"/>
                  <a:pt x="5510651" y="844215"/>
                </a:cubicBezTo>
                <a:cubicBezTo>
                  <a:pt x="5494241" y="833607"/>
                  <a:pt x="5466101" y="839171"/>
                  <a:pt x="5457331" y="839159"/>
                </a:cubicBezTo>
                <a:lnTo>
                  <a:pt x="5410613" y="834358"/>
                </a:lnTo>
                <a:lnTo>
                  <a:pt x="5370040" y="862127"/>
                </a:lnTo>
                <a:cubicBezTo>
                  <a:pt x="5357863" y="856469"/>
                  <a:pt x="5319115" y="868069"/>
                  <a:pt x="5318778" y="855310"/>
                </a:cubicBezTo>
                <a:cubicBezTo>
                  <a:pt x="5303920" y="857760"/>
                  <a:pt x="5296727" y="863736"/>
                  <a:pt x="5298645" y="855171"/>
                </a:cubicBezTo>
                <a:cubicBezTo>
                  <a:pt x="5287819" y="855897"/>
                  <a:pt x="5267444" y="857825"/>
                  <a:pt x="5253828" y="859670"/>
                </a:cubicBezTo>
                <a:lnTo>
                  <a:pt x="5216955" y="866245"/>
                </a:lnTo>
                <a:lnTo>
                  <a:pt x="5214344" y="868102"/>
                </a:lnTo>
                <a:cubicBezTo>
                  <a:pt x="5210778" y="868719"/>
                  <a:pt x="5200859" y="869042"/>
                  <a:pt x="5195561" y="869949"/>
                </a:cubicBezTo>
                <a:lnTo>
                  <a:pt x="5182555" y="873542"/>
                </a:lnTo>
                <a:cubicBezTo>
                  <a:pt x="5178496" y="875023"/>
                  <a:pt x="5175066" y="876746"/>
                  <a:pt x="5172552" y="878801"/>
                </a:cubicBezTo>
                <a:cubicBezTo>
                  <a:pt x="5121406" y="873797"/>
                  <a:pt x="5080096" y="886529"/>
                  <a:pt x="5027993" y="889666"/>
                </a:cubicBezTo>
                <a:cubicBezTo>
                  <a:pt x="4999924" y="877115"/>
                  <a:pt x="4946973" y="919452"/>
                  <a:pt x="4939844" y="934802"/>
                </a:cubicBezTo>
                <a:cubicBezTo>
                  <a:pt x="4895154" y="940701"/>
                  <a:pt x="4844006" y="928240"/>
                  <a:pt x="4792576" y="934820"/>
                </a:cubicBezTo>
                <a:lnTo>
                  <a:pt x="4602423" y="958063"/>
                </a:lnTo>
                <a:cubicBezTo>
                  <a:pt x="4488530" y="967131"/>
                  <a:pt x="4399004" y="969822"/>
                  <a:pt x="4290656" y="969152"/>
                </a:cubicBezTo>
                <a:cubicBezTo>
                  <a:pt x="4182308" y="968482"/>
                  <a:pt x="4046938" y="971167"/>
                  <a:pt x="3952334" y="954043"/>
                </a:cubicBezTo>
                <a:lnTo>
                  <a:pt x="3858560" y="948781"/>
                </a:lnTo>
                <a:lnTo>
                  <a:pt x="3846597" y="948382"/>
                </a:lnTo>
                <a:cubicBezTo>
                  <a:pt x="3807516" y="956616"/>
                  <a:pt x="3767475" y="941640"/>
                  <a:pt x="3736044" y="947759"/>
                </a:cubicBezTo>
                <a:cubicBezTo>
                  <a:pt x="3727323" y="948128"/>
                  <a:pt x="3719828" y="947771"/>
                  <a:pt x="3713136" y="946963"/>
                </a:cubicBezTo>
                <a:lnTo>
                  <a:pt x="3695939" y="943639"/>
                </a:lnTo>
                <a:lnTo>
                  <a:pt x="3694125" y="940567"/>
                </a:lnTo>
                <a:lnTo>
                  <a:pt x="3681925" y="939706"/>
                </a:lnTo>
                <a:lnTo>
                  <a:pt x="3679204" y="938926"/>
                </a:lnTo>
                <a:cubicBezTo>
                  <a:pt x="3668160" y="939028"/>
                  <a:pt x="3634193" y="940875"/>
                  <a:pt x="3615656" y="940320"/>
                </a:cubicBezTo>
                <a:cubicBezTo>
                  <a:pt x="3582626" y="936974"/>
                  <a:pt x="3593904" y="949140"/>
                  <a:pt x="3567983" y="935596"/>
                </a:cubicBezTo>
                <a:cubicBezTo>
                  <a:pt x="3504185" y="939048"/>
                  <a:pt x="3482818" y="922224"/>
                  <a:pt x="3422423" y="932129"/>
                </a:cubicBezTo>
                <a:cubicBezTo>
                  <a:pt x="3369166" y="933413"/>
                  <a:pt x="3329486" y="910108"/>
                  <a:pt x="3310925" y="911072"/>
                </a:cubicBezTo>
                <a:cubicBezTo>
                  <a:pt x="3261363" y="909787"/>
                  <a:pt x="3198415" y="933574"/>
                  <a:pt x="3139421" y="934151"/>
                </a:cubicBezTo>
                <a:cubicBezTo>
                  <a:pt x="3088799" y="931012"/>
                  <a:pt x="3038941" y="938464"/>
                  <a:pt x="2996922" y="927537"/>
                </a:cubicBezTo>
                <a:cubicBezTo>
                  <a:pt x="2992673" y="929234"/>
                  <a:pt x="2987900" y="930498"/>
                  <a:pt x="2982785" y="931453"/>
                </a:cubicBezTo>
                <a:lnTo>
                  <a:pt x="2967478" y="933397"/>
                </a:lnTo>
                <a:lnTo>
                  <a:pt x="2948552" y="932961"/>
                </a:lnTo>
                <a:lnTo>
                  <a:pt x="2944404" y="934452"/>
                </a:lnTo>
                <a:lnTo>
                  <a:pt x="2908608" y="937205"/>
                </a:lnTo>
                <a:lnTo>
                  <a:pt x="2904443" y="936455"/>
                </a:lnTo>
                <a:lnTo>
                  <a:pt x="2868935" y="938022"/>
                </a:lnTo>
                <a:lnTo>
                  <a:pt x="2868586" y="937487"/>
                </a:lnTo>
                <a:cubicBezTo>
                  <a:pt x="2866994" y="936327"/>
                  <a:pt x="2864292" y="935538"/>
                  <a:pt x="2859191" y="935503"/>
                </a:cubicBezTo>
                <a:cubicBezTo>
                  <a:pt x="2869075" y="927418"/>
                  <a:pt x="2856828" y="932364"/>
                  <a:pt x="2840915" y="932977"/>
                </a:cubicBezTo>
                <a:lnTo>
                  <a:pt x="2763509" y="921850"/>
                </a:lnTo>
                <a:lnTo>
                  <a:pt x="2756121" y="921864"/>
                </a:lnTo>
                <a:cubicBezTo>
                  <a:pt x="2756081" y="921822"/>
                  <a:pt x="2756039" y="921781"/>
                  <a:pt x="2755998" y="921739"/>
                </a:cubicBezTo>
                <a:cubicBezTo>
                  <a:pt x="2754445" y="921476"/>
                  <a:pt x="2752036" y="921380"/>
                  <a:pt x="2748255" y="921505"/>
                </a:cubicBezTo>
                <a:lnTo>
                  <a:pt x="2694601" y="915575"/>
                </a:lnTo>
                <a:cubicBezTo>
                  <a:pt x="2671223" y="919874"/>
                  <a:pt x="2666972" y="913376"/>
                  <a:pt x="2635357" y="910976"/>
                </a:cubicBezTo>
                <a:cubicBezTo>
                  <a:pt x="2621906" y="915051"/>
                  <a:pt x="2611315" y="913542"/>
                  <a:pt x="2601047" y="910263"/>
                </a:cubicBezTo>
                <a:cubicBezTo>
                  <a:pt x="2570084" y="912074"/>
                  <a:pt x="2542135" y="907435"/>
                  <a:pt x="2507482" y="906211"/>
                </a:cubicBezTo>
                <a:cubicBezTo>
                  <a:pt x="2469706" y="911437"/>
                  <a:pt x="2450920" y="901812"/>
                  <a:pt x="2413884" y="900545"/>
                </a:cubicBezTo>
                <a:cubicBezTo>
                  <a:pt x="2381338" y="909664"/>
                  <a:pt x="2387753" y="892438"/>
                  <a:pt x="2368912" y="888755"/>
                </a:cubicBezTo>
                <a:lnTo>
                  <a:pt x="2349490" y="889719"/>
                </a:lnTo>
                <a:lnTo>
                  <a:pt x="2344290" y="890584"/>
                </a:lnTo>
                <a:cubicBezTo>
                  <a:pt x="2340673" y="891041"/>
                  <a:pt x="2338228" y="891167"/>
                  <a:pt x="2336488" y="891058"/>
                </a:cubicBezTo>
                <a:lnTo>
                  <a:pt x="2329015" y="891627"/>
                </a:lnTo>
                <a:cubicBezTo>
                  <a:pt x="2316843" y="893039"/>
                  <a:pt x="2305064" y="894669"/>
                  <a:pt x="2293898" y="896431"/>
                </a:cubicBezTo>
                <a:cubicBezTo>
                  <a:pt x="2282637" y="890404"/>
                  <a:pt x="2242346" y="900851"/>
                  <a:pt x="2243927" y="888076"/>
                </a:cubicBezTo>
                <a:cubicBezTo>
                  <a:pt x="2228778" y="890081"/>
                  <a:pt x="2220725" y="895845"/>
                  <a:pt x="2223920" y="887331"/>
                </a:cubicBezTo>
                <a:cubicBezTo>
                  <a:pt x="2218877" y="887756"/>
                  <a:pt x="2215583" y="887254"/>
                  <a:pt x="2213081" y="886302"/>
                </a:cubicBezTo>
                <a:lnTo>
                  <a:pt x="2212307" y="885829"/>
                </a:lnTo>
                <a:lnTo>
                  <a:pt x="2152321" y="894418"/>
                </a:lnTo>
                <a:lnTo>
                  <a:pt x="2140985" y="895968"/>
                </a:lnTo>
                <a:lnTo>
                  <a:pt x="2121210" y="899354"/>
                </a:lnTo>
                <a:lnTo>
                  <a:pt x="2119146" y="899033"/>
                </a:lnTo>
                <a:lnTo>
                  <a:pt x="2105666" y="902240"/>
                </a:lnTo>
                <a:cubicBezTo>
                  <a:pt x="2101407" y="903601"/>
                  <a:pt x="2097735" y="905221"/>
                  <a:pt x="2094924" y="907203"/>
                </a:cubicBezTo>
                <a:cubicBezTo>
                  <a:pt x="2044793" y="900664"/>
                  <a:pt x="2001785" y="912168"/>
                  <a:pt x="1949478" y="913748"/>
                </a:cubicBezTo>
                <a:cubicBezTo>
                  <a:pt x="1891937" y="919585"/>
                  <a:pt x="1810334" y="935486"/>
                  <a:pt x="1749684" y="942223"/>
                </a:cubicBezTo>
                <a:lnTo>
                  <a:pt x="1585576" y="954170"/>
                </a:lnTo>
                <a:cubicBezTo>
                  <a:pt x="1549165" y="943719"/>
                  <a:pt x="1511425" y="950847"/>
                  <a:pt x="1476250" y="950653"/>
                </a:cubicBezTo>
                <a:cubicBezTo>
                  <a:pt x="1488515" y="961596"/>
                  <a:pt x="1432660" y="946795"/>
                  <a:pt x="1433927" y="959926"/>
                </a:cubicBezTo>
                <a:cubicBezTo>
                  <a:pt x="1427485" y="959475"/>
                  <a:pt x="1421205" y="958623"/>
                  <a:pt x="1414893" y="957671"/>
                </a:cubicBezTo>
                <a:lnTo>
                  <a:pt x="1411585" y="957179"/>
                </a:lnTo>
                <a:lnTo>
                  <a:pt x="1398896" y="957460"/>
                </a:lnTo>
                <a:lnTo>
                  <a:pt x="1394632" y="954725"/>
                </a:lnTo>
                <a:lnTo>
                  <a:pt x="1375043" y="953132"/>
                </a:lnTo>
                <a:cubicBezTo>
                  <a:pt x="1367813" y="952970"/>
                  <a:pt x="1360155" y="953305"/>
                  <a:pt x="1351876" y="954436"/>
                </a:cubicBezTo>
                <a:cubicBezTo>
                  <a:pt x="1325912" y="963028"/>
                  <a:pt x="1274459" y="952492"/>
                  <a:pt x="1242676" y="963767"/>
                </a:cubicBezTo>
                <a:cubicBezTo>
                  <a:pt x="1230276" y="966918"/>
                  <a:pt x="1216715" y="977098"/>
                  <a:pt x="1205993" y="974080"/>
                </a:cubicBezTo>
                <a:cubicBezTo>
                  <a:pt x="1174251" y="974112"/>
                  <a:pt x="1086982" y="964420"/>
                  <a:pt x="1052221" y="963954"/>
                </a:cubicBezTo>
                <a:cubicBezTo>
                  <a:pt x="1038515" y="970622"/>
                  <a:pt x="1009522" y="962342"/>
                  <a:pt x="968270" y="964761"/>
                </a:cubicBezTo>
                <a:cubicBezTo>
                  <a:pt x="943437" y="973698"/>
                  <a:pt x="900136" y="991017"/>
                  <a:pt x="874493" y="998122"/>
                </a:cubicBezTo>
                <a:cubicBezTo>
                  <a:pt x="848849" y="1005226"/>
                  <a:pt x="853424" y="1009427"/>
                  <a:pt x="814411" y="1007391"/>
                </a:cubicBezTo>
                <a:cubicBezTo>
                  <a:pt x="765926" y="1022821"/>
                  <a:pt x="732885" y="1009859"/>
                  <a:pt x="688604" y="1015631"/>
                </a:cubicBezTo>
                <a:cubicBezTo>
                  <a:pt x="638045" y="1020877"/>
                  <a:pt x="677999" y="1011556"/>
                  <a:pt x="618171" y="1027260"/>
                </a:cubicBezTo>
                <a:cubicBezTo>
                  <a:pt x="609680" y="1023165"/>
                  <a:pt x="583253" y="1020277"/>
                  <a:pt x="570379" y="1023487"/>
                </a:cubicBezTo>
                <a:cubicBezTo>
                  <a:pt x="543992" y="1022523"/>
                  <a:pt x="505183" y="1001686"/>
                  <a:pt x="482519" y="1002108"/>
                </a:cubicBezTo>
                <a:cubicBezTo>
                  <a:pt x="464011" y="1002285"/>
                  <a:pt x="495211" y="1007995"/>
                  <a:pt x="475319" y="1009922"/>
                </a:cubicBezTo>
                <a:cubicBezTo>
                  <a:pt x="450818" y="1011135"/>
                  <a:pt x="454804" y="1022539"/>
                  <a:pt x="431104" y="1009317"/>
                </a:cubicBezTo>
                <a:cubicBezTo>
                  <a:pt x="406857" y="1014651"/>
                  <a:pt x="399686" y="1008456"/>
                  <a:pt x="363782" y="1007585"/>
                </a:cubicBezTo>
                <a:cubicBezTo>
                  <a:pt x="350440" y="1012231"/>
                  <a:pt x="338145" y="1011245"/>
                  <a:pt x="325533" y="1008502"/>
                </a:cubicBezTo>
                <a:cubicBezTo>
                  <a:pt x="291944" y="1011745"/>
                  <a:pt x="259251" y="1008497"/>
                  <a:pt x="220429" y="1008927"/>
                </a:cubicBezTo>
                <a:cubicBezTo>
                  <a:pt x="180594" y="1015852"/>
                  <a:pt x="156150" y="1007265"/>
                  <a:pt x="114676" y="1007765"/>
                </a:cubicBezTo>
                <a:cubicBezTo>
                  <a:pt x="85718" y="1006195"/>
                  <a:pt x="43316" y="1001491"/>
                  <a:pt x="13470" y="998544"/>
                </a:cubicBezTo>
                <a:lnTo>
                  <a:pt x="0" y="997355"/>
                </a:lnTo>
                <a:close/>
              </a:path>
            </a:pathLst>
          </a:custGeom>
          <a:solidFill>
            <a:srgbClr val="82766A">
              <a:alpha val="15000"/>
            </a:srgbClr>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6" name="CasellaDiTesto 5">
            <a:extLst>
              <a:ext uri="{FF2B5EF4-FFF2-40B4-BE49-F238E27FC236}">
                <a16:creationId xmlns:a16="http://schemas.microsoft.com/office/drawing/2014/main" id="{72F1BAC8-2E13-BCA4-06EA-3F19A4C82FA8}"/>
              </a:ext>
            </a:extLst>
          </p:cNvPr>
          <p:cNvSpPr txBox="1"/>
          <p:nvPr/>
        </p:nvSpPr>
        <p:spPr>
          <a:xfrm>
            <a:off x="425824" y="1707037"/>
            <a:ext cx="11047269" cy="830997"/>
          </a:xfrm>
          <a:prstGeom prst="rect">
            <a:avLst/>
          </a:prstGeom>
          <a:noFill/>
        </p:spPr>
        <p:txBody>
          <a:bodyPr wrap="square">
            <a:spAutoFit/>
          </a:bodyPr>
          <a:lstStyle/>
          <a:p>
            <a:pPr algn="just"/>
            <a:r>
              <a:rPr lang="en-US" sz="1600" dirty="0">
                <a:latin typeface="Bierstadt" panose="020B0004020202020204" pitchFamily="34" charset="0"/>
              </a:rPr>
              <a:t>Starting from his hometown, </a:t>
            </a:r>
            <a:r>
              <a:rPr lang="en-US" sz="1600" b="1" dirty="0">
                <a:latin typeface="Bierstadt" panose="020B0004020202020204" pitchFamily="34" charset="0"/>
              </a:rPr>
              <a:t>a salesman wants to find a shortest tour that takes him through a given set of customer cities and then back home, visiting each customer city exactly once</a:t>
            </a:r>
            <a:r>
              <a:rPr lang="en-US" sz="1600" dirty="0">
                <a:latin typeface="Bierstadt" panose="020B0004020202020204" pitchFamily="34" charset="0"/>
              </a:rPr>
              <a:t>. The goal in TSP is to find a minimum length Hamiltonian circuit of the graph.</a:t>
            </a:r>
          </a:p>
        </p:txBody>
      </p:sp>
      <p:sp>
        <p:nvSpPr>
          <p:cNvPr id="7" name="CasellaDiTesto 6">
            <a:extLst>
              <a:ext uri="{FF2B5EF4-FFF2-40B4-BE49-F238E27FC236}">
                <a16:creationId xmlns:a16="http://schemas.microsoft.com/office/drawing/2014/main" id="{71E57ED0-5F9C-1BE1-D28D-418BEA8D876C}"/>
              </a:ext>
            </a:extLst>
          </p:cNvPr>
          <p:cNvSpPr txBox="1"/>
          <p:nvPr/>
        </p:nvSpPr>
        <p:spPr>
          <a:xfrm>
            <a:off x="425824" y="2673362"/>
            <a:ext cx="6260726" cy="3293209"/>
          </a:xfrm>
          <a:prstGeom prst="rect">
            <a:avLst/>
          </a:prstGeom>
          <a:noFill/>
        </p:spPr>
        <p:txBody>
          <a:bodyPr wrap="square">
            <a:spAutoFit/>
          </a:bodyPr>
          <a:lstStyle/>
          <a:p>
            <a:pPr algn="just"/>
            <a:r>
              <a:rPr lang="en-US" sz="1600" dirty="0">
                <a:latin typeface="Bierstadt" panose="020B0004020202020204" pitchFamily="34" charset="0"/>
              </a:rPr>
              <a:t>The general algorithm is based on a set of ants, each making one of the possible round-trips along the cities. At each stage, the ant chooses to move from one city to another according to some rules:</a:t>
            </a:r>
          </a:p>
          <a:p>
            <a:pPr algn="just"/>
            <a:endParaRPr lang="en-US" sz="1600" dirty="0">
              <a:latin typeface="Bierstadt" panose="020B0004020202020204" pitchFamily="34" charset="0"/>
            </a:endParaRPr>
          </a:p>
          <a:p>
            <a:pPr marL="342900" indent="-342900" algn="just">
              <a:buFont typeface="+mj-lt"/>
              <a:buAutoNum type="arabicParenR"/>
            </a:pPr>
            <a:r>
              <a:rPr lang="en-US" sz="1600" b="0" i="0" dirty="0">
                <a:solidFill>
                  <a:srgbClr val="202122"/>
                </a:solidFill>
                <a:effectLst/>
                <a:latin typeface="Bierstadt" panose="020B0004020202020204" pitchFamily="34" charset="0"/>
              </a:rPr>
              <a:t>It must </a:t>
            </a:r>
            <a:r>
              <a:rPr lang="en-US" sz="1600" b="1" i="0" dirty="0">
                <a:solidFill>
                  <a:srgbClr val="202122"/>
                </a:solidFill>
                <a:effectLst/>
                <a:latin typeface="Bierstadt" panose="020B0004020202020204" pitchFamily="34" charset="0"/>
              </a:rPr>
              <a:t>visit each city exactly once</a:t>
            </a:r>
            <a:r>
              <a:rPr lang="en-US" sz="1600" b="0" i="0" dirty="0">
                <a:solidFill>
                  <a:srgbClr val="202122"/>
                </a:solidFill>
                <a:effectLst/>
                <a:latin typeface="Bierstadt" panose="020B0004020202020204" pitchFamily="34" charset="0"/>
              </a:rPr>
              <a:t>;</a:t>
            </a:r>
          </a:p>
          <a:p>
            <a:pPr marL="342900" indent="-342900" algn="just">
              <a:buFont typeface="+mj-lt"/>
              <a:buAutoNum type="arabicParenR"/>
            </a:pPr>
            <a:r>
              <a:rPr lang="en-US" sz="1600" i="0" dirty="0">
                <a:solidFill>
                  <a:srgbClr val="202122"/>
                </a:solidFill>
                <a:effectLst/>
                <a:latin typeface="Bierstadt" panose="020B0004020202020204" pitchFamily="34" charset="0"/>
              </a:rPr>
              <a:t>A </a:t>
            </a:r>
            <a:r>
              <a:rPr lang="en-US" sz="1600" b="1" i="0" dirty="0">
                <a:solidFill>
                  <a:srgbClr val="202122"/>
                </a:solidFill>
                <a:effectLst/>
                <a:latin typeface="Bierstadt" panose="020B0004020202020204" pitchFamily="34" charset="0"/>
              </a:rPr>
              <a:t>distant city </a:t>
            </a:r>
            <a:r>
              <a:rPr lang="en-US" sz="1600" i="0" dirty="0">
                <a:solidFill>
                  <a:srgbClr val="202122"/>
                </a:solidFill>
                <a:effectLst/>
                <a:latin typeface="Bierstadt" panose="020B0004020202020204" pitchFamily="34" charset="0"/>
              </a:rPr>
              <a:t>has </a:t>
            </a:r>
            <a:r>
              <a:rPr lang="en-US" sz="1600" b="1" i="0" dirty="0">
                <a:solidFill>
                  <a:srgbClr val="202122"/>
                </a:solidFill>
                <a:effectLst/>
                <a:latin typeface="Bierstadt" panose="020B0004020202020204" pitchFamily="34" charset="0"/>
              </a:rPr>
              <a:t>less chance </a:t>
            </a:r>
            <a:r>
              <a:rPr lang="en-US" sz="1600" i="0" dirty="0">
                <a:solidFill>
                  <a:srgbClr val="202122"/>
                </a:solidFill>
                <a:effectLst/>
                <a:latin typeface="Bierstadt" panose="020B0004020202020204" pitchFamily="34" charset="0"/>
              </a:rPr>
              <a:t>of being chosen (the visibility);</a:t>
            </a:r>
          </a:p>
          <a:p>
            <a:pPr marL="342900" indent="-342900" algn="just">
              <a:buFont typeface="+mj-lt"/>
              <a:buAutoNum type="arabicParenR"/>
            </a:pPr>
            <a:r>
              <a:rPr lang="en-US" sz="1600" b="0" i="0" dirty="0">
                <a:solidFill>
                  <a:srgbClr val="202122"/>
                </a:solidFill>
                <a:effectLst/>
                <a:latin typeface="Bierstadt" panose="020B0004020202020204" pitchFamily="34" charset="0"/>
              </a:rPr>
              <a:t>The </a:t>
            </a:r>
            <a:r>
              <a:rPr lang="en-US" sz="1600" b="1" i="0" dirty="0">
                <a:solidFill>
                  <a:srgbClr val="202122"/>
                </a:solidFill>
                <a:effectLst/>
                <a:latin typeface="Bierstadt" panose="020B0004020202020204" pitchFamily="34" charset="0"/>
              </a:rPr>
              <a:t>more intense the pheromone </a:t>
            </a:r>
            <a:r>
              <a:rPr lang="en-US" sz="1600" b="0" i="0" dirty="0">
                <a:solidFill>
                  <a:srgbClr val="202122"/>
                </a:solidFill>
                <a:effectLst/>
                <a:latin typeface="Bierstadt" panose="020B0004020202020204" pitchFamily="34" charset="0"/>
              </a:rPr>
              <a:t>trail laid out on an edge between two cities, the </a:t>
            </a:r>
            <a:r>
              <a:rPr lang="en-US" sz="1600" b="1" i="0" dirty="0">
                <a:solidFill>
                  <a:srgbClr val="202122"/>
                </a:solidFill>
                <a:effectLst/>
                <a:latin typeface="Bierstadt" panose="020B0004020202020204" pitchFamily="34" charset="0"/>
              </a:rPr>
              <a:t>greater the probability </a:t>
            </a:r>
            <a:r>
              <a:rPr lang="en-US" sz="1600" b="0" i="0" dirty="0">
                <a:solidFill>
                  <a:srgbClr val="202122"/>
                </a:solidFill>
                <a:effectLst/>
                <a:latin typeface="Bierstadt" panose="020B0004020202020204" pitchFamily="34" charset="0"/>
              </a:rPr>
              <a:t>that that edge will be chosen;</a:t>
            </a:r>
          </a:p>
          <a:p>
            <a:pPr marL="342900" indent="-342900" algn="just">
              <a:buFont typeface="+mj-lt"/>
              <a:buAutoNum type="arabicParenR"/>
            </a:pPr>
            <a:r>
              <a:rPr lang="en-US" sz="1600" b="0" i="0" dirty="0">
                <a:solidFill>
                  <a:srgbClr val="202122"/>
                </a:solidFill>
                <a:effectLst/>
                <a:latin typeface="Bierstadt" panose="020B0004020202020204" pitchFamily="34" charset="0"/>
              </a:rPr>
              <a:t>Having completed its journey, the ant deposits </a:t>
            </a:r>
            <a:r>
              <a:rPr lang="en-US" sz="1600" b="1" i="0" dirty="0">
                <a:solidFill>
                  <a:srgbClr val="202122"/>
                </a:solidFill>
                <a:effectLst/>
                <a:latin typeface="Bierstadt" panose="020B0004020202020204" pitchFamily="34" charset="0"/>
              </a:rPr>
              <a:t>more pheromones </a:t>
            </a:r>
            <a:r>
              <a:rPr lang="en-US" sz="1600" b="0" i="0" dirty="0">
                <a:solidFill>
                  <a:srgbClr val="202122"/>
                </a:solidFill>
                <a:effectLst/>
                <a:latin typeface="Bierstadt" panose="020B0004020202020204" pitchFamily="34" charset="0"/>
              </a:rPr>
              <a:t>on all edges it traversed, </a:t>
            </a:r>
            <a:r>
              <a:rPr lang="en-US" sz="1600" b="1" i="0" dirty="0">
                <a:solidFill>
                  <a:srgbClr val="202122"/>
                </a:solidFill>
                <a:effectLst/>
                <a:latin typeface="Bierstadt" panose="020B0004020202020204" pitchFamily="34" charset="0"/>
              </a:rPr>
              <a:t>if the journey is short</a:t>
            </a:r>
            <a:r>
              <a:rPr lang="en-US" sz="1600" b="0" i="0" dirty="0">
                <a:solidFill>
                  <a:srgbClr val="202122"/>
                </a:solidFill>
                <a:effectLst/>
                <a:latin typeface="Bierstadt" panose="020B0004020202020204" pitchFamily="34" charset="0"/>
              </a:rPr>
              <a:t>;</a:t>
            </a:r>
          </a:p>
          <a:p>
            <a:pPr marL="342900" indent="-342900" algn="just">
              <a:buFont typeface="+mj-lt"/>
              <a:buAutoNum type="arabicParenR"/>
            </a:pPr>
            <a:r>
              <a:rPr lang="en-US" sz="1600" b="0" i="0" dirty="0">
                <a:solidFill>
                  <a:srgbClr val="202122"/>
                </a:solidFill>
                <a:effectLst/>
                <a:latin typeface="Bierstadt" panose="020B0004020202020204" pitchFamily="34" charset="0"/>
              </a:rPr>
              <a:t>After each iteration, trails of </a:t>
            </a:r>
            <a:r>
              <a:rPr lang="en-US" sz="1600" b="1" i="0" dirty="0">
                <a:solidFill>
                  <a:srgbClr val="202122"/>
                </a:solidFill>
                <a:effectLst/>
                <a:latin typeface="Bierstadt" panose="020B0004020202020204" pitchFamily="34" charset="0"/>
              </a:rPr>
              <a:t>pheromones evaporate</a:t>
            </a:r>
            <a:r>
              <a:rPr lang="en-US" sz="1600" b="0" i="0" dirty="0">
                <a:solidFill>
                  <a:srgbClr val="202122"/>
                </a:solidFill>
                <a:effectLst/>
                <a:latin typeface="Bierstadt" panose="020B0004020202020204" pitchFamily="34" charset="0"/>
              </a:rPr>
              <a:t>.</a:t>
            </a:r>
          </a:p>
          <a:p>
            <a:pPr algn="just"/>
            <a:endParaRPr lang="en-US" sz="1600" dirty="0">
              <a:latin typeface="Bierstadt" panose="020B0004020202020204" pitchFamily="34" charset="0"/>
            </a:endParaRPr>
          </a:p>
        </p:txBody>
      </p:sp>
      <p:pic>
        <p:nvPicPr>
          <p:cNvPr id="8" name="Immagine 7" descr="Immagine che contiene diagramma, testo, mappa&#10;&#10;Descrizione generata automaticamente">
            <a:extLst>
              <a:ext uri="{FF2B5EF4-FFF2-40B4-BE49-F238E27FC236}">
                <a16:creationId xmlns:a16="http://schemas.microsoft.com/office/drawing/2014/main" id="{D4649583-273F-0691-C52B-72B0E5399766}"/>
              </a:ext>
            </a:extLst>
          </p:cNvPr>
          <p:cNvPicPr>
            <a:picLocks noChangeAspect="1"/>
          </p:cNvPicPr>
          <p:nvPr/>
        </p:nvPicPr>
        <p:blipFill rotWithShape="1">
          <a:blip r:embed="rId2">
            <a:extLst>
              <a:ext uri="{28A0092B-C50C-407E-A947-70E740481C1C}">
                <a14:useLocalDpi xmlns:a14="http://schemas.microsoft.com/office/drawing/2010/main" val="0"/>
              </a:ext>
            </a:extLst>
          </a:blip>
          <a:srcRect t="12681" b="25124"/>
          <a:stretch/>
        </p:blipFill>
        <p:spPr>
          <a:xfrm>
            <a:off x="7382741" y="2962275"/>
            <a:ext cx="3951216" cy="2457450"/>
          </a:xfrm>
          <a:prstGeom prst="rect">
            <a:avLst/>
          </a:prstGeom>
        </p:spPr>
      </p:pic>
    </p:spTree>
    <p:extLst>
      <p:ext uri="{BB962C8B-B14F-4D97-AF65-F5344CB8AC3E}">
        <p14:creationId xmlns:p14="http://schemas.microsoft.com/office/powerpoint/2010/main" val="1765027148"/>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38922" name="Rectangle 38921">
            <a:extLst>
              <a:ext uri="{FF2B5EF4-FFF2-40B4-BE49-F238E27FC236}">
                <a16:creationId xmlns:a16="http://schemas.microsoft.com/office/drawing/2014/main" id="{7FF47CB7-972F-479F-A36D-9E72D26EC8DA}"/>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w="12700" cap="flat" cmpd="sng" algn="ctr">
            <a:noFill/>
            <a:prstDash val="solid"/>
            <a:miter lim="800000"/>
          </a:ln>
          <a:effectLst/>
          <a:extLs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924" name="Freeform: Shape 38923">
            <a:extLst>
              <a:ext uri="{FF2B5EF4-FFF2-40B4-BE49-F238E27FC236}">
                <a16:creationId xmlns:a16="http://schemas.microsoft.com/office/drawing/2014/main" id="{0D153B68-5844-490D-8E67-F616D6D721CA}"/>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1"/>
            <a:ext cx="11766176" cy="2061837"/>
          </a:xfrm>
          <a:custGeom>
            <a:avLst/>
            <a:gdLst>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9437 w 10768629"/>
              <a:gd name="connsiteY140" fmla="*/ 1636968 h 1978172"/>
              <a:gd name="connsiteX141" fmla="*/ 5440853 w 10768629"/>
              <a:gd name="connsiteY141" fmla="*/ 1657958 h 1978172"/>
              <a:gd name="connsiteX142" fmla="*/ 4945936 w 10768629"/>
              <a:gd name="connsiteY142" fmla="*/ 1713743 h 1978172"/>
              <a:gd name="connsiteX143" fmla="*/ 4818446 w 10768629"/>
              <a:gd name="connsiteY143" fmla="*/ 1726895 h 1978172"/>
              <a:gd name="connsiteX144" fmla="*/ 4813657 w 10768629"/>
              <a:gd name="connsiteY144" fmla="*/ 1730706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38835 w 10768629"/>
              <a:gd name="connsiteY164" fmla="*/ 1920210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32568 w 10768629"/>
              <a:gd name="connsiteY178" fmla="*/ 1793149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9437 w 10768629"/>
              <a:gd name="connsiteY140" fmla="*/ 1636968 h 1978172"/>
              <a:gd name="connsiteX141" fmla="*/ 5440853 w 10768629"/>
              <a:gd name="connsiteY141" fmla="*/ 1657958 h 1978172"/>
              <a:gd name="connsiteX142" fmla="*/ 4945936 w 10768629"/>
              <a:gd name="connsiteY142" fmla="*/ 1713743 h 1978172"/>
              <a:gd name="connsiteX143" fmla="*/ 4818446 w 10768629"/>
              <a:gd name="connsiteY143" fmla="*/ 1726895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38835 w 10768629"/>
              <a:gd name="connsiteY164" fmla="*/ 1920210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32568 w 10768629"/>
              <a:gd name="connsiteY178" fmla="*/ 1793149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9437 w 10768629"/>
              <a:gd name="connsiteY140" fmla="*/ 1636968 h 1978172"/>
              <a:gd name="connsiteX141" fmla="*/ 5440853 w 10768629"/>
              <a:gd name="connsiteY141" fmla="*/ 1657958 h 1978172"/>
              <a:gd name="connsiteX142" fmla="*/ 4945936 w 10768629"/>
              <a:gd name="connsiteY142" fmla="*/ 1713743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38835 w 10768629"/>
              <a:gd name="connsiteY164" fmla="*/ 1920210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32568 w 10768629"/>
              <a:gd name="connsiteY178" fmla="*/ 1793149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9437 w 10768629"/>
              <a:gd name="connsiteY140" fmla="*/ 1636968 h 1978172"/>
              <a:gd name="connsiteX141" fmla="*/ 5440853 w 10768629"/>
              <a:gd name="connsiteY141" fmla="*/ 1657958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38835 w 10768629"/>
              <a:gd name="connsiteY164" fmla="*/ 1920210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32568 w 10768629"/>
              <a:gd name="connsiteY178" fmla="*/ 1793149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40853 w 10768629"/>
              <a:gd name="connsiteY141" fmla="*/ 1657958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38835 w 10768629"/>
              <a:gd name="connsiteY164" fmla="*/ 1920210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32568 w 10768629"/>
              <a:gd name="connsiteY178" fmla="*/ 1793149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38835 w 10768629"/>
              <a:gd name="connsiteY164" fmla="*/ 1920210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32568 w 10768629"/>
              <a:gd name="connsiteY178" fmla="*/ 1793149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32568 w 10768629"/>
              <a:gd name="connsiteY178" fmla="*/ 1793149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32568 w 10768629"/>
              <a:gd name="connsiteY178" fmla="*/ 1793149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57365 w 10768629"/>
              <a:gd name="connsiteY178" fmla="*/ 1832140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57365 w 10768629"/>
              <a:gd name="connsiteY178" fmla="*/ 1832140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57365 w 10768629"/>
              <a:gd name="connsiteY178" fmla="*/ 1832140 h 1978172"/>
              <a:gd name="connsiteX179" fmla="*/ 1232341 w 10768629"/>
              <a:gd name="connsiteY179" fmla="*/ 1785942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57365 w 10768629"/>
              <a:gd name="connsiteY178" fmla="*/ 1832140 h 1978172"/>
              <a:gd name="connsiteX179" fmla="*/ 1232341 w 10768629"/>
              <a:gd name="connsiteY179" fmla="*/ 1785942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9462 w 10768629"/>
              <a:gd name="connsiteY48" fmla="*/ 987106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1228 w 10768629"/>
              <a:gd name="connsiteY152" fmla="*/ 1868717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1228 w 10768629"/>
              <a:gd name="connsiteY152" fmla="*/ 1868717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11935 w 10768629"/>
              <a:gd name="connsiteY151" fmla="*/ 1860177 h 1978172"/>
              <a:gd name="connsiteX152" fmla="*/ 4101228 w 10768629"/>
              <a:gd name="connsiteY152" fmla="*/ 1868717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11935 w 10768629"/>
              <a:gd name="connsiteY151" fmla="*/ 1860177 h 1978172"/>
              <a:gd name="connsiteX152" fmla="*/ 4101228 w 10768629"/>
              <a:gd name="connsiteY152" fmla="*/ 1868717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09389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11935 w 10768629"/>
              <a:gd name="connsiteY151" fmla="*/ 1860177 h 1978172"/>
              <a:gd name="connsiteX152" fmla="*/ 4101228 w 10768629"/>
              <a:gd name="connsiteY152" fmla="*/ 1868717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09389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11935 w 10768629"/>
              <a:gd name="connsiteY151" fmla="*/ 1860177 h 1978172"/>
              <a:gd name="connsiteX152" fmla="*/ 4101228 w 10768629"/>
              <a:gd name="connsiteY152" fmla="*/ 1868717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09389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11935 w 10768629"/>
              <a:gd name="connsiteY151" fmla="*/ 1860177 h 1978172"/>
              <a:gd name="connsiteX152" fmla="*/ 4101228 w 10768629"/>
              <a:gd name="connsiteY152" fmla="*/ 1868717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0257 w 10768629"/>
              <a:gd name="connsiteY182" fmla="*/ 1789615 h 1978172"/>
              <a:gd name="connsiteX183" fmla="*/ 991903 w 10768629"/>
              <a:gd name="connsiteY183" fmla="*/ 1786741 h 1978172"/>
              <a:gd name="connsiteX184" fmla="*/ 883960 w 10768629"/>
              <a:gd name="connsiteY184" fmla="*/ 1809389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11935 w 10768629"/>
              <a:gd name="connsiteY151" fmla="*/ 1860177 h 1978172"/>
              <a:gd name="connsiteX152" fmla="*/ 4101228 w 10768629"/>
              <a:gd name="connsiteY152" fmla="*/ 1868717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84330 h 1978172"/>
              <a:gd name="connsiteX182" fmla="*/ 1120257 w 10768629"/>
              <a:gd name="connsiteY182" fmla="*/ 1789615 h 1978172"/>
              <a:gd name="connsiteX183" fmla="*/ 991903 w 10768629"/>
              <a:gd name="connsiteY183" fmla="*/ 1786741 h 1978172"/>
              <a:gd name="connsiteX184" fmla="*/ 883960 w 10768629"/>
              <a:gd name="connsiteY184" fmla="*/ 1809389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Lst>
            <a:rect l="l" t="t" r="r" b="b"/>
            <a:pathLst>
              <a:path w="10768629" h="1978172">
                <a:moveTo>
                  <a:pt x="0" y="0"/>
                </a:moveTo>
                <a:lnTo>
                  <a:pt x="10768629" y="0"/>
                </a:lnTo>
                <a:lnTo>
                  <a:pt x="10733254" y="31439"/>
                </a:lnTo>
                <a:lnTo>
                  <a:pt x="10727085" y="37910"/>
                </a:lnTo>
                <a:cubicBezTo>
                  <a:pt x="10712973" y="56080"/>
                  <a:pt x="10699457" y="78430"/>
                  <a:pt x="10675953" y="68623"/>
                </a:cubicBezTo>
                <a:cubicBezTo>
                  <a:pt x="10685972" y="89202"/>
                  <a:pt x="10641629" y="69781"/>
                  <a:pt x="10637091" y="90361"/>
                </a:cubicBezTo>
                <a:cubicBezTo>
                  <a:pt x="10635214" y="107005"/>
                  <a:pt x="10621323" y="104993"/>
                  <a:pt x="10610971" y="110764"/>
                </a:cubicBezTo>
                <a:cubicBezTo>
                  <a:pt x="10603980" y="127568"/>
                  <a:pt x="10551417" y="141180"/>
                  <a:pt x="10532872" y="138028"/>
                </a:cubicBezTo>
                <a:cubicBezTo>
                  <a:pt x="10480300" y="119072"/>
                  <a:pt x="10440532" y="186296"/>
                  <a:pt x="10398558" y="172911"/>
                </a:cubicBezTo>
                <a:cubicBezTo>
                  <a:pt x="10387708" y="174114"/>
                  <a:pt x="10378792" y="177646"/>
                  <a:pt x="10371128" y="182609"/>
                </a:cubicBezTo>
                <a:lnTo>
                  <a:pt x="10352178" y="199976"/>
                </a:lnTo>
                <a:lnTo>
                  <a:pt x="10351815" y="211879"/>
                </a:lnTo>
                <a:lnTo>
                  <a:pt x="10337471" y="218661"/>
                </a:lnTo>
                <a:lnTo>
                  <a:pt x="10334625" y="222351"/>
                </a:lnTo>
                <a:cubicBezTo>
                  <a:pt x="10321108" y="225227"/>
                  <a:pt x="10278615" y="228401"/>
                  <a:pt x="10256365" y="235917"/>
                </a:cubicBezTo>
                <a:cubicBezTo>
                  <a:pt x="10218136" y="258033"/>
                  <a:pt x="10224552" y="209685"/>
                  <a:pt x="10201127" y="267448"/>
                </a:cubicBezTo>
                <a:cubicBezTo>
                  <a:pt x="10121320" y="273476"/>
                  <a:pt x="10040763" y="345580"/>
                  <a:pt x="9961218" y="326720"/>
                </a:cubicBezTo>
                <a:cubicBezTo>
                  <a:pt x="9980173" y="341621"/>
                  <a:pt x="9883038" y="318484"/>
                  <a:pt x="9859715" y="355698"/>
                </a:cubicBezTo>
                <a:cubicBezTo>
                  <a:pt x="9812822" y="367758"/>
                  <a:pt x="9752089" y="383830"/>
                  <a:pt x="9679867" y="399081"/>
                </a:cubicBezTo>
                <a:cubicBezTo>
                  <a:pt x="9618357" y="415668"/>
                  <a:pt x="9525492" y="446315"/>
                  <a:pt x="9490654" y="455225"/>
                </a:cubicBezTo>
                <a:lnTo>
                  <a:pt x="9470837" y="452539"/>
                </a:lnTo>
                <a:lnTo>
                  <a:pt x="9469082" y="454891"/>
                </a:lnTo>
                <a:cubicBezTo>
                  <a:pt x="9460057" y="461184"/>
                  <a:pt x="9453495" y="461729"/>
                  <a:pt x="9448038" y="459733"/>
                </a:cubicBezTo>
                <a:lnTo>
                  <a:pt x="9396821" y="455795"/>
                </a:lnTo>
                <a:lnTo>
                  <a:pt x="9392197" y="459796"/>
                </a:lnTo>
                <a:lnTo>
                  <a:pt x="9347994" y="464462"/>
                </a:lnTo>
                <a:cubicBezTo>
                  <a:pt x="9347959" y="465155"/>
                  <a:pt x="9347925" y="465846"/>
                  <a:pt x="9347889" y="466539"/>
                </a:cubicBezTo>
                <a:cubicBezTo>
                  <a:pt x="9346648" y="471307"/>
                  <a:pt x="9343831" y="475025"/>
                  <a:pt x="9337639" y="476654"/>
                </a:cubicBezTo>
                <a:cubicBezTo>
                  <a:pt x="9354547" y="503661"/>
                  <a:pt x="9307720" y="510631"/>
                  <a:pt x="9287964" y="513052"/>
                </a:cubicBezTo>
                <a:cubicBezTo>
                  <a:pt x="9269905" y="526173"/>
                  <a:pt x="9245386" y="544358"/>
                  <a:pt x="9229283" y="555377"/>
                </a:cubicBezTo>
                <a:lnTo>
                  <a:pt x="9220274" y="557502"/>
                </a:lnTo>
                <a:cubicBezTo>
                  <a:pt x="9220250" y="557668"/>
                  <a:pt x="9220226" y="557835"/>
                  <a:pt x="9220202" y="558001"/>
                </a:cubicBezTo>
                <a:cubicBezTo>
                  <a:pt x="9218468" y="559434"/>
                  <a:pt x="9215591" y="560497"/>
                  <a:pt x="9210908" y="561147"/>
                </a:cubicBezTo>
                <a:lnTo>
                  <a:pt x="9186374" y="565502"/>
                </a:lnTo>
                <a:lnTo>
                  <a:pt x="9181058" y="569943"/>
                </a:lnTo>
                <a:lnTo>
                  <a:pt x="9167549" y="584727"/>
                </a:lnTo>
                <a:lnTo>
                  <a:pt x="9149110" y="598906"/>
                </a:lnTo>
                <a:cubicBezTo>
                  <a:pt x="9133575" y="594395"/>
                  <a:pt x="9087390" y="636567"/>
                  <a:pt x="9078556" y="644039"/>
                </a:cubicBezTo>
                <a:lnTo>
                  <a:pt x="8996399" y="690055"/>
                </a:lnTo>
                <a:cubicBezTo>
                  <a:pt x="8913147" y="777045"/>
                  <a:pt x="8867993" y="772591"/>
                  <a:pt x="8803791" y="813860"/>
                </a:cubicBezTo>
                <a:cubicBezTo>
                  <a:pt x="8745270" y="819906"/>
                  <a:pt x="8690049" y="823612"/>
                  <a:pt x="8636202" y="848463"/>
                </a:cubicBezTo>
                <a:cubicBezTo>
                  <a:pt x="8594799" y="860014"/>
                  <a:pt x="8568613" y="864779"/>
                  <a:pt x="8555372" y="883171"/>
                </a:cubicBezTo>
                <a:lnTo>
                  <a:pt x="8507229" y="901665"/>
                </a:lnTo>
                <a:lnTo>
                  <a:pt x="8428473" y="927985"/>
                </a:lnTo>
                <a:cubicBezTo>
                  <a:pt x="8428287" y="929817"/>
                  <a:pt x="8428100" y="931648"/>
                  <a:pt x="8427914" y="933480"/>
                </a:cubicBezTo>
                <a:lnTo>
                  <a:pt x="8420327" y="941984"/>
                </a:lnTo>
                <a:lnTo>
                  <a:pt x="8394729" y="948347"/>
                </a:lnTo>
                <a:lnTo>
                  <a:pt x="8380548" y="987916"/>
                </a:lnTo>
                <a:lnTo>
                  <a:pt x="8375330" y="965444"/>
                </a:lnTo>
                <a:cubicBezTo>
                  <a:pt x="8372375" y="964202"/>
                  <a:pt x="8344433" y="977378"/>
                  <a:pt x="8340796" y="980522"/>
                </a:cubicBezTo>
                <a:cubicBezTo>
                  <a:pt x="8328292" y="982128"/>
                  <a:pt x="8319237" y="991089"/>
                  <a:pt x="8304438" y="996739"/>
                </a:cubicBezTo>
                <a:cubicBezTo>
                  <a:pt x="8297193" y="1005683"/>
                  <a:pt x="8289328" y="1014568"/>
                  <a:pt x="8280929" y="1023089"/>
                </a:cubicBezTo>
                <a:lnTo>
                  <a:pt x="8275760" y="1027772"/>
                </a:lnTo>
                <a:lnTo>
                  <a:pt x="8275478" y="1027605"/>
                </a:lnTo>
                <a:cubicBezTo>
                  <a:pt x="8273970" y="1028076"/>
                  <a:pt x="8251461" y="1029408"/>
                  <a:pt x="8249003" y="1032033"/>
                </a:cubicBezTo>
                <a:lnTo>
                  <a:pt x="8203836" y="1037347"/>
                </a:lnTo>
                <a:cubicBezTo>
                  <a:pt x="8172789" y="1049890"/>
                  <a:pt x="8148166" y="1034625"/>
                  <a:pt x="8122936" y="1063113"/>
                </a:cubicBezTo>
                <a:cubicBezTo>
                  <a:pt x="8093850" y="1074757"/>
                  <a:pt x="8066781" y="1075350"/>
                  <a:pt x="8043658" y="1092746"/>
                </a:cubicBezTo>
                <a:cubicBezTo>
                  <a:pt x="8032157" y="1089174"/>
                  <a:pt x="8022145" y="1089998"/>
                  <a:pt x="8015351" y="1105478"/>
                </a:cubicBezTo>
                <a:cubicBezTo>
                  <a:pt x="7987544" y="1113006"/>
                  <a:pt x="7977708" y="1099152"/>
                  <a:pt x="7963145" y="1119346"/>
                </a:cubicBezTo>
                <a:cubicBezTo>
                  <a:pt x="7942622" y="1098880"/>
                  <a:pt x="7943760" y="1109516"/>
                  <a:pt x="7938145" y="1120225"/>
                </a:cubicBezTo>
                <a:lnTo>
                  <a:pt x="7937238" y="1121204"/>
                </a:lnTo>
                <a:lnTo>
                  <a:pt x="7934398" y="1118240"/>
                </a:lnTo>
                <a:lnTo>
                  <a:pt x="7918248" y="1124371"/>
                </a:lnTo>
                <a:lnTo>
                  <a:pt x="7914119" y="1127653"/>
                </a:lnTo>
                <a:cubicBezTo>
                  <a:pt x="7911201" y="1129547"/>
                  <a:pt x="7909169" y="1130331"/>
                  <a:pt x="7907658" y="1130350"/>
                </a:cubicBezTo>
                <a:lnTo>
                  <a:pt x="7907434" y="1130103"/>
                </a:lnTo>
                <a:lnTo>
                  <a:pt x="7901508" y="1133245"/>
                </a:lnTo>
                <a:cubicBezTo>
                  <a:pt x="7891644" y="1139271"/>
                  <a:pt x="7882185" y="1145815"/>
                  <a:pt x="7873287" y="1152609"/>
                </a:cubicBezTo>
                <a:cubicBezTo>
                  <a:pt x="7864672" y="1141906"/>
                  <a:pt x="7845199" y="1159242"/>
                  <a:pt x="7834833" y="1153868"/>
                </a:cubicBezTo>
                <a:lnTo>
                  <a:pt x="7828661" y="1139994"/>
                </a:lnTo>
                <a:lnTo>
                  <a:pt x="7823966" y="1143178"/>
                </a:lnTo>
                <a:lnTo>
                  <a:pt x="7815078" y="1151776"/>
                </a:lnTo>
                <a:cubicBezTo>
                  <a:pt x="7813692" y="1152943"/>
                  <a:pt x="7812687" y="1153116"/>
                  <a:pt x="7812026" y="1151522"/>
                </a:cubicBezTo>
                <a:cubicBezTo>
                  <a:pt x="7806555" y="1153054"/>
                  <a:pt x="7788673" y="1159989"/>
                  <a:pt x="7782249" y="1160970"/>
                </a:cubicBezTo>
                <a:lnTo>
                  <a:pt x="7773476" y="1157414"/>
                </a:lnTo>
                <a:lnTo>
                  <a:pt x="7769600" y="1157365"/>
                </a:lnTo>
                <a:lnTo>
                  <a:pt x="7752631" y="1172815"/>
                </a:lnTo>
                <a:lnTo>
                  <a:pt x="7739392" y="1192062"/>
                </a:lnTo>
                <a:lnTo>
                  <a:pt x="7677677" y="1216394"/>
                </a:lnTo>
                <a:lnTo>
                  <a:pt x="7586920" y="1261888"/>
                </a:lnTo>
                <a:cubicBezTo>
                  <a:pt x="7556723" y="1298911"/>
                  <a:pt x="7489187" y="1284518"/>
                  <a:pt x="7486100" y="1292563"/>
                </a:cubicBezTo>
                <a:cubicBezTo>
                  <a:pt x="7454875" y="1308356"/>
                  <a:pt x="7453335" y="1326361"/>
                  <a:pt x="7411323" y="1340732"/>
                </a:cubicBezTo>
                <a:cubicBezTo>
                  <a:pt x="7372519" y="1390006"/>
                  <a:pt x="7288617" y="1403664"/>
                  <a:pt x="7240698" y="1438832"/>
                </a:cubicBezTo>
                <a:cubicBezTo>
                  <a:pt x="7206467" y="1417136"/>
                  <a:pt x="7227555" y="1441678"/>
                  <a:pt x="7197675" y="1447530"/>
                </a:cubicBezTo>
                <a:cubicBezTo>
                  <a:pt x="7211601" y="1474927"/>
                  <a:pt x="7159483" y="1444981"/>
                  <a:pt x="7164788" y="1480293"/>
                </a:cubicBezTo>
                <a:cubicBezTo>
                  <a:pt x="7159184" y="1480240"/>
                  <a:pt x="7153584" y="1479075"/>
                  <a:pt x="7147929" y="1477641"/>
                </a:cubicBezTo>
                <a:lnTo>
                  <a:pt x="7144965" y="1476908"/>
                </a:lnTo>
                <a:lnTo>
                  <a:pt x="7134299" y="1479969"/>
                </a:lnTo>
                <a:lnTo>
                  <a:pt x="7129809" y="1473339"/>
                </a:lnTo>
                <a:lnTo>
                  <a:pt x="7112688" y="1472575"/>
                </a:lnTo>
                <a:cubicBezTo>
                  <a:pt x="7106506" y="1473449"/>
                  <a:pt x="7100123" y="1475741"/>
                  <a:pt x="7093470" y="1480300"/>
                </a:cubicBezTo>
                <a:cubicBezTo>
                  <a:pt x="7079039" y="1501274"/>
                  <a:pt x="7048991" y="1495718"/>
                  <a:pt x="7025034" y="1506934"/>
                </a:cubicBezTo>
                <a:lnTo>
                  <a:pt x="7014783" y="1515868"/>
                </a:lnTo>
                <a:lnTo>
                  <a:pt x="6979706" y="1523511"/>
                </a:lnTo>
                <a:lnTo>
                  <a:pt x="6977890" y="1525793"/>
                </a:lnTo>
                <a:cubicBezTo>
                  <a:pt x="6971996" y="1527914"/>
                  <a:pt x="6959488" y="1529941"/>
                  <a:pt x="6944339" y="1536237"/>
                </a:cubicBezTo>
                <a:lnTo>
                  <a:pt x="6886996" y="1563569"/>
                </a:lnTo>
                <a:lnTo>
                  <a:pt x="6874510" y="1558469"/>
                </a:lnTo>
                <a:lnTo>
                  <a:pt x="6871943" y="1554651"/>
                </a:lnTo>
                <a:lnTo>
                  <a:pt x="6856174" y="1562024"/>
                </a:lnTo>
                <a:lnTo>
                  <a:pt x="6842321" y="1560554"/>
                </a:lnTo>
                <a:lnTo>
                  <a:pt x="6832713" y="1569357"/>
                </a:lnTo>
                <a:lnTo>
                  <a:pt x="6816351" y="1571495"/>
                </a:lnTo>
                <a:cubicBezTo>
                  <a:pt x="6810216" y="1571510"/>
                  <a:pt x="6803310" y="1571324"/>
                  <a:pt x="6795800" y="1572010"/>
                </a:cubicBezTo>
                <a:lnTo>
                  <a:pt x="6777546" y="1568661"/>
                </a:lnTo>
                <a:lnTo>
                  <a:pt x="6751528" y="1574143"/>
                </a:lnTo>
                <a:cubicBezTo>
                  <a:pt x="6731455" y="1578562"/>
                  <a:pt x="6712054" y="1582098"/>
                  <a:pt x="6691966" y="1582255"/>
                </a:cubicBezTo>
                <a:cubicBezTo>
                  <a:pt x="6677921" y="1590738"/>
                  <a:pt x="6663787" y="1595441"/>
                  <a:pt x="6646941" y="1588471"/>
                </a:cubicBezTo>
                <a:cubicBezTo>
                  <a:pt x="6605135" y="1597971"/>
                  <a:pt x="6598373" y="1612583"/>
                  <a:pt x="6568576" y="1606488"/>
                </a:cubicBezTo>
                <a:cubicBezTo>
                  <a:pt x="6562510" y="1614734"/>
                  <a:pt x="6558067" y="1619360"/>
                  <a:pt x="6554358" y="1621701"/>
                </a:cubicBezTo>
                <a:cubicBezTo>
                  <a:pt x="6543227" y="1628727"/>
                  <a:pt x="6538724" y="1615196"/>
                  <a:pt x="6516968" y="1617195"/>
                </a:cubicBezTo>
                <a:cubicBezTo>
                  <a:pt x="6493173" y="1617368"/>
                  <a:pt x="6528193" y="1598652"/>
                  <a:pt x="6506479" y="1602227"/>
                </a:cubicBezTo>
                <a:cubicBezTo>
                  <a:pt x="6486674" y="1613929"/>
                  <a:pt x="6478484" y="1593997"/>
                  <a:pt x="6458436" y="1607332"/>
                </a:cubicBezTo>
                <a:cubicBezTo>
                  <a:pt x="6471168" y="1620800"/>
                  <a:pt x="6410323" y="1615478"/>
                  <a:pt x="6414786" y="1628815"/>
                </a:cubicBezTo>
                <a:cubicBezTo>
                  <a:pt x="6385942" y="1615041"/>
                  <a:pt x="6386569" y="1640238"/>
                  <a:pt x="6357085" y="1640846"/>
                </a:cubicBezTo>
                <a:cubicBezTo>
                  <a:pt x="6341163" y="1636809"/>
                  <a:pt x="6331497" y="1637754"/>
                  <a:pt x="6322636" y="1648213"/>
                </a:cubicBezTo>
                <a:cubicBezTo>
                  <a:pt x="6248448" y="1627802"/>
                  <a:pt x="6286748" y="1654976"/>
                  <a:pt x="6226172" y="1654676"/>
                </a:cubicBezTo>
                <a:lnTo>
                  <a:pt x="6221217" y="1654506"/>
                </a:lnTo>
                <a:lnTo>
                  <a:pt x="6204956" y="1664280"/>
                </a:lnTo>
                <a:cubicBezTo>
                  <a:pt x="6204728" y="1665114"/>
                  <a:pt x="6204498" y="1665947"/>
                  <a:pt x="6204270" y="1666782"/>
                </a:cubicBezTo>
                <a:lnTo>
                  <a:pt x="6143810" y="1661963"/>
                </a:lnTo>
                <a:lnTo>
                  <a:pt x="6136560" y="1665728"/>
                </a:lnTo>
                <a:lnTo>
                  <a:pt x="6096155" y="1656951"/>
                </a:lnTo>
                <a:lnTo>
                  <a:pt x="6075812" y="1655422"/>
                </a:lnTo>
                <a:lnTo>
                  <a:pt x="6039495" y="1649680"/>
                </a:lnTo>
                <a:lnTo>
                  <a:pt x="6036523" y="1652121"/>
                </a:lnTo>
                <a:lnTo>
                  <a:pt x="6029328" y="1649904"/>
                </a:lnTo>
                <a:lnTo>
                  <a:pt x="6024075" y="1652779"/>
                </a:lnTo>
                <a:lnTo>
                  <a:pt x="6018085" y="1652030"/>
                </a:lnTo>
                <a:cubicBezTo>
                  <a:pt x="6006658" y="1653831"/>
                  <a:pt x="5968194" y="1662035"/>
                  <a:pt x="5955513" y="1663584"/>
                </a:cubicBezTo>
                <a:lnTo>
                  <a:pt x="5941996" y="1661326"/>
                </a:lnTo>
                <a:lnTo>
                  <a:pt x="5931789" y="1669915"/>
                </a:lnTo>
                <a:lnTo>
                  <a:pt x="5888686" y="1672175"/>
                </a:lnTo>
                <a:lnTo>
                  <a:pt x="5873794" y="1665454"/>
                </a:lnTo>
                <a:lnTo>
                  <a:pt x="5860022" y="1660635"/>
                </a:lnTo>
                <a:lnTo>
                  <a:pt x="5858237" y="1660649"/>
                </a:lnTo>
                <a:lnTo>
                  <a:pt x="5840319" y="1660798"/>
                </a:lnTo>
                <a:lnTo>
                  <a:pt x="5806984" y="1661075"/>
                </a:lnTo>
                <a:cubicBezTo>
                  <a:pt x="5785708" y="1661533"/>
                  <a:pt x="5764126" y="1662974"/>
                  <a:pt x="5742351" y="1667489"/>
                </a:cubicBezTo>
                <a:cubicBezTo>
                  <a:pt x="5659069" y="1645168"/>
                  <a:pt x="5615134" y="1706361"/>
                  <a:pt x="5521171" y="1671626"/>
                </a:cubicBezTo>
                <a:cubicBezTo>
                  <a:pt x="5491803" y="1671296"/>
                  <a:pt x="5498089" y="1662666"/>
                  <a:pt x="5457384" y="1683952"/>
                </a:cubicBezTo>
                <a:cubicBezTo>
                  <a:pt x="5356959" y="1699287"/>
                  <a:pt x="5078905" y="1774579"/>
                  <a:pt x="4950070" y="1748401"/>
                </a:cubicBezTo>
                <a:cubicBezTo>
                  <a:pt x="4918276" y="1752255"/>
                  <a:pt x="4891043" y="1756936"/>
                  <a:pt x="4872172" y="1757222"/>
                </a:cubicBezTo>
                <a:lnTo>
                  <a:pt x="4809524" y="1761033"/>
                </a:lnTo>
                <a:cubicBezTo>
                  <a:pt x="4791324" y="1772975"/>
                  <a:pt x="4777258" y="1754591"/>
                  <a:pt x="4759058" y="1766533"/>
                </a:cubicBezTo>
                <a:cubicBezTo>
                  <a:pt x="4747481" y="1770744"/>
                  <a:pt x="4734604" y="1772921"/>
                  <a:pt x="4719749" y="1771811"/>
                </a:cubicBezTo>
                <a:cubicBezTo>
                  <a:pt x="4671168" y="1780243"/>
                  <a:pt x="4634134" y="1775931"/>
                  <a:pt x="4568686" y="1786141"/>
                </a:cubicBezTo>
                <a:cubicBezTo>
                  <a:pt x="4544667" y="1777910"/>
                  <a:pt x="4432547" y="1778168"/>
                  <a:pt x="4418751" y="1796932"/>
                </a:cubicBezTo>
                <a:cubicBezTo>
                  <a:pt x="4403360" y="1801488"/>
                  <a:pt x="4385278" y="1795746"/>
                  <a:pt x="4378377" y="1815528"/>
                </a:cubicBezTo>
                <a:cubicBezTo>
                  <a:pt x="4366870" y="1839461"/>
                  <a:pt x="4337372" y="1814003"/>
                  <a:pt x="4320575" y="1832722"/>
                </a:cubicBezTo>
                <a:cubicBezTo>
                  <a:pt x="4277898" y="1857053"/>
                  <a:pt x="4243945" y="1846759"/>
                  <a:pt x="4211935" y="1860177"/>
                </a:cubicBezTo>
                <a:cubicBezTo>
                  <a:pt x="4181519" y="1859584"/>
                  <a:pt x="4171342" y="1859762"/>
                  <a:pt x="4101228" y="1868717"/>
                </a:cubicBezTo>
                <a:cubicBezTo>
                  <a:pt x="4080159" y="1876188"/>
                  <a:pt x="4039427" y="1877381"/>
                  <a:pt x="3973223" y="1881015"/>
                </a:cubicBezTo>
                <a:cubicBezTo>
                  <a:pt x="3971330" y="1884974"/>
                  <a:pt x="3952843" y="1879225"/>
                  <a:pt x="3900992" y="1880603"/>
                </a:cubicBezTo>
                <a:cubicBezTo>
                  <a:pt x="3849141" y="1881981"/>
                  <a:pt x="3740060" y="1895686"/>
                  <a:pt x="3662119" y="1889285"/>
                </a:cubicBezTo>
                <a:cubicBezTo>
                  <a:pt x="3565155" y="1881322"/>
                  <a:pt x="3613412" y="1915150"/>
                  <a:pt x="3496919" y="1873180"/>
                </a:cubicBezTo>
                <a:cubicBezTo>
                  <a:pt x="3488062" y="1895719"/>
                  <a:pt x="3474293" y="1876288"/>
                  <a:pt x="3449433" y="1889681"/>
                </a:cubicBezTo>
                <a:cubicBezTo>
                  <a:pt x="3406553" y="1891629"/>
                  <a:pt x="3413217" y="1897797"/>
                  <a:pt x="3369766" y="1916653"/>
                </a:cubicBezTo>
                <a:cubicBezTo>
                  <a:pt x="3338805" y="1929531"/>
                  <a:pt x="3289487" y="1928617"/>
                  <a:pt x="3269672" y="1938036"/>
                </a:cubicBezTo>
                <a:lnTo>
                  <a:pt x="3224897" y="1943733"/>
                </a:lnTo>
                <a:cubicBezTo>
                  <a:pt x="3188693" y="1949271"/>
                  <a:pt x="3178540" y="1909145"/>
                  <a:pt x="3161463" y="1946591"/>
                </a:cubicBezTo>
                <a:lnTo>
                  <a:pt x="3112044" y="1935614"/>
                </a:lnTo>
                <a:lnTo>
                  <a:pt x="3069716" y="1930463"/>
                </a:lnTo>
                <a:cubicBezTo>
                  <a:pt x="3049937" y="1924285"/>
                  <a:pt x="3047816" y="1925644"/>
                  <a:pt x="3005773" y="1915878"/>
                </a:cubicBezTo>
                <a:cubicBezTo>
                  <a:pt x="2978838" y="1921092"/>
                  <a:pt x="2967972" y="1927319"/>
                  <a:pt x="2897201" y="1926772"/>
                </a:cubicBezTo>
                <a:lnTo>
                  <a:pt x="2783891" y="1931749"/>
                </a:lnTo>
                <a:cubicBezTo>
                  <a:pt x="2753098" y="1932794"/>
                  <a:pt x="2731621" y="1915151"/>
                  <a:pt x="2712447" y="1933044"/>
                </a:cubicBezTo>
                <a:cubicBezTo>
                  <a:pt x="2621923" y="1990472"/>
                  <a:pt x="2637976" y="1949546"/>
                  <a:pt x="2560151" y="1963609"/>
                </a:cubicBezTo>
                <a:cubicBezTo>
                  <a:pt x="2472084" y="1973456"/>
                  <a:pt x="2423631" y="1962133"/>
                  <a:pt x="2367221" y="1971884"/>
                </a:cubicBezTo>
                <a:cubicBezTo>
                  <a:pt x="2355331" y="1950582"/>
                  <a:pt x="2295649" y="1950006"/>
                  <a:pt x="2272130" y="1961162"/>
                </a:cubicBezTo>
                <a:cubicBezTo>
                  <a:pt x="2229336" y="1964326"/>
                  <a:pt x="2232627" y="1943953"/>
                  <a:pt x="2189404" y="1978172"/>
                </a:cubicBezTo>
                <a:cubicBezTo>
                  <a:pt x="2153824" y="1968017"/>
                  <a:pt x="2114605" y="1969166"/>
                  <a:pt x="2077704" y="1965002"/>
                </a:cubicBezTo>
                <a:cubicBezTo>
                  <a:pt x="2053064" y="1962036"/>
                  <a:pt x="2051584" y="1971011"/>
                  <a:pt x="2033299" y="1969042"/>
                </a:cubicBezTo>
                <a:cubicBezTo>
                  <a:pt x="2015014" y="1967073"/>
                  <a:pt x="1998956" y="1958903"/>
                  <a:pt x="1967996" y="1953187"/>
                </a:cubicBezTo>
                <a:cubicBezTo>
                  <a:pt x="1924117" y="1970917"/>
                  <a:pt x="1915668" y="1940297"/>
                  <a:pt x="1855805" y="1926082"/>
                </a:cubicBezTo>
                <a:cubicBezTo>
                  <a:pt x="1830663" y="1943732"/>
                  <a:pt x="1810564" y="1935694"/>
                  <a:pt x="1790957" y="1919460"/>
                </a:cubicBezTo>
                <a:cubicBezTo>
                  <a:pt x="1732588" y="1924884"/>
                  <a:pt x="1679506" y="1900619"/>
                  <a:pt x="1613978" y="1891581"/>
                </a:cubicBezTo>
                <a:cubicBezTo>
                  <a:pt x="1542961" y="1912227"/>
                  <a:pt x="1506863" y="1865666"/>
                  <a:pt x="1436831" y="1856201"/>
                </a:cubicBezTo>
                <a:cubicBezTo>
                  <a:pt x="1409149" y="1862955"/>
                  <a:pt x="1416370" y="1829853"/>
                  <a:pt x="1357365" y="1832140"/>
                </a:cubicBezTo>
                <a:cubicBezTo>
                  <a:pt x="1285880" y="1811785"/>
                  <a:pt x="1273193" y="1786872"/>
                  <a:pt x="1232341" y="1785942"/>
                </a:cubicBezTo>
                <a:cubicBezTo>
                  <a:pt x="1223903" y="1792798"/>
                  <a:pt x="1160576" y="1793911"/>
                  <a:pt x="1162595" y="1784330"/>
                </a:cubicBezTo>
                <a:cubicBezTo>
                  <a:pt x="1153167" y="1787110"/>
                  <a:pt x="1122206" y="1805077"/>
                  <a:pt x="1120257" y="1789615"/>
                </a:cubicBezTo>
                <a:cubicBezTo>
                  <a:pt x="1073149" y="1786750"/>
                  <a:pt x="1034361" y="1768718"/>
                  <a:pt x="991903" y="1786741"/>
                </a:cubicBezTo>
                <a:cubicBezTo>
                  <a:pt x="966383" y="1781126"/>
                  <a:pt x="949501" y="1800915"/>
                  <a:pt x="883960" y="1809389"/>
                </a:cubicBezTo>
                <a:cubicBezTo>
                  <a:pt x="836064" y="1808194"/>
                  <a:pt x="826980" y="1826610"/>
                  <a:pt x="766531" y="1805053"/>
                </a:cubicBezTo>
                <a:cubicBezTo>
                  <a:pt x="732778" y="1801141"/>
                  <a:pt x="694055" y="1787044"/>
                  <a:pt x="669779" y="1800537"/>
                </a:cubicBezTo>
                <a:cubicBezTo>
                  <a:pt x="645252" y="1794709"/>
                  <a:pt x="563495" y="1813232"/>
                  <a:pt x="523898" y="1811085"/>
                </a:cubicBezTo>
                <a:cubicBezTo>
                  <a:pt x="457555" y="1798530"/>
                  <a:pt x="395227" y="1824052"/>
                  <a:pt x="360251" y="1830735"/>
                </a:cubicBezTo>
                <a:cubicBezTo>
                  <a:pt x="313564" y="1825583"/>
                  <a:pt x="298281" y="1811622"/>
                  <a:pt x="255207" y="1818275"/>
                </a:cubicBezTo>
                <a:cubicBezTo>
                  <a:pt x="206572" y="1839769"/>
                  <a:pt x="160277" y="1836800"/>
                  <a:pt x="101803" y="1870647"/>
                </a:cubicBezTo>
                <a:cubicBezTo>
                  <a:pt x="85849" y="1910002"/>
                  <a:pt x="27997" y="1845258"/>
                  <a:pt x="25397" y="1888443"/>
                </a:cubicBezTo>
                <a:cubicBezTo>
                  <a:pt x="19096" y="1881154"/>
                  <a:pt x="11260" y="1878398"/>
                  <a:pt x="2370" y="1878311"/>
                </a:cubicBezTo>
                <a:lnTo>
                  <a:pt x="0" y="1878785"/>
                </a:lnTo>
                <a:lnTo>
                  <a:pt x="0" y="0"/>
                </a:lnTo>
                <a:close/>
              </a:path>
            </a:pathLst>
          </a:custGeom>
          <a:solidFill>
            <a:srgbClr val="82766A">
              <a:alpha val="15000"/>
            </a:srgbClr>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4" name="CasellaDiTesto 3">
            <a:extLst>
              <a:ext uri="{FF2B5EF4-FFF2-40B4-BE49-F238E27FC236}">
                <a16:creationId xmlns:a16="http://schemas.microsoft.com/office/drawing/2014/main" id="{86604B58-2F64-9C78-CCE3-40B98E8ABAB4}"/>
              </a:ext>
            </a:extLst>
          </p:cNvPr>
          <p:cNvSpPr txBox="1"/>
          <p:nvPr/>
        </p:nvSpPr>
        <p:spPr>
          <a:xfrm>
            <a:off x="1137034" y="609597"/>
            <a:ext cx="9392421" cy="1330841"/>
          </a:xfrm>
          <a:prstGeom prst="rect">
            <a:avLst/>
          </a:prstGeom>
        </p:spPr>
        <p:txBody>
          <a:bodyPr vert="horz" lIns="91440" tIns="45720" rIns="91440" bIns="45720" rtlCol="0" anchor="ctr">
            <a:normAutofit/>
          </a:bodyPr>
          <a:lstStyle/>
          <a:p>
            <a:pPr>
              <a:lnSpc>
                <a:spcPct val="90000"/>
              </a:lnSpc>
              <a:spcBef>
                <a:spcPct val="0"/>
              </a:spcBef>
              <a:spcAft>
                <a:spcPts val="600"/>
              </a:spcAft>
            </a:pPr>
            <a:r>
              <a:rPr lang="en-US" sz="4400" b="1" kern="1200" dirty="0">
                <a:solidFill>
                  <a:schemeClr val="tx1"/>
                </a:solidFill>
                <a:latin typeface="Bierstadt" panose="020B0004020202020204" pitchFamily="34" charset="0"/>
                <a:ea typeface="+mj-ea"/>
                <a:cs typeface="+mj-cs"/>
              </a:rPr>
              <a:t>ASSIGMENTS PROBLEMS</a:t>
            </a:r>
          </a:p>
          <a:p>
            <a:pPr>
              <a:lnSpc>
                <a:spcPct val="90000"/>
              </a:lnSpc>
              <a:spcBef>
                <a:spcPct val="0"/>
              </a:spcBef>
              <a:spcAft>
                <a:spcPts val="600"/>
              </a:spcAft>
            </a:pPr>
            <a:r>
              <a:rPr lang="en-US" sz="2000" b="1" kern="1200" dirty="0">
                <a:solidFill>
                  <a:schemeClr val="tx1"/>
                </a:solidFill>
                <a:latin typeface="Bierstadt" panose="020B0004020202020204" pitchFamily="34" charset="0"/>
                <a:ea typeface="+mj-ea"/>
                <a:cs typeface="+mj-cs"/>
              </a:rPr>
              <a:t>GRAPH COLORING</a:t>
            </a:r>
          </a:p>
        </p:txBody>
      </p:sp>
      <p:sp>
        <p:nvSpPr>
          <p:cNvPr id="38926" name="Freeform: Shape 38925">
            <a:extLst>
              <a:ext uri="{FF2B5EF4-FFF2-40B4-BE49-F238E27FC236}">
                <a16:creationId xmlns:a16="http://schemas.microsoft.com/office/drawing/2014/main" id="{9A0D773F-7A7D-4DBB-9DEA-86BB8B8F4BC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10800000">
            <a:off x="5381624" y="6209414"/>
            <a:ext cx="6810375" cy="648586"/>
          </a:xfrm>
          <a:custGeom>
            <a:avLst/>
            <a:gdLst>
              <a:gd name="connsiteX0" fmla="*/ 0 w 10753706"/>
              <a:gd name="connsiteY0" fmla="*/ 0 h 1027260"/>
              <a:gd name="connsiteX1" fmla="*/ 10753706 w 10753706"/>
              <a:gd name="connsiteY1" fmla="*/ 0 h 1027260"/>
              <a:gd name="connsiteX2" fmla="*/ 10748809 w 10753706"/>
              <a:gd name="connsiteY2" fmla="*/ 2522 h 1027260"/>
              <a:gd name="connsiteX3" fmla="*/ 10725330 w 10753706"/>
              <a:gd name="connsiteY3" fmla="*/ 11977 h 1027260"/>
              <a:gd name="connsiteX4" fmla="*/ 10615423 w 10753706"/>
              <a:gd name="connsiteY4" fmla="*/ 52967 h 1027260"/>
              <a:gd name="connsiteX5" fmla="*/ 10533936 w 10753706"/>
              <a:gd name="connsiteY5" fmla="*/ 53095 h 1027260"/>
              <a:gd name="connsiteX6" fmla="*/ 10466876 w 10753706"/>
              <a:gd name="connsiteY6" fmla="*/ 45180 h 1027260"/>
              <a:gd name="connsiteX7" fmla="*/ 10355090 w 10753706"/>
              <a:gd name="connsiteY7" fmla="*/ 89741 h 1027260"/>
              <a:gd name="connsiteX8" fmla="*/ 10087145 w 10753706"/>
              <a:gd name="connsiteY8" fmla="*/ 66115 h 1027260"/>
              <a:gd name="connsiteX9" fmla="*/ 10015902 w 10753706"/>
              <a:gd name="connsiteY9" fmla="*/ 76178 h 1027260"/>
              <a:gd name="connsiteX10" fmla="*/ 9806005 w 10753706"/>
              <a:gd name="connsiteY10" fmla="*/ 102435 h 1027260"/>
              <a:gd name="connsiteX11" fmla="*/ 9602583 w 10753706"/>
              <a:gd name="connsiteY11" fmla="*/ 179170 h 1027260"/>
              <a:gd name="connsiteX12" fmla="*/ 9469719 w 10753706"/>
              <a:gd name="connsiteY12" fmla="*/ 174721 h 1027260"/>
              <a:gd name="connsiteX13" fmla="*/ 9408692 w 10753706"/>
              <a:gd name="connsiteY13" fmla="*/ 189513 h 1027260"/>
              <a:gd name="connsiteX14" fmla="*/ 9364151 w 10753706"/>
              <a:gd name="connsiteY14" fmla="*/ 194072 h 1027260"/>
              <a:gd name="connsiteX15" fmla="*/ 9337751 w 10753706"/>
              <a:gd name="connsiteY15" fmla="*/ 197579 h 1027260"/>
              <a:gd name="connsiteX16" fmla="*/ 9297166 w 10753706"/>
              <a:gd name="connsiteY16" fmla="*/ 216558 h 1027260"/>
              <a:gd name="connsiteX17" fmla="*/ 9123859 w 10753706"/>
              <a:gd name="connsiteY17" fmla="*/ 237356 h 1027260"/>
              <a:gd name="connsiteX18" fmla="*/ 8950741 w 10753706"/>
              <a:gd name="connsiteY18" fmla="*/ 238020 h 1027260"/>
              <a:gd name="connsiteX19" fmla="*/ 8718236 w 10753706"/>
              <a:gd name="connsiteY19" fmla="*/ 303148 h 1027260"/>
              <a:gd name="connsiteX20" fmla="*/ 8694011 w 10753706"/>
              <a:gd name="connsiteY20" fmla="*/ 308812 h 1027260"/>
              <a:gd name="connsiteX21" fmla="*/ 8611976 w 10753706"/>
              <a:gd name="connsiteY21" fmla="*/ 324819 h 1027260"/>
              <a:gd name="connsiteX22" fmla="*/ 8562074 w 10753706"/>
              <a:gd name="connsiteY22" fmla="*/ 337971 h 1027260"/>
              <a:gd name="connsiteX23" fmla="*/ 8501724 w 10753706"/>
              <a:gd name="connsiteY23" fmla="*/ 360865 h 1027260"/>
              <a:gd name="connsiteX24" fmla="*/ 8504489 w 10753706"/>
              <a:gd name="connsiteY24" fmla="*/ 364790 h 1027260"/>
              <a:gd name="connsiteX25" fmla="*/ 8492774 w 10753706"/>
              <a:gd name="connsiteY25" fmla="*/ 366181 h 1027260"/>
              <a:gd name="connsiteX26" fmla="*/ 8466405 w 10753706"/>
              <a:gd name="connsiteY26" fmla="*/ 368724 h 1027260"/>
              <a:gd name="connsiteX27" fmla="*/ 8427069 w 10753706"/>
              <a:gd name="connsiteY27" fmla="*/ 387211 h 1027260"/>
              <a:gd name="connsiteX28" fmla="*/ 8387766 w 10753706"/>
              <a:gd name="connsiteY28" fmla="*/ 377161 h 1027260"/>
              <a:gd name="connsiteX29" fmla="*/ 8315874 w 10753706"/>
              <a:gd name="connsiteY29" fmla="*/ 395527 h 1027260"/>
              <a:gd name="connsiteX30" fmla="*/ 8274474 w 10753706"/>
              <a:gd name="connsiteY30" fmla="*/ 405112 h 1027260"/>
              <a:gd name="connsiteX31" fmla="*/ 8234664 w 10753706"/>
              <a:gd name="connsiteY31" fmla="*/ 410219 h 1027260"/>
              <a:gd name="connsiteX32" fmla="*/ 8211268 w 10753706"/>
              <a:gd name="connsiteY32" fmla="*/ 416791 h 1027260"/>
              <a:gd name="connsiteX33" fmla="*/ 8188615 w 10753706"/>
              <a:gd name="connsiteY33" fmla="*/ 421755 h 1027260"/>
              <a:gd name="connsiteX34" fmla="*/ 8179981 w 10753706"/>
              <a:gd name="connsiteY34" fmla="*/ 420402 h 1027260"/>
              <a:gd name="connsiteX35" fmla="*/ 8179307 w 10753706"/>
              <a:gd name="connsiteY35" fmla="*/ 422516 h 1027260"/>
              <a:gd name="connsiteX36" fmla="*/ 8147929 w 10753706"/>
              <a:gd name="connsiteY36" fmla="*/ 450302 h 1027260"/>
              <a:gd name="connsiteX37" fmla="*/ 8089136 w 10753706"/>
              <a:gd name="connsiteY37" fmla="*/ 465283 h 1027260"/>
              <a:gd name="connsiteX38" fmla="*/ 8049973 w 10753706"/>
              <a:gd name="connsiteY38" fmla="*/ 454121 h 1027260"/>
              <a:gd name="connsiteX39" fmla="*/ 7965913 w 10753706"/>
              <a:gd name="connsiteY39" fmla="*/ 464415 h 1027260"/>
              <a:gd name="connsiteX40" fmla="*/ 7945093 w 10753706"/>
              <a:gd name="connsiteY40" fmla="*/ 464798 h 1027260"/>
              <a:gd name="connsiteX41" fmla="*/ 7935335 w 10753706"/>
              <a:gd name="connsiteY41" fmla="*/ 462442 h 1027260"/>
              <a:gd name="connsiteX42" fmla="*/ 7904779 w 10753706"/>
              <a:gd name="connsiteY42" fmla="*/ 471429 h 1027260"/>
              <a:gd name="connsiteX43" fmla="*/ 7855604 w 10753706"/>
              <a:gd name="connsiteY43" fmla="*/ 480199 h 1027260"/>
              <a:gd name="connsiteX44" fmla="*/ 7832630 w 10753706"/>
              <a:gd name="connsiteY44" fmla="*/ 485371 h 1027260"/>
              <a:gd name="connsiteX45" fmla="*/ 7812438 w 10753706"/>
              <a:gd name="connsiteY45" fmla="*/ 485391 h 1027260"/>
              <a:gd name="connsiteX46" fmla="*/ 7701399 w 10753706"/>
              <a:gd name="connsiteY46" fmla="*/ 495197 h 1027260"/>
              <a:gd name="connsiteX47" fmla="*/ 7674778 w 10753706"/>
              <a:gd name="connsiteY47" fmla="*/ 494723 h 1027260"/>
              <a:gd name="connsiteX48" fmla="*/ 7660445 w 10753706"/>
              <a:gd name="connsiteY48" fmla="*/ 490194 h 1027260"/>
              <a:gd name="connsiteX49" fmla="*/ 7651781 w 10753706"/>
              <a:gd name="connsiteY49" fmla="*/ 493084 h 1027260"/>
              <a:gd name="connsiteX50" fmla="*/ 7584807 w 10753706"/>
              <a:gd name="connsiteY50" fmla="*/ 499490 h 1027260"/>
              <a:gd name="connsiteX51" fmla="*/ 7541324 w 10753706"/>
              <a:gd name="connsiteY51" fmla="*/ 504184 h 1027260"/>
              <a:gd name="connsiteX52" fmla="*/ 7541756 w 10753706"/>
              <a:gd name="connsiteY52" fmla="*/ 512184 h 1027260"/>
              <a:gd name="connsiteX53" fmla="*/ 7503906 w 10753706"/>
              <a:gd name="connsiteY53" fmla="*/ 518551 h 1027260"/>
              <a:gd name="connsiteX54" fmla="*/ 7460411 w 10753706"/>
              <a:gd name="connsiteY54" fmla="*/ 517415 h 1027260"/>
              <a:gd name="connsiteX55" fmla="*/ 7460116 w 10753706"/>
              <a:gd name="connsiteY55" fmla="*/ 517548 h 1027260"/>
              <a:gd name="connsiteX56" fmla="*/ 7297810 w 10753706"/>
              <a:gd name="connsiteY56" fmla="*/ 563947 h 1027260"/>
              <a:gd name="connsiteX57" fmla="*/ 6946388 w 10753706"/>
              <a:gd name="connsiteY57" fmla="*/ 665244 h 1027260"/>
              <a:gd name="connsiteX58" fmla="*/ 6741704 w 10753706"/>
              <a:gd name="connsiteY58" fmla="*/ 679365 h 1027260"/>
              <a:gd name="connsiteX59" fmla="*/ 6624680 w 10753706"/>
              <a:gd name="connsiteY59" fmla="*/ 677674 h 1027260"/>
              <a:gd name="connsiteX60" fmla="*/ 6605700 w 10753706"/>
              <a:gd name="connsiteY60" fmla="*/ 683566 h 1027260"/>
              <a:gd name="connsiteX61" fmla="*/ 6576922 w 10753706"/>
              <a:gd name="connsiteY61" fmla="*/ 683030 h 1027260"/>
              <a:gd name="connsiteX62" fmla="*/ 6405123 w 10753706"/>
              <a:gd name="connsiteY62" fmla="*/ 721946 h 1027260"/>
              <a:gd name="connsiteX63" fmla="*/ 6368938 w 10753706"/>
              <a:gd name="connsiteY63" fmla="*/ 717341 h 1027260"/>
              <a:gd name="connsiteX64" fmla="*/ 6295102 w 10753706"/>
              <a:gd name="connsiteY64" fmla="*/ 729508 h 1027260"/>
              <a:gd name="connsiteX65" fmla="*/ 6202084 w 10753706"/>
              <a:gd name="connsiteY65" fmla="*/ 767091 h 1027260"/>
              <a:gd name="connsiteX66" fmla="*/ 6067157 w 10753706"/>
              <a:gd name="connsiteY66" fmla="*/ 790339 h 1027260"/>
              <a:gd name="connsiteX67" fmla="*/ 6061443 w 10753706"/>
              <a:gd name="connsiteY67" fmla="*/ 796151 h 1027260"/>
              <a:gd name="connsiteX68" fmla="*/ 6051406 w 10753706"/>
              <a:gd name="connsiteY68" fmla="*/ 800684 h 1027260"/>
              <a:gd name="connsiteX69" fmla="*/ 6049097 w 10753706"/>
              <a:gd name="connsiteY69" fmla="*/ 800636 h 1027260"/>
              <a:gd name="connsiteX70" fmla="*/ 6034222 w 10753706"/>
              <a:gd name="connsiteY70" fmla="*/ 804110 h 1027260"/>
              <a:gd name="connsiteX71" fmla="*/ 6033121 w 10753706"/>
              <a:gd name="connsiteY71" fmla="*/ 806078 h 1027260"/>
              <a:gd name="connsiteX72" fmla="*/ 6023593 w 10753706"/>
              <a:gd name="connsiteY72" fmla="*/ 808842 h 1027260"/>
              <a:gd name="connsiteX73" fmla="*/ 6006639 w 10753706"/>
              <a:gd name="connsiteY73" fmla="*/ 815304 h 1027260"/>
              <a:gd name="connsiteX74" fmla="*/ 6001762 w 10753706"/>
              <a:gd name="connsiteY74" fmla="*/ 815557 h 1027260"/>
              <a:gd name="connsiteX75" fmla="*/ 5973534 w 10753706"/>
              <a:gd name="connsiteY75" fmla="*/ 823815 h 1027260"/>
              <a:gd name="connsiteX76" fmla="*/ 5972336 w 10753706"/>
              <a:gd name="connsiteY76" fmla="*/ 823476 h 1027260"/>
              <a:gd name="connsiteX77" fmla="*/ 5960841 w 10753706"/>
              <a:gd name="connsiteY77" fmla="*/ 823819 h 1027260"/>
              <a:gd name="connsiteX78" fmla="*/ 5940719 w 10753706"/>
              <a:gd name="connsiteY78" fmla="*/ 825514 h 1027260"/>
              <a:gd name="connsiteX79" fmla="*/ 5884298 w 10753706"/>
              <a:gd name="connsiteY79" fmla="*/ 823806 h 1027260"/>
              <a:gd name="connsiteX80" fmla="*/ 5854779 w 10753706"/>
              <a:gd name="connsiteY80" fmla="*/ 832365 h 1027260"/>
              <a:gd name="connsiteX81" fmla="*/ 5848382 w 10753706"/>
              <a:gd name="connsiteY81" fmla="*/ 833844 h 1027260"/>
              <a:gd name="connsiteX82" fmla="*/ 5848066 w 10753706"/>
              <a:gd name="connsiteY82" fmla="*/ 833772 h 1027260"/>
              <a:gd name="connsiteX83" fmla="*/ 5840944 w 10753706"/>
              <a:gd name="connsiteY83" fmla="*/ 835132 h 1027260"/>
              <a:gd name="connsiteX84" fmla="*/ 5836719 w 10753706"/>
              <a:gd name="connsiteY84" fmla="*/ 836539 h 1027260"/>
              <a:gd name="connsiteX85" fmla="*/ 5824311 w 10753706"/>
              <a:gd name="connsiteY85" fmla="*/ 839408 h 1027260"/>
              <a:gd name="connsiteX86" fmla="*/ 5818788 w 10753706"/>
              <a:gd name="connsiteY86" fmla="*/ 839727 h 1027260"/>
              <a:gd name="connsiteX87" fmla="*/ 5763953 w 10753706"/>
              <a:gd name="connsiteY87" fmla="*/ 834282 h 1027260"/>
              <a:gd name="connsiteX88" fmla="*/ 5667748 w 10753706"/>
              <a:gd name="connsiteY88" fmla="*/ 840211 h 1027260"/>
              <a:gd name="connsiteX89" fmla="*/ 5573108 w 10753706"/>
              <a:gd name="connsiteY89" fmla="*/ 847611 h 1027260"/>
              <a:gd name="connsiteX90" fmla="*/ 5539137 w 10753706"/>
              <a:gd name="connsiteY90" fmla="*/ 851033 h 1027260"/>
              <a:gd name="connsiteX91" fmla="*/ 5510651 w 10753706"/>
              <a:gd name="connsiteY91" fmla="*/ 844215 h 1027260"/>
              <a:gd name="connsiteX92" fmla="*/ 5457331 w 10753706"/>
              <a:gd name="connsiteY92" fmla="*/ 839159 h 1027260"/>
              <a:gd name="connsiteX93" fmla="*/ 5410613 w 10753706"/>
              <a:gd name="connsiteY93" fmla="*/ 834358 h 1027260"/>
              <a:gd name="connsiteX94" fmla="*/ 5370040 w 10753706"/>
              <a:gd name="connsiteY94" fmla="*/ 862127 h 1027260"/>
              <a:gd name="connsiteX95" fmla="*/ 5318778 w 10753706"/>
              <a:gd name="connsiteY95" fmla="*/ 855310 h 1027260"/>
              <a:gd name="connsiteX96" fmla="*/ 5298645 w 10753706"/>
              <a:gd name="connsiteY96" fmla="*/ 855171 h 1027260"/>
              <a:gd name="connsiteX97" fmla="*/ 5253828 w 10753706"/>
              <a:gd name="connsiteY97" fmla="*/ 859670 h 1027260"/>
              <a:gd name="connsiteX98" fmla="*/ 5216955 w 10753706"/>
              <a:gd name="connsiteY98" fmla="*/ 866245 h 1027260"/>
              <a:gd name="connsiteX99" fmla="*/ 5214344 w 10753706"/>
              <a:gd name="connsiteY99" fmla="*/ 868102 h 1027260"/>
              <a:gd name="connsiteX100" fmla="*/ 5195561 w 10753706"/>
              <a:gd name="connsiteY100" fmla="*/ 869949 h 1027260"/>
              <a:gd name="connsiteX101" fmla="*/ 5182555 w 10753706"/>
              <a:gd name="connsiteY101" fmla="*/ 873542 h 1027260"/>
              <a:gd name="connsiteX102" fmla="*/ 5172552 w 10753706"/>
              <a:gd name="connsiteY102" fmla="*/ 878801 h 1027260"/>
              <a:gd name="connsiteX103" fmla="*/ 5027993 w 10753706"/>
              <a:gd name="connsiteY103" fmla="*/ 889666 h 1027260"/>
              <a:gd name="connsiteX104" fmla="*/ 4939844 w 10753706"/>
              <a:gd name="connsiteY104" fmla="*/ 934802 h 1027260"/>
              <a:gd name="connsiteX105" fmla="*/ 4792576 w 10753706"/>
              <a:gd name="connsiteY105" fmla="*/ 934820 h 1027260"/>
              <a:gd name="connsiteX106" fmla="*/ 4602423 w 10753706"/>
              <a:gd name="connsiteY106" fmla="*/ 958063 h 1027260"/>
              <a:gd name="connsiteX107" fmla="*/ 4290656 w 10753706"/>
              <a:gd name="connsiteY107" fmla="*/ 969152 h 1027260"/>
              <a:gd name="connsiteX108" fmla="*/ 3952334 w 10753706"/>
              <a:gd name="connsiteY108" fmla="*/ 954043 h 1027260"/>
              <a:gd name="connsiteX109" fmla="*/ 3858560 w 10753706"/>
              <a:gd name="connsiteY109" fmla="*/ 948781 h 1027260"/>
              <a:gd name="connsiteX110" fmla="*/ 3846597 w 10753706"/>
              <a:gd name="connsiteY110" fmla="*/ 948382 h 1027260"/>
              <a:gd name="connsiteX111" fmla="*/ 3736044 w 10753706"/>
              <a:gd name="connsiteY111" fmla="*/ 947759 h 1027260"/>
              <a:gd name="connsiteX112" fmla="*/ 3713136 w 10753706"/>
              <a:gd name="connsiteY112" fmla="*/ 946963 h 1027260"/>
              <a:gd name="connsiteX113" fmla="*/ 3695939 w 10753706"/>
              <a:gd name="connsiteY113" fmla="*/ 943639 h 1027260"/>
              <a:gd name="connsiteX114" fmla="*/ 3694125 w 10753706"/>
              <a:gd name="connsiteY114" fmla="*/ 940567 h 1027260"/>
              <a:gd name="connsiteX115" fmla="*/ 3681925 w 10753706"/>
              <a:gd name="connsiteY115" fmla="*/ 939706 h 1027260"/>
              <a:gd name="connsiteX116" fmla="*/ 3679204 w 10753706"/>
              <a:gd name="connsiteY116" fmla="*/ 938926 h 1027260"/>
              <a:gd name="connsiteX117" fmla="*/ 3615656 w 10753706"/>
              <a:gd name="connsiteY117" fmla="*/ 940320 h 1027260"/>
              <a:gd name="connsiteX118" fmla="*/ 3567983 w 10753706"/>
              <a:gd name="connsiteY118" fmla="*/ 935596 h 1027260"/>
              <a:gd name="connsiteX119" fmla="*/ 3422423 w 10753706"/>
              <a:gd name="connsiteY119" fmla="*/ 932129 h 1027260"/>
              <a:gd name="connsiteX120" fmla="*/ 3310925 w 10753706"/>
              <a:gd name="connsiteY120" fmla="*/ 911072 h 1027260"/>
              <a:gd name="connsiteX121" fmla="*/ 3139421 w 10753706"/>
              <a:gd name="connsiteY121" fmla="*/ 934151 h 1027260"/>
              <a:gd name="connsiteX122" fmla="*/ 2996922 w 10753706"/>
              <a:gd name="connsiteY122" fmla="*/ 927537 h 1027260"/>
              <a:gd name="connsiteX123" fmla="*/ 2982785 w 10753706"/>
              <a:gd name="connsiteY123" fmla="*/ 931453 h 1027260"/>
              <a:gd name="connsiteX124" fmla="*/ 2967478 w 10753706"/>
              <a:gd name="connsiteY124" fmla="*/ 933397 h 1027260"/>
              <a:gd name="connsiteX125" fmla="*/ 2948552 w 10753706"/>
              <a:gd name="connsiteY125" fmla="*/ 932961 h 1027260"/>
              <a:gd name="connsiteX126" fmla="*/ 2944404 w 10753706"/>
              <a:gd name="connsiteY126" fmla="*/ 934452 h 1027260"/>
              <a:gd name="connsiteX127" fmla="*/ 2908608 w 10753706"/>
              <a:gd name="connsiteY127" fmla="*/ 937205 h 1027260"/>
              <a:gd name="connsiteX128" fmla="*/ 2904443 w 10753706"/>
              <a:gd name="connsiteY128" fmla="*/ 936455 h 1027260"/>
              <a:gd name="connsiteX129" fmla="*/ 2868935 w 10753706"/>
              <a:gd name="connsiteY129" fmla="*/ 938022 h 1027260"/>
              <a:gd name="connsiteX130" fmla="*/ 2868586 w 10753706"/>
              <a:gd name="connsiteY130" fmla="*/ 937487 h 1027260"/>
              <a:gd name="connsiteX131" fmla="*/ 2859191 w 10753706"/>
              <a:gd name="connsiteY131" fmla="*/ 935503 h 1027260"/>
              <a:gd name="connsiteX132" fmla="*/ 2840915 w 10753706"/>
              <a:gd name="connsiteY132" fmla="*/ 932977 h 1027260"/>
              <a:gd name="connsiteX133" fmla="*/ 2763509 w 10753706"/>
              <a:gd name="connsiteY133" fmla="*/ 921850 h 1027260"/>
              <a:gd name="connsiteX134" fmla="*/ 2756121 w 10753706"/>
              <a:gd name="connsiteY134" fmla="*/ 921864 h 1027260"/>
              <a:gd name="connsiteX135" fmla="*/ 2755998 w 10753706"/>
              <a:gd name="connsiteY135" fmla="*/ 921739 h 1027260"/>
              <a:gd name="connsiteX136" fmla="*/ 2748255 w 10753706"/>
              <a:gd name="connsiteY136" fmla="*/ 921505 h 1027260"/>
              <a:gd name="connsiteX137" fmla="*/ 2694601 w 10753706"/>
              <a:gd name="connsiteY137" fmla="*/ 915575 h 1027260"/>
              <a:gd name="connsiteX138" fmla="*/ 2635357 w 10753706"/>
              <a:gd name="connsiteY138" fmla="*/ 910976 h 1027260"/>
              <a:gd name="connsiteX139" fmla="*/ 2601047 w 10753706"/>
              <a:gd name="connsiteY139" fmla="*/ 910263 h 1027260"/>
              <a:gd name="connsiteX140" fmla="*/ 2507482 w 10753706"/>
              <a:gd name="connsiteY140" fmla="*/ 906211 h 1027260"/>
              <a:gd name="connsiteX141" fmla="*/ 2413884 w 10753706"/>
              <a:gd name="connsiteY141" fmla="*/ 900545 h 1027260"/>
              <a:gd name="connsiteX142" fmla="*/ 2368912 w 10753706"/>
              <a:gd name="connsiteY142" fmla="*/ 888755 h 1027260"/>
              <a:gd name="connsiteX143" fmla="*/ 2349490 w 10753706"/>
              <a:gd name="connsiteY143" fmla="*/ 889719 h 1027260"/>
              <a:gd name="connsiteX144" fmla="*/ 2344290 w 10753706"/>
              <a:gd name="connsiteY144" fmla="*/ 890584 h 1027260"/>
              <a:gd name="connsiteX145" fmla="*/ 2336488 w 10753706"/>
              <a:gd name="connsiteY145" fmla="*/ 891058 h 1027260"/>
              <a:gd name="connsiteX146" fmla="*/ 2329015 w 10753706"/>
              <a:gd name="connsiteY146" fmla="*/ 891627 h 1027260"/>
              <a:gd name="connsiteX147" fmla="*/ 2293898 w 10753706"/>
              <a:gd name="connsiteY147" fmla="*/ 896431 h 1027260"/>
              <a:gd name="connsiteX148" fmla="*/ 2243927 w 10753706"/>
              <a:gd name="connsiteY148" fmla="*/ 888076 h 1027260"/>
              <a:gd name="connsiteX149" fmla="*/ 2223920 w 10753706"/>
              <a:gd name="connsiteY149" fmla="*/ 887331 h 1027260"/>
              <a:gd name="connsiteX150" fmla="*/ 2213081 w 10753706"/>
              <a:gd name="connsiteY150" fmla="*/ 886302 h 1027260"/>
              <a:gd name="connsiteX151" fmla="*/ 2212307 w 10753706"/>
              <a:gd name="connsiteY151" fmla="*/ 885829 h 1027260"/>
              <a:gd name="connsiteX152" fmla="*/ 2152321 w 10753706"/>
              <a:gd name="connsiteY152" fmla="*/ 894418 h 1027260"/>
              <a:gd name="connsiteX153" fmla="*/ 2140985 w 10753706"/>
              <a:gd name="connsiteY153" fmla="*/ 895968 h 1027260"/>
              <a:gd name="connsiteX154" fmla="*/ 2121210 w 10753706"/>
              <a:gd name="connsiteY154" fmla="*/ 899354 h 1027260"/>
              <a:gd name="connsiteX155" fmla="*/ 2119146 w 10753706"/>
              <a:gd name="connsiteY155" fmla="*/ 899033 h 1027260"/>
              <a:gd name="connsiteX156" fmla="*/ 2105666 w 10753706"/>
              <a:gd name="connsiteY156" fmla="*/ 902240 h 1027260"/>
              <a:gd name="connsiteX157" fmla="*/ 2094924 w 10753706"/>
              <a:gd name="connsiteY157" fmla="*/ 907203 h 1027260"/>
              <a:gd name="connsiteX158" fmla="*/ 1949478 w 10753706"/>
              <a:gd name="connsiteY158" fmla="*/ 913748 h 1027260"/>
              <a:gd name="connsiteX159" fmla="*/ 1749684 w 10753706"/>
              <a:gd name="connsiteY159" fmla="*/ 942223 h 1027260"/>
              <a:gd name="connsiteX160" fmla="*/ 1585576 w 10753706"/>
              <a:gd name="connsiteY160" fmla="*/ 954170 h 1027260"/>
              <a:gd name="connsiteX161" fmla="*/ 1476250 w 10753706"/>
              <a:gd name="connsiteY161" fmla="*/ 950653 h 1027260"/>
              <a:gd name="connsiteX162" fmla="*/ 1433927 w 10753706"/>
              <a:gd name="connsiteY162" fmla="*/ 959926 h 1027260"/>
              <a:gd name="connsiteX163" fmla="*/ 1414893 w 10753706"/>
              <a:gd name="connsiteY163" fmla="*/ 957671 h 1027260"/>
              <a:gd name="connsiteX164" fmla="*/ 1411585 w 10753706"/>
              <a:gd name="connsiteY164" fmla="*/ 957179 h 1027260"/>
              <a:gd name="connsiteX165" fmla="*/ 1398896 w 10753706"/>
              <a:gd name="connsiteY165" fmla="*/ 957460 h 1027260"/>
              <a:gd name="connsiteX166" fmla="*/ 1394632 w 10753706"/>
              <a:gd name="connsiteY166" fmla="*/ 954725 h 1027260"/>
              <a:gd name="connsiteX167" fmla="*/ 1375043 w 10753706"/>
              <a:gd name="connsiteY167" fmla="*/ 953132 h 1027260"/>
              <a:gd name="connsiteX168" fmla="*/ 1351876 w 10753706"/>
              <a:gd name="connsiteY168" fmla="*/ 954436 h 1027260"/>
              <a:gd name="connsiteX169" fmla="*/ 1242676 w 10753706"/>
              <a:gd name="connsiteY169" fmla="*/ 963767 h 1027260"/>
              <a:gd name="connsiteX170" fmla="*/ 1205993 w 10753706"/>
              <a:gd name="connsiteY170" fmla="*/ 974080 h 1027260"/>
              <a:gd name="connsiteX171" fmla="*/ 1052221 w 10753706"/>
              <a:gd name="connsiteY171" fmla="*/ 963954 h 1027260"/>
              <a:gd name="connsiteX172" fmla="*/ 968270 w 10753706"/>
              <a:gd name="connsiteY172" fmla="*/ 964761 h 1027260"/>
              <a:gd name="connsiteX173" fmla="*/ 874493 w 10753706"/>
              <a:gd name="connsiteY173" fmla="*/ 998122 h 1027260"/>
              <a:gd name="connsiteX174" fmla="*/ 814411 w 10753706"/>
              <a:gd name="connsiteY174" fmla="*/ 1007391 h 1027260"/>
              <a:gd name="connsiteX175" fmla="*/ 688604 w 10753706"/>
              <a:gd name="connsiteY175" fmla="*/ 1015631 h 1027260"/>
              <a:gd name="connsiteX176" fmla="*/ 618171 w 10753706"/>
              <a:gd name="connsiteY176" fmla="*/ 1027260 h 1027260"/>
              <a:gd name="connsiteX177" fmla="*/ 570379 w 10753706"/>
              <a:gd name="connsiteY177" fmla="*/ 1023487 h 1027260"/>
              <a:gd name="connsiteX178" fmla="*/ 482519 w 10753706"/>
              <a:gd name="connsiteY178" fmla="*/ 1002108 h 1027260"/>
              <a:gd name="connsiteX179" fmla="*/ 475319 w 10753706"/>
              <a:gd name="connsiteY179" fmla="*/ 1009922 h 1027260"/>
              <a:gd name="connsiteX180" fmla="*/ 431104 w 10753706"/>
              <a:gd name="connsiteY180" fmla="*/ 1009317 h 1027260"/>
              <a:gd name="connsiteX181" fmla="*/ 363782 w 10753706"/>
              <a:gd name="connsiteY181" fmla="*/ 1007585 h 1027260"/>
              <a:gd name="connsiteX182" fmla="*/ 325533 w 10753706"/>
              <a:gd name="connsiteY182" fmla="*/ 1008502 h 1027260"/>
              <a:gd name="connsiteX183" fmla="*/ 220429 w 10753706"/>
              <a:gd name="connsiteY183" fmla="*/ 1008927 h 1027260"/>
              <a:gd name="connsiteX184" fmla="*/ 114676 w 10753706"/>
              <a:gd name="connsiteY184" fmla="*/ 1007765 h 1027260"/>
              <a:gd name="connsiteX185" fmla="*/ 13470 w 10753706"/>
              <a:gd name="connsiteY185" fmla="*/ 998544 h 1027260"/>
              <a:gd name="connsiteX186" fmla="*/ 0 w 10753706"/>
              <a:gd name="connsiteY186" fmla="*/ 997355 h 1027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Lst>
            <a:rect l="l" t="t" r="r" b="b"/>
            <a:pathLst>
              <a:path w="10753706" h="1027260">
                <a:moveTo>
                  <a:pt x="0" y="0"/>
                </a:moveTo>
                <a:lnTo>
                  <a:pt x="10753706" y="0"/>
                </a:lnTo>
                <a:lnTo>
                  <a:pt x="10748809" y="2522"/>
                </a:lnTo>
                <a:cubicBezTo>
                  <a:pt x="10744031" y="4644"/>
                  <a:pt x="10737551" y="7204"/>
                  <a:pt x="10725330" y="11977"/>
                </a:cubicBezTo>
                <a:cubicBezTo>
                  <a:pt x="10700888" y="21523"/>
                  <a:pt x="10652058" y="39304"/>
                  <a:pt x="10615423" y="52967"/>
                </a:cubicBezTo>
                <a:cubicBezTo>
                  <a:pt x="10598524" y="49017"/>
                  <a:pt x="10550674" y="61360"/>
                  <a:pt x="10533936" y="53095"/>
                </a:cubicBezTo>
                <a:cubicBezTo>
                  <a:pt x="10519435" y="55674"/>
                  <a:pt x="10480156" y="49393"/>
                  <a:pt x="10466876" y="45180"/>
                </a:cubicBezTo>
                <a:cubicBezTo>
                  <a:pt x="10443145" y="68059"/>
                  <a:pt x="10382269" y="71294"/>
                  <a:pt x="10355090" y="89741"/>
                </a:cubicBezTo>
                <a:cubicBezTo>
                  <a:pt x="10286222" y="95376"/>
                  <a:pt x="10146285" y="63529"/>
                  <a:pt x="10087145" y="66115"/>
                </a:cubicBezTo>
                <a:cubicBezTo>
                  <a:pt x="10067575" y="79584"/>
                  <a:pt x="10043111" y="68921"/>
                  <a:pt x="10015902" y="76178"/>
                </a:cubicBezTo>
                <a:cubicBezTo>
                  <a:pt x="9952302" y="84628"/>
                  <a:pt x="9893286" y="103337"/>
                  <a:pt x="9806005" y="102435"/>
                </a:cubicBezTo>
                <a:cubicBezTo>
                  <a:pt x="9782247" y="141133"/>
                  <a:pt x="9674787" y="151643"/>
                  <a:pt x="9602583" y="179170"/>
                </a:cubicBezTo>
                <a:cubicBezTo>
                  <a:pt x="9557658" y="187584"/>
                  <a:pt x="9478290" y="154235"/>
                  <a:pt x="9469719" y="174721"/>
                </a:cubicBezTo>
                <a:cubicBezTo>
                  <a:pt x="9443779" y="165070"/>
                  <a:pt x="9431317" y="185692"/>
                  <a:pt x="9408692" y="189513"/>
                </a:cubicBezTo>
                <a:cubicBezTo>
                  <a:pt x="9387154" y="183843"/>
                  <a:pt x="9380475" y="191089"/>
                  <a:pt x="9364151" y="194072"/>
                </a:cubicBezTo>
                <a:cubicBezTo>
                  <a:pt x="9354686" y="190222"/>
                  <a:pt x="9340485" y="191782"/>
                  <a:pt x="9337751" y="197579"/>
                </a:cubicBezTo>
                <a:cubicBezTo>
                  <a:pt x="9349566" y="209270"/>
                  <a:pt x="9297468" y="207714"/>
                  <a:pt x="9297166" y="216558"/>
                </a:cubicBezTo>
                <a:cubicBezTo>
                  <a:pt x="9269057" y="220999"/>
                  <a:pt x="9139630" y="221783"/>
                  <a:pt x="9123859" y="237356"/>
                </a:cubicBezTo>
                <a:cubicBezTo>
                  <a:pt x="9068176" y="249209"/>
                  <a:pt x="8975349" y="235349"/>
                  <a:pt x="8950741" y="238020"/>
                </a:cubicBezTo>
                <a:cubicBezTo>
                  <a:pt x="8916265" y="215428"/>
                  <a:pt x="8822808" y="292026"/>
                  <a:pt x="8718236" y="303148"/>
                </a:cubicBezTo>
                <a:cubicBezTo>
                  <a:pt x="8703111" y="302060"/>
                  <a:pt x="8695551" y="302792"/>
                  <a:pt x="8694011" y="308812"/>
                </a:cubicBezTo>
                <a:cubicBezTo>
                  <a:pt x="8661810" y="312764"/>
                  <a:pt x="8637956" y="329628"/>
                  <a:pt x="8611976" y="324819"/>
                </a:cubicBezTo>
                <a:cubicBezTo>
                  <a:pt x="8621849" y="336388"/>
                  <a:pt x="8562809" y="325917"/>
                  <a:pt x="8562074" y="337971"/>
                </a:cubicBezTo>
                <a:cubicBezTo>
                  <a:pt x="8543699" y="343978"/>
                  <a:pt x="8511321" y="356396"/>
                  <a:pt x="8501724" y="360865"/>
                </a:cubicBezTo>
                <a:lnTo>
                  <a:pt x="8504489" y="364790"/>
                </a:lnTo>
                <a:lnTo>
                  <a:pt x="8492774" y="366181"/>
                </a:lnTo>
                <a:lnTo>
                  <a:pt x="8466405" y="368724"/>
                </a:lnTo>
                <a:cubicBezTo>
                  <a:pt x="8455454" y="372229"/>
                  <a:pt x="8440175" y="385805"/>
                  <a:pt x="8427069" y="387211"/>
                </a:cubicBezTo>
                <a:cubicBezTo>
                  <a:pt x="8400442" y="392215"/>
                  <a:pt x="8397079" y="382989"/>
                  <a:pt x="8387766" y="377161"/>
                </a:cubicBezTo>
                <a:cubicBezTo>
                  <a:pt x="8369233" y="378548"/>
                  <a:pt x="8334756" y="390869"/>
                  <a:pt x="8315874" y="395527"/>
                </a:cubicBezTo>
                <a:cubicBezTo>
                  <a:pt x="8306664" y="400500"/>
                  <a:pt x="8272845" y="393679"/>
                  <a:pt x="8274474" y="405112"/>
                </a:cubicBezTo>
                <a:cubicBezTo>
                  <a:pt x="8255483" y="406194"/>
                  <a:pt x="8244963" y="408376"/>
                  <a:pt x="8234664" y="410219"/>
                </a:cubicBezTo>
                <a:lnTo>
                  <a:pt x="8211268" y="416791"/>
                </a:lnTo>
                <a:cubicBezTo>
                  <a:pt x="8204720" y="419941"/>
                  <a:pt x="8197411" y="422004"/>
                  <a:pt x="8188615" y="421755"/>
                </a:cubicBezTo>
                <a:lnTo>
                  <a:pt x="8179981" y="420402"/>
                </a:lnTo>
                <a:lnTo>
                  <a:pt x="8179307" y="422516"/>
                </a:lnTo>
                <a:cubicBezTo>
                  <a:pt x="8179027" y="425797"/>
                  <a:pt x="8175790" y="448341"/>
                  <a:pt x="8147929" y="450302"/>
                </a:cubicBezTo>
                <a:cubicBezTo>
                  <a:pt x="8130300" y="457967"/>
                  <a:pt x="8114933" y="461015"/>
                  <a:pt x="8089136" y="465283"/>
                </a:cubicBezTo>
                <a:cubicBezTo>
                  <a:pt x="8072810" y="465920"/>
                  <a:pt x="8069376" y="451569"/>
                  <a:pt x="8049973" y="454121"/>
                </a:cubicBezTo>
                <a:cubicBezTo>
                  <a:pt x="7974508" y="471465"/>
                  <a:pt x="8006050" y="447139"/>
                  <a:pt x="7965913" y="464415"/>
                </a:cubicBezTo>
                <a:cubicBezTo>
                  <a:pt x="7958234" y="466025"/>
                  <a:pt x="7951405" y="465800"/>
                  <a:pt x="7945093" y="464798"/>
                </a:cubicBezTo>
                <a:lnTo>
                  <a:pt x="7935335" y="462442"/>
                </a:lnTo>
                <a:lnTo>
                  <a:pt x="7904779" y="471429"/>
                </a:lnTo>
                <a:cubicBezTo>
                  <a:pt x="7889387" y="474999"/>
                  <a:pt x="7872867" y="477951"/>
                  <a:pt x="7855604" y="480199"/>
                </a:cubicBezTo>
                <a:cubicBezTo>
                  <a:pt x="7850005" y="476378"/>
                  <a:pt x="7838628" y="483595"/>
                  <a:pt x="7832630" y="485371"/>
                </a:cubicBezTo>
                <a:cubicBezTo>
                  <a:pt x="7831473" y="482645"/>
                  <a:pt x="7816623" y="482661"/>
                  <a:pt x="7812438" y="485391"/>
                </a:cubicBezTo>
                <a:cubicBezTo>
                  <a:pt x="7709470" y="505049"/>
                  <a:pt x="7759426" y="473956"/>
                  <a:pt x="7701399" y="495197"/>
                </a:cubicBezTo>
                <a:cubicBezTo>
                  <a:pt x="7690986" y="496989"/>
                  <a:pt x="7682397" y="496365"/>
                  <a:pt x="7674778" y="494723"/>
                </a:cubicBezTo>
                <a:lnTo>
                  <a:pt x="7660445" y="490194"/>
                </a:lnTo>
                <a:lnTo>
                  <a:pt x="7651781" y="493084"/>
                </a:lnTo>
                <a:cubicBezTo>
                  <a:pt x="7616113" y="496548"/>
                  <a:pt x="7603273" y="491735"/>
                  <a:pt x="7584807" y="499490"/>
                </a:cubicBezTo>
                <a:cubicBezTo>
                  <a:pt x="7549256" y="490212"/>
                  <a:pt x="7563949" y="500167"/>
                  <a:pt x="7541324" y="504184"/>
                </a:cubicBezTo>
                <a:cubicBezTo>
                  <a:pt x="7523851" y="508307"/>
                  <a:pt x="7559546" y="509825"/>
                  <a:pt x="7541756" y="512184"/>
                </a:cubicBezTo>
                <a:cubicBezTo>
                  <a:pt x="7520963" y="510864"/>
                  <a:pt x="7525755" y="520497"/>
                  <a:pt x="7503906" y="518551"/>
                </a:cubicBezTo>
                <a:cubicBezTo>
                  <a:pt x="7505924" y="510774"/>
                  <a:pt x="7464361" y="523683"/>
                  <a:pt x="7460411" y="517415"/>
                </a:cubicBezTo>
                <a:lnTo>
                  <a:pt x="7460116" y="517548"/>
                </a:lnTo>
                <a:cubicBezTo>
                  <a:pt x="7447785" y="530928"/>
                  <a:pt x="7310141" y="550568"/>
                  <a:pt x="7297810" y="563947"/>
                </a:cubicBezTo>
                <a:cubicBezTo>
                  <a:pt x="7221791" y="605698"/>
                  <a:pt x="7039072" y="646008"/>
                  <a:pt x="6946388" y="665244"/>
                </a:cubicBezTo>
                <a:cubicBezTo>
                  <a:pt x="6853704" y="684480"/>
                  <a:pt x="6804875" y="677485"/>
                  <a:pt x="6741704" y="679365"/>
                </a:cubicBezTo>
                <a:lnTo>
                  <a:pt x="6624680" y="677674"/>
                </a:lnTo>
                <a:lnTo>
                  <a:pt x="6605700" y="683566"/>
                </a:lnTo>
                <a:cubicBezTo>
                  <a:pt x="6603309" y="685184"/>
                  <a:pt x="6599550" y="685647"/>
                  <a:pt x="6576922" y="683030"/>
                </a:cubicBezTo>
                <a:cubicBezTo>
                  <a:pt x="6527275" y="698355"/>
                  <a:pt x="6440981" y="702347"/>
                  <a:pt x="6405123" y="721946"/>
                </a:cubicBezTo>
                <a:cubicBezTo>
                  <a:pt x="6407963" y="715467"/>
                  <a:pt x="6383450" y="712913"/>
                  <a:pt x="6368938" y="717341"/>
                </a:cubicBezTo>
                <a:cubicBezTo>
                  <a:pt x="6377914" y="692119"/>
                  <a:pt x="6315316" y="744281"/>
                  <a:pt x="6295102" y="729508"/>
                </a:cubicBezTo>
                <a:cubicBezTo>
                  <a:pt x="6300358" y="744473"/>
                  <a:pt x="6240070" y="776254"/>
                  <a:pt x="6202084" y="767091"/>
                </a:cubicBezTo>
                <a:cubicBezTo>
                  <a:pt x="6152826" y="774744"/>
                  <a:pt x="6122010" y="790367"/>
                  <a:pt x="6067157" y="790339"/>
                </a:cubicBezTo>
                <a:cubicBezTo>
                  <a:pt x="6066310" y="792484"/>
                  <a:pt x="6064283" y="794403"/>
                  <a:pt x="6061443" y="796151"/>
                </a:cubicBezTo>
                <a:lnTo>
                  <a:pt x="6051406" y="800684"/>
                </a:lnTo>
                <a:lnTo>
                  <a:pt x="6049097" y="800636"/>
                </a:lnTo>
                <a:cubicBezTo>
                  <a:pt x="6040408" y="801393"/>
                  <a:pt x="6036299" y="802645"/>
                  <a:pt x="6034222" y="804110"/>
                </a:cubicBezTo>
                <a:lnTo>
                  <a:pt x="6033121" y="806078"/>
                </a:lnTo>
                <a:lnTo>
                  <a:pt x="6023593" y="808842"/>
                </a:lnTo>
                <a:lnTo>
                  <a:pt x="6006639" y="815304"/>
                </a:lnTo>
                <a:lnTo>
                  <a:pt x="6001762" y="815557"/>
                </a:lnTo>
                <a:lnTo>
                  <a:pt x="5973534" y="823815"/>
                </a:lnTo>
                <a:lnTo>
                  <a:pt x="5972336" y="823476"/>
                </a:lnTo>
                <a:cubicBezTo>
                  <a:pt x="5969004" y="822901"/>
                  <a:pt x="5965329" y="822833"/>
                  <a:pt x="5960841" y="823819"/>
                </a:cubicBezTo>
                <a:cubicBezTo>
                  <a:pt x="5955860" y="815655"/>
                  <a:pt x="5953515" y="821882"/>
                  <a:pt x="5940719" y="825514"/>
                </a:cubicBezTo>
                <a:cubicBezTo>
                  <a:pt x="5930130" y="813644"/>
                  <a:pt x="5900943" y="827979"/>
                  <a:pt x="5884298" y="823806"/>
                </a:cubicBezTo>
                <a:cubicBezTo>
                  <a:pt x="5875133" y="826741"/>
                  <a:pt x="5865250" y="829630"/>
                  <a:pt x="5854779" y="832365"/>
                </a:cubicBezTo>
                <a:lnTo>
                  <a:pt x="5848382" y="833844"/>
                </a:lnTo>
                <a:lnTo>
                  <a:pt x="5848066" y="833772"/>
                </a:lnTo>
                <a:cubicBezTo>
                  <a:pt x="5846273" y="833879"/>
                  <a:pt x="5844018" y="834284"/>
                  <a:pt x="5840944" y="835132"/>
                </a:cubicBezTo>
                <a:lnTo>
                  <a:pt x="5836719" y="836539"/>
                </a:lnTo>
                <a:lnTo>
                  <a:pt x="5824311" y="839408"/>
                </a:lnTo>
                <a:lnTo>
                  <a:pt x="5818788" y="839727"/>
                </a:lnTo>
                <a:cubicBezTo>
                  <a:pt x="5797008" y="838594"/>
                  <a:pt x="5786883" y="822081"/>
                  <a:pt x="5763953" y="834282"/>
                </a:cubicBezTo>
                <a:cubicBezTo>
                  <a:pt x="5726813" y="837521"/>
                  <a:pt x="5699446" y="830949"/>
                  <a:pt x="5667748" y="840211"/>
                </a:cubicBezTo>
                <a:cubicBezTo>
                  <a:pt x="5632959" y="843205"/>
                  <a:pt x="5601436" y="842280"/>
                  <a:pt x="5573108" y="847611"/>
                </a:cubicBezTo>
                <a:cubicBezTo>
                  <a:pt x="5560030" y="845832"/>
                  <a:pt x="5549547" y="851598"/>
                  <a:pt x="5539137" y="851033"/>
                </a:cubicBezTo>
                <a:cubicBezTo>
                  <a:pt x="5528728" y="850467"/>
                  <a:pt x="5529256" y="837509"/>
                  <a:pt x="5510651" y="844215"/>
                </a:cubicBezTo>
                <a:cubicBezTo>
                  <a:pt x="5494241" y="833607"/>
                  <a:pt x="5466101" y="839171"/>
                  <a:pt x="5457331" y="839159"/>
                </a:cubicBezTo>
                <a:lnTo>
                  <a:pt x="5410613" y="834358"/>
                </a:lnTo>
                <a:lnTo>
                  <a:pt x="5370040" y="862127"/>
                </a:lnTo>
                <a:cubicBezTo>
                  <a:pt x="5357863" y="856469"/>
                  <a:pt x="5319115" y="868069"/>
                  <a:pt x="5318778" y="855310"/>
                </a:cubicBezTo>
                <a:cubicBezTo>
                  <a:pt x="5303920" y="857760"/>
                  <a:pt x="5296727" y="863736"/>
                  <a:pt x="5298645" y="855171"/>
                </a:cubicBezTo>
                <a:cubicBezTo>
                  <a:pt x="5287819" y="855897"/>
                  <a:pt x="5267444" y="857825"/>
                  <a:pt x="5253828" y="859670"/>
                </a:cubicBezTo>
                <a:lnTo>
                  <a:pt x="5216955" y="866245"/>
                </a:lnTo>
                <a:lnTo>
                  <a:pt x="5214344" y="868102"/>
                </a:lnTo>
                <a:cubicBezTo>
                  <a:pt x="5210778" y="868719"/>
                  <a:pt x="5200859" y="869042"/>
                  <a:pt x="5195561" y="869949"/>
                </a:cubicBezTo>
                <a:lnTo>
                  <a:pt x="5182555" y="873542"/>
                </a:lnTo>
                <a:cubicBezTo>
                  <a:pt x="5178496" y="875023"/>
                  <a:pt x="5175066" y="876746"/>
                  <a:pt x="5172552" y="878801"/>
                </a:cubicBezTo>
                <a:cubicBezTo>
                  <a:pt x="5121406" y="873797"/>
                  <a:pt x="5080096" y="886529"/>
                  <a:pt x="5027993" y="889666"/>
                </a:cubicBezTo>
                <a:cubicBezTo>
                  <a:pt x="4999924" y="877115"/>
                  <a:pt x="4946973" y="919452"/>
                  <a:pt x="4939844" y="934802"/>
                </a:cubicBezTo>
                <a:cubicBezTo>
                  <a:pt x="4895154" y="940701"/>
                  <a:pt x="4844006" y="928240"/>
                  <a:pt x="4792576" y="934820"/>
                </a:cubicBezTo>
                <a:lnTo>
                  <a:pt x="4602423" y="958063"/>
                </a:lnTo>
                <a:cubicBezTo>
                  <a:pt x="4488530" y="967131"/>
                  <a:pt x="4399004" y="969822"/>
                  <a:pt x="4290656" y="969152"/>
                </a:cubicBezTo>
                <a:cubicBezTo>
                  <a:pt x="4182308" y="968482"/>
                  <a:pt x="4046938" y="971167"/>
                  <a:pt x="3952334" y="954043"/>
                </a:cubicBezTo>
                <a:lnTo>
                  <a:pt x="3858560" y="948781"/>
                </a:lnTo>
                <a:lnTo>
                  <a:pt x="3846597" y="948382"/>
                </a:lnTo>
                <a:cubicBezTo>
                  <a:pt x="3807516" y="956616"/>
                  <a:pt x="3767475" y="941640"/>
                  <a:pt x="3736044" y="947759"/>
                </a:cubicBezTo>
                <a:cubicBezTo>
                  <a:pt x="3727323" y="948128"/>
                  <a:pt x="3719828" y="947771"/>
                  <a:pt x="3713136" y="946963"/>
                </a:cubicBezTo>
                <a:lnTo>
                  <a:pt x="3695939" y="943639"/>
                </a:lnTo>
                <a:lnTo>
                  <a:pt x="3694125" y="940567"/>
                </a:lnTo>
                <a:lnTo>
                  <a:pt x="3681925" y="939706"/>
                </a:lnTo>
                <a:lnTo>
                  <a:pt x="3679204" y="938926"/>
                </a:lnTo>
                <a:cubicBezTo>
                  <a:pt x="3668160" y="939028"/>
                  <a:pt x="3634193" y="940875"/>
                  <a:pt x="3615656" y="940320"/>
                </a:cubicBezTo>
                <a:cubicBezTo>
                  <a:pt x="3582626" y="936974"/>
                  <a:pt x="3593904" y="949140"/>
                  <a:pt x="3567983" y="935596"/>
                </a:cubicBezTo>
                <a:cubicBezTo>
                  <a:pt x="3504185" y="939048"/>
                  <a:pt x="3482818" y="922224"/>
                  <a:pt x="3422423" y="932129"/>
                </a:cubicBezTo>
                <a:cubicBezTo>
                  <a:pt x="3369166" y="933413"/>
                  <a:pt x="3329486" y="910108"/>
                  <a:pt x="3310925" y="911072"/>
                </a:cubicBezTo>
                <a:cubicBezTo>
                  <a:pt x="3261363" y="909787"/>
                  <a:pt x="3198415" y="933574"/>
                  <a:pt x="3139421" y="934151"/>
                </a:cubicBezTo>
                <a:cubicBezTo>
                  <a:pt x="3088799" y="931012"/>
                  <a:pt x="3038941" y="938464"/>
                  <a:pt x="2996922" y="927537"/>
                </a:cubicBezTo>
                <a:cubicBezTo>
                  <a:pt x="2992673" y="929234"/>
                  <a:pt x="2987900" y="930498"/>
                  <a:pt x="2982785" y="931453"/>
                </a:cubicBezTo>
                <a:lnTo>
                  <a:pt x="2967478" y="933397"/>
                </a:lnTo>
                <a:lnTo>
                  <a:pt x="2948552" y="932961"/>
                </a:lnTo>
                <a:lnTo>
                  <a:pt x="2944404" y="934452"/>
                </a:lnTo>
                <a:lnTo>
                  <a:pt x="2908608" y="937205"/>
                </a:lnTo>
                <a:lnTo>
                  <a:pt x="2904443" y="936455"/>
                </a:lnTo>
                <a:lnTo>
                  <a:pt x="2868935" y="938022"/>
                </a:lnTo>
                <a:lnTo>
                  <a:pt x="2868586" y="937487"/>
                </a:lnTo>
                <a:cubicBezTo>
                  <a:pt x="2866994" y="936327"/>
                  <a:pt x="2864292" y="935538"/>
                  <a:pt x="2859191" y="935503"/>
                </a:cubicBezTo>
                <a:cubicBezTo>
                  <a:pt x="2869075" y="927418"/>
                  <a:pt x="2856828" y="932364"/>
                  <a:pt x="2840915" y="932977"/>
                </a:cubicBezTo>
                <a:lnTo>
                  <a:pt x="2763509" y="921850"/>
                </a:lnTo>
                <a:lnTo>
                  <a:pt x="2756121" y="921864"/>
                </a:lnTo>
                <a:cubicBezTo>
                  <a:pt x="2756081" y="921822"/>
                  <a:pt x="2756039" y="921781"/>
                  <a:pt x="2755998" y="921739"/>
                </a:cubicBezTo>
                <a:cubicBezTo>
                  <a:pt x="2754445" y="921476"/>
                  <a:pt x="2752036" y="921380"/>
                  <a:pt x="2748255" y="921505"/>
                </a:cubicBezTo>
                <a:lnTo>
                  <a:pt x="2694601" y="915575"/>
                </a:lnTo>
                <a:cubicBezTo>
                  <a:pt x="2671223" y="919874"/>
                  <a:pt x="2666972" y="913376"/>
                  <a:pt x="2635357" y="910976"/>
                </a:cubicBezTo>
                <a:cubicBezTo>
                  <a:pt x="2621906" y="915051"/>
                  <a:pt x="2611315" y="913542"/>
                  <a:pt x="2601047" y="910263"/>
                </a:cubicBezTo>
                <a:cubicBezTo>
                  <a:pt x="2570084" y="912074"/>
                  <a:pt x="2542135" y="907435"/>
                  <a:pt x="2507482" y="906211"/>
                </a:cubicBezTo>
                <a:cubicBezTo>
                  <a:pt x="2469706" y="911437"/>
                  <a:pt x="2450920" y="901812"/>
                  <a:pt x="2413884" y="900545"/>
                </a:cubicBezTo>
                <a:cubicBezTo>
                  <a:pt x="2381338" y="909664"/>
                  <a:pt x="2387753" y="892438"/>
                  <a:pt x="2368912" y="888755"/>
                </a:cubicBezTo>
                <a:lnTo>
                  <a:pt x="2349490" y="889719"/>
                </a:lnTo>
                <a:lnTo>
                  <a:pt x="2344290" y="890584"/>
                </a:lnTo>
                <a:cubicBezTo>
                  <a:pt x="2340673" y="891041"/>
                  <a:pt x="2338228" y="891167"/>
                  <a:pt x="2336488" y="891058"/>
                </a:cubicBezTo>
                <a:lnTo>
                  <a:pt x="2329015" y="891627"/>
                </a:lnTo>
                <a:cubicBezTo>
                  <a:pt x="2316843" y="893039"/>
                  <a:pt x="2305064" y="894669"/>
                  <a:pt x="2293898" y="896431"/>
                </a:cubicBezTo>
                <a:cubicBezTo>
                  <a:pt x="2282637" y="890404"/>
                  <a:pt x="2242346" y="900851"/>
                  <a:pt x="2243927" y="888076"/>
                </a:cubicBezTo>
                <a:cubicBezTo>
                  <a:pt x="2228778" y="890081"/>
                  <a:pt x="2220725" y="895845"/>
                  <a:pt x="2223920" y="887331"/>
                </a:cubicBezTo>
                <a:cubicBezTo>
                  <a:pt x="2218877" y="887756"/>
                  <a:pt x="2215583" y="887254"/>
                  <a:pt x="2213081" y="886302"/>
                </a:cubicBezTo>
                <a:lnTo>
                  <a:pt x="2212307" y="885829"/>
                </a:lnTo>
                <a:lnTo>
                  <a:pt x="2152321" y="894418"/>
                </a:lnTo>
                <a:lnTo>
                  <a:pt x="2140985" y="895968"/>
                </a:lnTo>
                <a:lnTo>
                  <a:pt x="2121210" y="899354"/>
                </a:lnTo>
                <a:lnTo>
                  <a:pt x="2119146" y="899033"/>
                </a:lnTo>
                <a:lnTo>
                  <a:pt x="2105666" y="902240"/>
                </a:lnTo>
                <a:cubicBezTo>
                  <a:pt x="2101407" y="903601"/>
                  <a:pt x="2097735" y="905221"/>
                  <a:pt x="2094924" y="907203"/>
                </a:cubicBezTo>
                <a:cubicBezTo>
                  <a:pt x="2044793" y="900664"/>
                  <a:pt x="2001785" y="912168"/>
                  <a:pt x="1949478" y="913748"/>
                </a:cubicBezTo>
                <a:cubicBezTo>
                  <a:pt x="1891937" y="919585"/>
                  <a:pt x="1810334" y="935486"/>
                  <a:pt x="1749684" y="942223"/>
                </a:cubicBezTo>
                <a:lnTo>
                  <a:pt x="1585576" y="954170"/>
                </a:lnTo>
                <a:cubicBezTo>
                  <a:pt x="1549165" y="943719"/>
                  <a:pt x="1511425" y="950847"/>
                  <a:pt x="1476250" y="950653"/>
                </a:cubicBezTo>
                <a:cubicBezTo>
                  <a:pt x="1488515" y="961596"/>
                  <a:pt x="1432660" y="946795"/>
                  <a:pt x="1433927" y="959926"/>
                </a:cubicBezTo>
                <a:cubicBezTo>
                  <a:pt x="1427485" y="959475"/>
                  <a:pt x="1421205" y="958623"/>
                  <a:pt x="1414893" y="957671"/>
                </a:cubicBezTo>
                <a:lnTo>
                  <a:pt x="1411585" y="957179"/>
                </a:lnTo>
                <a:lnTo>
                  <a:pt x="1398896" y="957460"/>
                </a:lnTo>
                <a:lnTo>
                  <a:pt x="1394632" y="954725"/>
                </a:lnTo>
                <a:lnTo>
                  <a:pt x="1375043" y="953132"/>
                </a:lnTo>
                <a:cubicBezTo>
                  <a:pt x="1367813" y="952970"/>
                  <a:pt x="1360155" y="953305"/>
                  <a:pt x="1351876" y="954436"/>
                </a:cubicBezTo>
                <a:cubicBezTo>
                  <a:pt x="1325912" y="963028"/>
                  <a:pt x="1274459" y="952492"/>
                  <a:pt x="1242676" y="963767"/>
                </a:cubicBezTo>
                <a:cubicBezTo>
                  <a:pt x="1230276" y="966918"/>
                  <a:pt x="1216715" y="977098"/>
                  <a:pt x="1205993" y="974080"/>
                </a:cubicBezTo>
                <a:cubicBezTo>
                  <a:pt x="1174251" y="974112"/>
                  <a:pt x="1086982" y="964420"/>
                  <a:pt x="1052221" y="963954"/>
                </a:cubicBezTo>
                <a:cubicBezTo>
                  <a:pt x="1038515" y="970622"/>
                  <a:pt x="1009522" y="962342"/>
                  <a:pt x="968270" y="964761"/>
                </a:cubicBezTo>
                <a:cubicBezTo>
                  <a:pt x="943437" y="973698"/>
                  <a:pt x="900136" y="991017"/>
                  <a:pt x="874493" y="998122"/>
                </a:cubicBezTo>
                <a:cubicBezTo>
                  <a:pt x="848849" y="1005226"/>
                  <a:pt x="853424" y="1009427"/>
                  <a:pt x="814411" y="1007391"/>
                </a:cubicBezTo>
                <a:cubicBezTo>
                  <a:pt x="765926" y="1022821"/>
                  <a:pt x="732885" y="1009859"/>
                  <a:pt x="688604" y="1015631"/>
                </a:cubicBezTo>
                <a:cubicBezTo>
                  <a:pt x="638045" y="1020877"/>
                  <a:pt x="677999" y="1011556"/>
                  <a:pt x="618171" y="1027260"/>
                </a:cubicBezTo>
                <a:cubicBezTo>
                  <a:pt x="609680" y="1023165"/>
                  <a:pt x="583253" y="1020277"/>
                  <a:pt x="570379" y="1023487"/>
                </a:cubicBezTo>
                <a:cubicBezTo>
                  <a:pt x="543992" y="1022523"/>
                  <a:pt x="505183" y="1001686"/>
                  <a:pt x="482519" y="1002108"/>
                </a:cubicBezTo>
                <a:cubicBezTo>
                  <a:pt x="464011" y="1002285"/>
                  <a:pt x="495211" y="1007995"/>
                  <a:pt x="475319" y="1009922"/>
                </a:cubicBezTo>
                <a:cubicBezTo>
                  <a:pt x="450818" y="1011135"/>
                  <a:pt x="454804" y="1022539"/>
                  <a:pt x="431104" y="1009317"/>
                </a:cubicBezTo>
                <a:cubicBezTo>
                  <a:pt x="406857" y="1014651"/>
                  <a:pt x="399686" y="1008456"/>
                  <a:pt x="363782" y="1007585"/>
                </a:cubicBezTo>
                <a:cubicBezTo>
                  <a:pt x="350440" y="1012231"/>
                  <a:pt x="338145" y="1011245"/>
                  <a:pt x="325533" y="1008502"/>
                </a:cubicBezTo>
                <a:cubicBezTo>
                  <a:pt x="291944" y="1011745"/>
                  <a:pt x="259251" y="1008497"/>
                  <a:pt x="220429" y="1008927"/>
                </a:cubicBezTo>
                <a:cubicBezTo>
                  <a:pt x="180594" y="1015852"/>
                  <a:pt x="156150" y="1007265"/>
                  <a:pt x="114676" y="1007765"/>
                </a:cubicBezTo>
                <a:cubicBezTo>
                  <a:pt x="85718" y="1006195"/>
                  <a:pt x="43316" y="1001491"/>
                  <a:pt x="13470" y="998544"/>
                </a:cubicBezTo>
                <a:lnTo>
                  <a:pt x="0" y="997355"/>
                </a:lnTo>
                <a:close/>
              </a:path>
            </a:pathLst>
          </a:custGeom>
          <a:solidFill>
            <a:srgbClr val="82766A">
              <a:alpha val="15000"/>
            </a:srgbClr>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 name="CasellaDiTesto 1">
            <a:extLst>
              <a:ext uri="{FF2B5EF4-FFF2-40B4-BE49-F238E27FC236}">
                <a16:creationId xmlns:a16="http://schemas.microsoft.com/office/drawing/2014/main" id="{A4A4279B-0901-0F63-DC5D-E27AA2B1151F}"/>
              </a:ext>
            </a:extLst>
          </p:cNvPr>
          <p:cNvSpPr txBox="1"/>
          <p:nvPr/>
        </p:nvSpPr>
        <p:spPr>
          <a:xfrm>
            <a:off x="718907" y="1876756"/>
            <a:ext cx="11047269" cy="830997"/>
          </a:xfrm>
          <a:prstGeom prst="rect">
            <a:avLst/>
          </a:prstGeom>
          <a:noFill/>
        </p:spPr>
        <p:txBody>
          <a:bodyPr wrap="square">
            <a:spAutoFit/>
          </a:bodyPr>
          <a:lstStyle/>
          <a:p>
            <a:pPr algn="just"/>
            <a:r>
              <a:rPr lang="en-US" sz="1600" b="0" i="0" dirty="0">
                <a:solidFill>
                  <a:srgbClr val="000000"/>
                </a:solidFill>
                <a:effectLst/>
                <a:latin typeface="Bierstadt" panose="020B0004020202020204" pitchFamily="34" charset="0"/>
              </a:rPr>
              <a:t>The task in assignment problems is to </a:t>
            </a:r>
            <a:r>
              <a:rPr lang="en-US" sz="1600" b="1" i="0" dirty="0">
                <a:solidFill>
                  <a:srgbClr val="000000"/>
                </a:solidFill>
                <a:effectLst/>
                <a:latin typeface="Bierstadt" panose="020B0004020202020204" pitchFamily="34" charset="0"/>
              </a:rPr>
              <a:t>assign a set of items </a:t>
            </a:r>
            <a:r>
              <a:rPr lang="en-US" sz="1600" b="0" i="0" dirty="0">
                <a:solidFill>
                  <a:srgbClr val="000000"/>
                </a:solidFill>
                <a:effectLst/>
                <a:latin typeface="Bierstadt" panose="020B0004020202020204" pitchFamily="34" charset="0"/>
              </a:rPr>
              <a:t>(objects, activities, etc.) </a:t>
            </a:r>
            <a:r>
              <a:rPr lang="en-US" sz="1600" b="1" i="0" dirty="0">
                <a:solidFill>
                  <a:srgbClr val="000000"/>
                </a:solidFill>
                <a:effectLst/>
                <a:latin typeface="Bierstadt" panose="020B0004020202020204" pitchFamily="34" charset="0"/>
              </a:rPr>
              <a:t>to a given number of resources </a:t>
            </a:r>
            <a:r>
              <a:rPr lang="en-US" sz="1600" b="0" i="0" dirty="0">
                <a:solidFill>
                  <a:srgbClr val="000000"/>
                </a:solidFill>
                <a:effectLst/>
                <a:latin typeface="Bierstadt" panose="020B0004020202020204" pitchFamily="34" charset="0"/>
              </a:rPr>
              <a:t>(locations, agents, etc.) </a:t>
            </a:r>
            <a:r>
              <a:rPr lang="en-US" sz="1600" b="1" i="0" dirty="0">
                <a:solidFill>
                  <a:srgbClr val="000000"/>
                </a:solidFill>
                <a:effectLst/>
                <a:latin typeface="Bierstadt" panose="020B0004020202020204" pitchFamily="34" charset="0"/>
              </a:rPr>
              <a:t>subject to some constraints</a:t>
            </a:r>
            <a:r>
              <a:rPr lang="en-US" sz="1600" b="0" i="0" dirty="0">
                <a:solidFill>
                  <a:srgbClr val="000000"/>
                </a:solidFill>
                <a:effectLst/>
                <a:latin typeface="Bierstadt" panose="020B0004020202020204" pitchFamily="34" charset="0"/>
              </a:rPr>
              <a:t>. Assignments can be represented as a mapping from a set </a:t>
            </a:r>
            <a:r>
              <a:rPr lang="en-US" sz="1600" b="0" i="1" dirty="0">
                <a:solidFill>
                  <a:srgbClr val="000000"/>
                </a:solidFill>
                <a:effectLst/>
                <a:latin typeface="Bierstadt" panose="020B0004020202020204" pitchFamily="34" charset="0"/>
              </a:rPr>
              <a:t>I</a:t>
            </a:r>
            <a:r>
              <a:rPr lang="en-US" sz="1600" b="0" i="0" dirty="0">
                <a:solidFill>
                  <a:srgbClr val="000000"/>
                </a:solidFill>
                <a:effectLst/>
                <a:latin typeface="Bierstadt" panose="020B0004020202020204" pitchFamily="34" charset="0"/>
              </a:rPr>
              <a:t> to a set </a:t>
            </a:r>
            <a:r>
              <a:rPr lang="en-US" sz="1600" b="0" i="1" dirty="0">
                <a:solidFill>
                  <a:srgbClr val="000000"/>
                </a:solidFill>
                <a:effectLst/>
                <a:latin typeface="Bierstadt" panose="020B0004020202020204" pitchFamily="34" charset="0"/>
              </a:rPr>
              <a:t>J</a:t>
            </a:r>
            <a:r>
              <a:rPr lang="en-US" sz="1600" b="0" i="0" dirty="0">
                <a:solidFill>
                  <a:srgbClr val="000000"/>
                </a:solidFill>
                <a:effectLst/>
                <a:latin typeface="Bierstadt" panose="020B0004020202020204" pitchFamily="34" charset="0"/>
              </a:rPr>
              <a:t> , and the objective function to minimize is a function of the assignments done.</a:t>
            </a:r>
            <a:r>
              <a:rPr lang="en-US" sz="1600" dirty="0">
                <a:latin typeface="Bierstadt" panose="020B0004020202020204" pitchFamily="34" charset="0"/>
              </a:rPr>
              <a:t> </a:t>
            </a:r>
          </a:p>
        </p:txBody>
      </p:sp>
      <p:sp>
        <p:nvSpPr>
          <p:cNvPr id="6" name="CasellaDiTesto 5">
            <a:extLst>
              <a:ext uri="{FF2B5EF4-FFF2-40B4-BE49-F238E27FC236}">
                <a16:creationId xmlns:a16="http://schemas.microsoft.com/office/drawing/2014/main" id="{040EFBC9-FCE8-6E24-2296-7E98D4F9CF9F}"/>
              </a:ext>
            </a:extLst>
          </p:cNvPr>
          <p:cNvSpPr txBox="1"/>
          <p:nvPr/>
        </p:nvSpPr>
        <p:spPr>
          <a:xfrm>
            <a:off x="718907" y="2837920"/>
            <a:ext cx="10968268" cy="584775"/>
          </a:xfrm>
          <a:prstGeom prst="rect">
            <a:avLst/>
          </a:prstGeom>
          <a:noFill/>
        </p:spPr>
        <p:txBody>
          <a:bodyPr wrap="square">
            <a:spAutoFit/>
          </a:bodyPr>
          <a:lstStyle/>
          <a:p>
            <a:pPr algn="just"/>
            <a:r>
              <a:rPr lang="en-US" sz="1600" b="0" i="0" dirty="0">
                <a:solidFill>
                  <a:srgbClr val="000000"/>
                </a:solidFill>
                <a:effectLst/>
                <a:latin typeface="Bierstadt" panose="020B0004020202020204" pitchFamily="34" charset="0"/>
              </a:rPr>
              <a:t>Given an undirected graph G = (N,A), the goal in the GCP is to </a:t>
            </a:r>
            <a:r>
              <a:rPr lang="en-US" sz="1600" b="1" i="0" dirty="0">
                <a:solidFill>
                  <a:srgbClr val="000000"/>
                </a:solidFill>
                <a:effectLst/>
                <a:latin typeface="Bierstadt" panose="020B0004020202020204" pitchFamily="34" charset="0"/>
              </a:rPr>
              <a:t>find the minimum number of colors to assign to nodes such that no pair of adjacent nodes is assigned the same color</a:t>
            </a:r>
            <a:r>
              <a:rPr lang="en-US" sz="1600" b="0" i="0" dirty="0">
                <a:solidFill>
                  <a:srgbClr val="000000"/>
                </a:solidFill>
                <a:effectLst/>
                <a:latin typeface="Bierstadt" panose="020B0004020202020204" pitchFamily="34" charset="0"/>
              </a:rPr>
              <a:t>.</a:t>
            </a:r>
            <a:endParaRPr lang="en-US" sz="1600" dirty="0">
              <a:latin typeface="Bierstadt" panose="020B0004020202020204" pitchFamily="34" charset="0"/>
            </a:endParaRPr>
          </a:p>
        </p:txBody>
      </p:sp>
      <p:sp>
        <p:nvSpPr>
          <p:cNvPr id="7" name="CasellaDiTesto 6">
            <a:extLst>
              <a:ext uri="{FF2B5EF4-FFF2-40B4-BE49-F238E27FC236}">
                <a16:creationId xmlns:a16="http://schemas.microsoft.com/office/drawing/2014/main" id="{D1CF39FC-D1E5-59E6-E296-FBEA9129F6E2}"/>
              </a:ext>
            </a:extLst>
          </p:cNvPr>
          <p:cNvSpPr txBox="1"/>
          <p:nvPr/>
        </p:nvSpPr>
        <p:spPr>
          <a:xfrm>
            <a:off x="707812" y="3623792"/>
            <a:ext cx="5675169" cy="1323439"/>
          </a:xfrm>
          <a:prstGeom prst="rect">
            <a:avLst/>
          </a:prstGeom>
          <a:noFill/>
        </p:spPr>
        <p:txBody>
          <a:bodyPr wrap="square">
            <a:spAutoFit/>
          </a:bodyPr>
          <a:lstStyle/>
          <a:p>
            <a:pPr algn="just"/>
            <a:r>
              <a:rPr lang="en-US" sz="1600" b="0" i="0" dirty="0">
                <a:solidFill>
                  <a:srgbClr val="000000"/>
                </a:solidFill>
                <a:effectLst/>
                <a:latin typeface="Bierstadt" panose="020B0004020202020204" pitchFamily="34" charset="0"/>
              </a:rPr>
              <a:t>In their ACO algorithm, Costa and Hertz </a:t>
            </a:r>
            <a:r>
              <a:rPr lang="en-US" sz="1600" b="1" i="0" dirty="0">
                <a:solidFill>
                  <a:srgbClr val="000000"/>
                </a:solidFill>
                <a:effectLst/>
                <a:latin typeface="Bierstadt" panose="020B0004020202020204" pitchFamily="34" charset="0"/>
              </a:rPr>
              <a:t>use pheromones to indicate the desirability of assigning the same color to two nodes</a:t>
            </a:r>
            <a:r>
              <a:rPr lang="en-US" sz="1600" b="0" i="0" dirty="0">
                <a:solidFill>
                  <a:srgbClr val="000000"/>
                </a:solidFill>
                <a:effectLst/>
                <a:latin typeface="Bierstadt" panose="020B0004020202020204" pitchFamily="34" charset="0"/>
              </a:rPr>
              <a:t>. </a:t>
            </a:r>
          </a:p>
          <a:p>
            <a:pPr algn="just"/>
            <a:r>
              <a:rPr lang="en-US" sz="1600" b="0" i="0" dirty="0">
                <a:solidFill>
                  <a:srgbClr val="000000"/>
                </a:solidFill>
                <a:effectLst/>
                <a:latin typeface="Bierstadt" panose="020B0004020202020204" pitchFamily="34" charset="0"/>
              </a:rPr>
              <a:t>For ants’ solution construction, they adapted the heuristics used in two constructive algorithms</a:t>
            </a:r>
            <a:r>
              <a:rPr lang="en-US" sz="1600" dirty="0">
                <a:solidFill>
                  <a:srgbClr val="000000"/>
                </a:solidFill>
                <a:latin typeface="Bierstadt" panose="020B0004020202020204" pitchFamily="34" charset="0"/>
              </a:rPr>
              <a:t>.</a:t>
            </a:r>
            <a:endParaRPr lang="en-US" sz="1600" b="0" i="0" dirty="0">
              <a:solidFill>
                <a:srgbClr val="000000"/>
              </a:solidFill>
              <a:effectLst/>
              <a:latin typeface="Bierstadt" panose="020B0004020202020204" pitchFamily="34" charset="0"/>
            </a:endParaRPr>
          </a:p>
        </p:txBody>
      </p:sp>
      <p:pic>
        <p:nvPicPr>
          <p:cNvPr id="8" name="Immagine 7">
            <a:extLst>
              <a:ext uri="{FF2B5EF4-FFF2-40B4-BE49-F238E27FC236}">
                <a16:creationId xmlns:a16="http://schemas.microsoft.com/office/drawing/2014/main" id="{C5F8F503-383B-6D83-F0B2-D6245F0DD5F1}"/>
              </a:ext>
            </a:extLst>
          </p:cNvPr>
          <p:cNvPicPr>
            <a:picLocks noChangeAspect="1"/>
          </p:cNvPicPr>
          <p:nvPr/>
        </p:nvPicPr>
        <p:blipFill>
          <a:blip r:embed="rId2"/>
          <a:stretch>
            <a:fillRect/>
          </a:stretch>
        </p:blipFill>
        <p:spPr>
          <a:xfrm>
            <a:off x="7997902" y="3603431"/>
            <a:ext cx="2531553" cy="2425247"/>
          </a:xfrm>
          <a:prstGeom prst="rect">
            <a:avLst/>
          </a:prstGeom>
        </p:spPr>
      </p:pic>
    </p:spTree>
    <p:extLst>
      <p:ext uri="{BB962C8B-B14F-4D97-AF65-F5344CB8AC3E}">
        <p14:creationId xmlns:p14="http://schemas.microsoft.com/office/powerpoint/2010/main" val="4161393860"/>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38922" name="Rectangle 38921">
            <a:extLst>
              <a:ext uri="{FF2B5EF4-FFF2-40B4-BE49-F238E27FC236}">
                <a16:creationId xmlns:a16="http://schemas.microsoft.com/office/drawing/2014/main" id="{7FF47CB7-972F-479F-A36D-9E72D26EC8DA}"/>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w="12700" cap="flat" cmpd="sng" algn="ctr">
            <a:noFill/>
            <a:prstDash val="solid"/>
            <a:miter lim="800000"/>
          </a:ln>
          <a:effectLst/>
          <a:extLs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924" name="Freeform: Shape 38923">
            <a:extLst>
              <a:ext uri="{FF2B5EF4-FFF2-40B4-BE49-F238E27FC236}">
                <a16:creationId xmlns:a16="http://schemas.microsoft.com/office/drawing/2014/main" id="{0D153B68-5844-490D-8E67-F616D6D721CA}"/>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1"/>
            <a:ext cx="11766176" cy="2061837"/>
          </a:xfrm>
          <a:custGeom>
            <a:avLst/>
            <a:gdLst>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9437 w 10768629"/>
              <a:gd name="connsiteY140" fmla="*/ 1636968 h 1978172"/>
              <a:gd name="connsiteX141" fmla="*/ 5440853 w 10768629"/>
              <a:gd name="connsiteY141" fmla="*/ 1657958 h 1978172"/>
              <a:gd name="connsiteX142" fmla="*/ 4945936 w 10768629"/>
              <a:gd name="connsiteY142" fmla="*/ 1713743 h 1978172"/>
              <a:gd name="connsiteX143" fmla="*/ 4818446 w 10768629"/>
              <a:gd name="connsiteY143" fmla="*/ 1726895 h 1978172"/>
              <a:gd name="connsiteX144" fmla="*/ 4813657 w 10768629"/>
              <a:gd name="connsiteY144" fmla="*/ 1730706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38835 w 10768629"/>
              <a:gd name="connsiteY164" fmla="*/ 1920210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32568 w 10768629"/>
              <a:gd name="connsiteY178" fmla="*/ 1793149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9437 w 10768629"/>
              <a:gd name="connsiteY140" fmla="*/ 1636968 h 1978172"/>
              <a:gd name="connsiteX141" fmla="*/ 5440853 w 10768629"/>
              <a:gd name="connsiteY141" fmla="*/ 1657958 h 1978172"/>
              <a:gd name="connsiteX142" fmla="*/ 4945936 w 10768629"/>
              <a:gd name="connsiteY142" fmla="*/ 1713743 h 1978172"/>
              <a:gd name="connsiteX143" fmla="*/ 4818446 w 10768629"/>
              <a:gd name="connsiteY143" fmla="*/ 1726895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38835 w 10768629"/>
              <a:gd name="connsiteY164" fmla="*/ 1920210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32568 w 10768629"/>
              <a:gd name="connsiteY178" fmla="*/ 1793149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9437 w 10768629"/>
              <a:gd name="connsiteY140" fmla="*/ 1636968 h 1978172"/>
              <a:gd name="connsiteX141" fmla="*/ 5440853 w 10768629"/>
              <a:gd name="connsiteY141" fmla="*/ 1657958 h 1978172"/>
              <a:gd name="connsiteX142" fmla="*/ 4945936 w 10768629"/>
              <a:gd name="connsiteY142" fmla="*/ 1713743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38835 w 10768629"/>
              <a:gd name="connsiteY164" fmla="*/ 1920210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32568 w 10768629"/>
              <a:gd name="connsiteY178" fmla="*/ 1793149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9437 w 10768629"/>
              <a:gd name="connsiteY140" fmla="*/ 1636968 h 1978172"/>
              <a:gd name="connsiteX141" fmla="*/ 5440853 w 10768629"/>
              <a:gd name="connsiteY141" fmla="*/ 1657958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38835 w 10768629"/>
              <a:gd name="connsiteY164" fmla="*/ 1920210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32568 w 10768629"/>
              <a:gd name="connsiteY178" fmla="*/ 1793149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40853 w 10768629"/>
              <a:gd name="connsiteY141" fmla="*/ 1657958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38835 w 10768629"/>
              <a:gd name="connsiteY164" fmla="*/ 1920210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32568 w 10768629"/>
              <a:gd name="connsiteY178" fmla="*/ 1793149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38835 w 10768629"/>
              <a:gd name="connsiteY164" fmla="*/ 1920210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32568 w 10768629"/>
              <a:gd name="connsiteY178" fmla="*/ 1793149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32568 w 10768629"/>
              <a:gd name="connsiteY178" fmla="*/ 1793149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32568 w 10768629"/>
              <a:gd name="connsiteY178" fmla="*/ 1793149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57365 w 10768629"/>
              <a:gd name="connsiteY178" fmla="*/ 1832140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57365 w 10768629"/>
              <a:gd name="connsiteY178" fmla="*/ 1832140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57365 w 10768629"/>
              <a:gd name="connsiteY178" fmla="*/ 1832140 h 1978172"/>
              <a:gd name="connsiteX179" fmla="*/ 1232341 w 10768629"/>
              <a:gd name="connsiteY179" fmla="*/ 1785942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57365 w 10768629"/>
              <a:gd name="connsiteY178" fmla="*/ 1832140 h 1978172"/>
              <a:gd name="connsiteX179" fmla="*/ 1232341 w 10768629"/>
              <a:gd name="connsiteY179" fmla="*/ 1785942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9462 w 10768629"/>
              <a:gd name="connsiteY48" fmla="*/ 987106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1228 w 10768629"/>
              <a:gd name="connsiteY152" fmla="*/ 1868717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1228 w 10768629"/>
              <a:gd name="connsiteY152" fmla="*/ 1868717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11935 w 10768629"/>
              <a:gd name="connsiteY151" fmla="*/ 1860177 h 1978172"/>
              <a:gd name="connsiteX152" fmla="*/ 4101228 w 10768629"/>
              <a:gd name="connsiteY152" fmla="*/ 1868717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11935 w 10768629"/>
              <a:gd name="connsiteY151" fmla="*/ 1860177 h 1978172"/>
              <a:gd name="connsiteX152" fmla="*/ 4101228 w 10768629"/>
              <a:gd name="connsiteY152" fmla="*/ 1868717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09389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11935 w 10768629"/>
              <a:gd name="connsiteY151" fmla="*/ 1860177 h 1978172"/>
              <a:gd name="connsiteX152" fmla="*/ 4101228 w 10768629"/>
              <a:gd name="connsiteY152" fmla="*/ 1868717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09389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11935 w 10768629"/>
              <a:gd name="connsiteY151" fmla="*/ 1860177 h 1978172"/>
              <a:gd name="connsiteX152" fmla="*/ 4101228 w 10768629"/>
              <a:gd name="connsiteY152" fmla="*/ 1868717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09389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11935 w 10768629"/>
              <a:gd name="connsiteY151" fmla="*/ 1860177 h 1978172"/>
              <a:gd name="connsiteX152" fmla="*/ 4101228 w 10768629"/>
              <a:gd name="connsiteY152" fmla="*/ 1868717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0257 w 10768629"/>
              <a:gd name="connsiteY182" fmla="*/ 1789615 h 1978172"/>
              <a:gd name="connsiteX183" fmla="*/ 991903 w 10768629"/>
              <a:gd name="connsiteY183" fmla="*/ 1786741 h 1978172"/>
              <a:gd name="connsiteX184" fmla="*/ 883960 w 10768629"/>
              <a:gd name="connsiteY184" fmla="*/ 1809389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11935 w 10768629"/>
              <a:gd name="connsiteY151" fmla="*/ 1860177 h 1978172"/>
              <a:gd name="connsiteX152" fmla="*/ 4101228 w 10768629"/>
              <a:gd name="connsiteY152" fmla="*/ 1868717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84330 h 1978172"/>
              <a:gd name="connsiteX182" fmla="*/ 1120257 w 10768629"/>
              <a:gd name="connsiteY182" fmla="*/ 1789615 h 1978172"/>
              <a:gd name="connsiteX183" fmla="*/ 991903 w 10768629"/>
              <a:gd name="connsiteY183" fmla="*/ 1786741 h 1978172"/>
              <a:gd name="connsiteX184" fmla="*/ 883960 w 10768629"/>
              <a:gd name="connsiteY184" fmla="*/ 1809389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Lst>
            <a:rect l="l" t="t" r="r" b="b"/>
            <a:pathLst>
              <a:path w="10768629" h="1978172">
                <a:moveTo>
                  <a:pt x="0" y="0"/>
                </a:moveTo>
                <a:lnTo>
                  <a:pt x="10768629" y="0"/>
                </a:lnTo>
                <a:lnTo>
                  <a:pt x="10733254" y="31439"/>
                </a:lnTo>
                <a:lnTo>
                  <a:pt x="10727085" y="37910"/>
                </a:lnTo>
                <a:cubicBezTo>
                  <a:pt x="10712973" y="56080"/>
                  <a:pt x="10699457" y="78430"/>
                  <a:pt x="10675953" y="68623"/>
                </a:cubicBezTo>
                <a:cubicBezTo>
                  <a:pt x="10685972" y="89202"/>
                  <a:pt x="10641629" y="69781"/>
                  <a:pt x="10637091" y="90361"/>
                </a:cubicBezTo>
                <a:cubicBezTo>
                  <a:pt x="10635214" y="107005"/>
                  <a:pt x="10621323" y="104993"/>
                  <a:pt x="10610971" y="110764"/>
                </a:cubicBezTo>
                <a:cubicBezTo>
                  <a:pt x="10603980" y="127568"/>
                  <a:pt x="10551417" y="141180"/>
                  <a:pt x="10532872" y="138028"/>
                </a:cubicBezTo>
                <a:cubicBezTo>
                  <a:pt x="10480300" y="119072"/>
                  <a:pt x="10440532" y="186296"/>
                  <a:pt x="10398558" y="172911"/>
                </a:cubicBezTo>
                <a:cubicBezTo>
                  <a:pt x="10387708" y="174114"/>
                  <a:pt x="10378792" y="177646"/>
                  <a:pt x="10371128" y="182609"/>
                </a:cubicBezTo>
                <a:lnTo>
                  <a:pt x="10352178" y="199976"/>
                </a:lnTo>
                <a:lnTo>
                  <a:pt x="10351815" y="211879"/>
                </a:lnTo>
                <a:lnTo>
                  <a:pt x="10337471" y="218661"/>
                </a:lnTo>
                <a:lnTo>
                  <a:pt x="10334625" y="222351"/>
                </a:lnTo>
                <a:cubicBezTo>
                  <a:pt x="10321108" y="225227"/>
                  <a:pt x="10278615" y="228401"/>
                  <a:pt x="10256365" y="235917"/>
                </a:cubicBezTo>
                <a:cubicBezTo>
                  <a:pt x="10218136" y="258033"/>
                  <a:pt x="10224552" y="209685"/>
                  <a:pt x="10201127" y="267448"/>
                </a:cubicBezTo>
                <a:cubicBezTo>
                  <a:pt x="10121320" y="273476"/>
                  <a:pt x="10040763" y="345580"/>
                  <a:pt x="9961218" y="326720"/>
                </a:cubicBezTo>
                <a:cubicBezTo>
                  <a:pt x="9980173" y="341621"/>
                  <a:pt x="9883038" y="318484"/>
                  <a:pt x="9859715" y="355698"/>
                </a:cubicBezTo>
                <a:cubicBezTo>
                  <a:pt x="9812822" y="367758"/>
                  <a:pt x="9752089" y="383830"/>
                  <a:pt x="9679867" y="399081"/>
                </a:cubicBezTo>
                <a:cubicBezTo>
                  <a:pt x="9618357" y="415668"/>
                  <a:pt x="9525492" y="446315"/>
                  <a:pt x="9490654" y="455225"/>
                </a:cubicBezTo>
                <a:lnTo>
                  <a:pt x="9470837" y="452539"/>
                </a:lnTo>
                <a:lnTo>
                  <a:pt x="9469082" y="454891"/>
                </a:lnTo>
                <a:cubicBezTo>
                  <a:pt x="9460057" y="461184"/>
                  <a:pt x="9453495" y="461729"/>
                  <a:pt x="9448038" y="459733"/>
                </a:cubicBezTo>
                <a:lnTo>
                  <a:pt x="9396821" y="455795"/>
                </a:lnTo>
                <a:lnTo>
                  <a:pt x="9392197" y="459796"/>
                </a:lnTo>
                <a:lnTo>
                  <a:pt x="9347994" y="464462"/>
                </a:lnTo>
                <a:cubicBezTo>
                  <a:pt x="9347959" y="465155"/>
                  <a:pt x="9347925" y="465846"/>
                  <a:pt x="9347889" y="466539"/>
                </a:cubicBezTo>
                <a:cubicBezTo>
                  <a:pt x="9346648" y="471307"/>
                  <a:pt x="9343831" y="475025"/>
                  <a:pt x="9337639" y="476654"/>
                </a:cubicBezTo>
                <a:cubicBezTo>
                  <a:pt x="9354547" y="503661"/>
                  <a:pt x="9307720" y="510631"/>
                  <a:pt x="9287964" y="513052"/>
                </a:cubicBezTo>
                <a:cubicBezTo>
                  <a:pt x="9269905" y="526173"/>
                  <a:pt x="9245386" y="544358"/>
                  <a:pt x="9229283" y="555377"/>
                </a:cubicBezTo>
                <a:lnTo>
                  <a:pt x="9220274" y="557502"/>
                </a:lnTo>
                <a:cubicBezTo>
                  <a:pt x="9220250" y="557668"/>
                  <a:pt x="9220226" y="557835"/>
                  <a:pt x="9220202" y="558001"/>
                </a:cubicBezTo>
                <a:cubicBezTo>
                  <a:pt x="9218468" y="559434"/>
                  <a:pt x="9215591" y="560497"/>
                  <a:pt x="9210908" y="561147"/>
                </a:cubicBezTo>
                <a:lnTo>
                  <a:pt x="9186374" y="565502"/>
                </a:lnTo>
                <a:lnTo>
                  <a:pt x="9181058" y="569943"/>
                </a:lnTo>
                <a:lnTo>
                  <a:pt x="9167549" y="584727"/>
                </a:lnTo>
                <a:lnTo>
                  <a:pt x="9149110" y="598906"/>
                </a:lnTo>
                <a:cubicBezTo>
                  <a:pt x="9133575" y="594395"/>
                  <a:pt x="9087390" y="636567"/>
                  <a:pt x="9078556" y="644039"/>
                </a:cubicBezTo>
                <a:lnTo>
                  <a:pt x="8996399" y="690055"/>
                </a:lnTo>
                <a:cubicBezTo>
                  <a:pt x="8913147" y="777045"/>
                  <a:pt x="8867993" y="772591"/>
                  <a:pt x="8803791" y="813860"/>
                </a:cubicBezTo>
                <a:cubicBezTo>
                  <a:pt x="8745270" y="819906"/>
                  <a:pt x="8690049" y="823612"/>
                  <a:pt x="8636202" y="848463"/>
                </a:cubicBezTo>
                <a:cubicBezTo>
                  <a:pt x="8594799" y="860014"/>
                  <a:pt x="8568613" y="864779"/>
                  <a:pt x="8555372" y="883171"/>
                </a:cubicBezTo>
                <a:lnTo>
                  <a:pt x="8507229" y="901665"/>
                </a:lnTo>
                <a:lnTo>
                  <a:pt x="8428473" y="927985"/>
                </a:lnTo>
                <a:cubicBezTo>
                  <a:pt x="8428287" y="929817"/>
                  <a:pt x="8428100" y="931648"/>
                  <a:pt x="8427914" y="933480"/>
                </a:cubicBezTo>
                <a:lnTo>
                  <a:pt x="8420327" y="941984"/>
                </a:lnTo>
                <a:lnTo>
                  <a:pt x="8394729" y="948347"/>
                </a:lnTo>
                <a:lnTo>
                  <a:pt x="8380548" y="987916"/>
                </a:lnTo>
                <a:lnTo>
                  <a:pt x="8375330" y="965444"/>
                </a:lnTo>
                <a:cubicBezTo>
                  <a:pt x="8372375" y="964202"/>
                  <a:pt x="8344433" y="977378"/>
                  <a:pt x="8340796" y="980522"/>
                </a:cubicBezTo>
                <a:cubicBezTo>
                  <a:pt x="8328292" y="982128"/>
                  <a:pt x="8319237" y="991089"/>
                  <a:pt x="8304438" y="996739"/>
                </a:cubicBezTo>
                <a:cubicBezTo>
                  <a:pt x="8297193" y="1005683"/>
                  <a:pt x="8289328" y="1014568"/>
                  <a:pt x="8280929" y="1023089"/>
                </a:cubicBezTo>
                <a:lnTo>
                  <a:pt x="8275760" y="1027772"/>
                </a:lnTo>
                <a:lnTo>
                  <a:pt x="8275478" y="1027605"/>
                </a:lnTo>
                <a:cubicBezTo>
                  <a:pt x="8273970" y="1028076"/>
                  <a:pt x="8251461" y="1029408"/>
                  <a:pt x="8249003" y="1032033"/>
                </a:cubicBezTo>
                <a:lnTo>
                  <a:pt x="8203836" y="1037347"/>
                </a:lnTo>
                <a:cubicBezTo>
                  <a:pt x="8172789" y="1049890"/>
                  <a:pt x="8148166" y="1034625"/>
                  <a:pt x="8122936" y="1063113"/>
                </a:cubicBezTo>
                <a:cubicBezTo>
                  <a:pt x="8093850" y="1074757"/>
                  <a:pt x="8066781" y="1075350"/>
                  <a:pt x="8043658" y="1092746"/>
                </a:cubicBezTo>
                <a:cubicBezTo>
                  <a:pt x="8032157" y="1089174"/>
                  <a:pt x="8022145" y="1089998"/>
                  <a:pt x="8015351" y="1105478"/>
                </a:cubicBezTo>
                <a:cubicBezTo>
                  <a:pt x="7987544" y="1113006"/>
                  <a:pt x="7977708" y="1099152"/>
                  <a:pt x="7963145" y="1119346"/>
                </a:cubicBezTo>
                <a:cubicBezTo>
                  <a:pt x="7942622" y="1098880"/>
                  <a:pt x="7943760" y="1109516"/>
                  <a:pt x="7938145" y="1120225"/>
                </a:cubicBezTo>
                <a:lnTo>
                  <a:pt x="7937238" y="1121204"/>
                </a:lnTo>
                <a:lnTo>
                  <a:pt x="7934398" y="1118240"/>
                </a:lnTo>
                <a:lnTo>
                  <a:pt x="7918248" y="1124371"/>
                </a:lnTo>
                <a:lnTo>
                  <a:pt x="7914119" y="1127653"/>
                </a:lnTo>
                <a:cubicBezTo>
                  <a:pt x="7911201" y="1129547"/>
                  <a:pt x="7909169" y="1130331"/>
                  <a:pt x="7907658" y="1130350"/>
                </a:cubicBezTo>
                <a:lnTo>
                  <a:pt x="7907434" y="1130103"/>
                </a:lnTo>
                <a:lnTo>
                  <a:pt x="7901508" y="1133245"/>
                </a:lnTo>
                <a:cubicBezTo>
                  <a:pt x="7891644" y="1139271"/>
                  <a:pt x="7882185" y="1145815"/>
                  <a:pt x="7873287" y="1152609"/>
                </a:cubicBezTo>
                <a:cubicBezTo>
                  <a:pt x="7864672" y="1141906"/>
                  <a:pt x="7845199" y="1159242"/>
                  <a:pt x="7834833" y="1153868"/>
                </a:cubicBezTo>
                <a:lnTo>
                  <a:pt x="7828661" y="1139994"/>
                </a:lnTo>
                <a:lnTo>
                  <a:pt x="7823966" y="1143178"/>
                </a:lnTo>
                <a:lnTo>
                  <a:pt x="7815078" y="1151776"/>
                </a:lnTo>
                <a:cubicBezTo>
                  <a:pt x="7813692" y="1152943"/>
                  <a:pt x="7812687" y="1153116"/>
                  <a:pt x="7812026" y="1151522"/>
                </a:cubicBezTo>
                <a:cubicBezTo>
                  <a:pt x="7806555" y="1153054"/>
                  <a:pt x="7788673" y="1159989"/>
                  <a:pt x="7782249" y="1160970"/>
                </a:cubicBezTo>
                <a:lnTo>
                  <a:pt x="7773476" y="1157414"/>
                </a:lnTo>
                <a:lnTo>
                  <a:pt x="7769600" y="1157365"/>
                </a:lnTo>
                <a:lnTo>
                  <a:pt x="7752631" y="1172815"/>
                </a:lnTo>
                <a:lnTo>
                  <a:pt x="7739392" y="1192062"/>
                </a:lnTo>
                <a:lnTo>
                  <a:pt x="7677677" y="1216394"/>
                </a:lnTo>
                <a:lnTo>
                  <a:pt x="7586920" y="1261888"/>
                </a:lnTo>
                <a:cubicBezTo>
                  <a:pt x="7556723" y="1298911"/>
                  <a:pt x="7489187" y="1284518"/>
                  <a:pt x="7486100" y="1292563"/>
                </a:cubicBezTo>
                <a:cubicBezTo>
                  <a:pt x="7454875" y="1308356"/>
                  <a:pt x="7453335" y="1326361"/>
                  <a:pt x="7411323" y="1340732"/>
                </a:cubicBezTo>
                <a:cubicBezTo>
                  <a:pt x="7372519" y="1390006"/>
                  <a:pt x="7288617" y="1403664"/>
                  <a:pt x="7240698" y="1438832"/>
                </a:cubicBezTo>
                <a:cubicBezTo>
                  <a:pt x="7206467" y="1417136"/>
                  <a:pt x="7227555" y="1441678"/>
                  <a:pt x="7197675" y="1447530"/>
                </a:cubicBezTo>
                <a:cubicBezTo>
                  <a:pt x="7211601" y="1474927"/>
                  <a:pt x="7159483" y="1444981"/>
                  <a:pt x="7164788" y="1480293"/>
                </a:cubicBezTo>
                <a:cubicBezTo>
                  <a:pt x="7159184" y="1480240"/>
                  <a:pt x="7153584" y="1479075"/>
                  <a:pt x="7147929" y="1477641"/>
                </a:cubicBezTo>
                <a:lnTo>
                  <a:pt x="7144965" y="1476908"/>
                </a:lnTo>
                <a:lnTo>
                  <a:pt x="7134299" y="1479969"/>
                </a:lnTo>
                <a:lnTo>
                  <a:pt x="7129809" y="1473339"/>
                </a:lnTo>
                <a:lnTo>
                  <a:pt x="7112688" y="1472575"/>
                </a:lnTo>
                <a:cubicBezTo>
                  <a:pt x="7106506" y="1473449"/>
                  <a:pt x="7100123" y="1475741"/>
                  <a:pt x="7093470" y="1480300"/>
                </a:cubicBezTo>
                <a:cubicBezTo>
                  <a:pt x="7079039" y="1501274"/>
                  <a:pt x="7048991" y="1495718"/>
                  <a:pt x="7025034" y="1506934"/>
                </a:cubicBezTo>
                <a:lnTo>
                  <a:pt x="7014783" y="1515868"/>
                </a:lnTo>
                <a:lnTo>
                  <a:pt x="6979706" y="1523511"/>
                </a:lnTo>
                <a:lnTo>
                  <a:pt x="6977890" y="1525793"/>
                </a:lnTo>
                <a:cubicBezTo>
                  <a:pt x="6971996" y="1527914"/>
                  <a:pt x="6959488" y="1529941"/>
                  <a:pt x="6944339" y="1536237"/>
                </a:cubicBezTo>
                <a:lnTo>
                  <a:pt x="6886996" y="1563569"/>
                </a:lnTo>
                <a:lnTo>
                  <a:pt x="6874510" y="1558469"/>
                </a:lnTo>
                <a:lnTo>
                  <a:pt x="6871943" y="1554651"/>
                </a:lnTo>
                <a:lnTo>
                  <a:pt x="6856174" y="1562024"/>
                </a:lnTo>
                <a:lnTo>
                  <a:pt x="6842321" y="1560554"/>
                </a:lnTo>
                <a:lnTo>
                  <a:pt x="6832713" y="1569357"/>
                </a:lnTo>
                <a:lnTo>
                  <a:pt x="6816351" y="1571495"/>
                </a:lnTo>
                <a:cubicBezTo>
                  <a:pt x="6810216" y="1571510"/>
                  <a:pt x="6803310" y="1571324"/>
                  <a:pt x="6795800" y="1572010"/>
                </a:cubicBezTo>
                <a:lnTo>
                  <a:pt x="6777546" y="1568661"/>
                </a:lnTo>
                <a:lnTo>
                  <a:pt x="6751528" y="1574143"/>
                </a:lnTo>
                <a:cubicBezTo>
                  <a:pt x="6731455" y="1578562"/>
                  <a:pt x="6712054" y="1582098"/>
                  <a:pt x="6691966" y="1582255"/>
                </a:cubicBezTo>
                <a:cubicBezTo>
                  <a:pt x="6677921" y="1590738"/>
                  <a:pt x="6663787" y="1595441"/>
                  <a:pt x="6646941" y="1588471"/>
                </a:cubicBezTo>
                <a:cubicBezTo>
                  <a:pt x="6605135" y="1597971"/>
                  <a:pt x="6598373" y="1612583"/>
                  <a:pt x="6568576" y="1606488"/>
                </a:cubicBezTo>
                <a:cubicBezTo>
                  <a:pt x="6562510" y="1614734"/>
                  <a:pt x="6558067" y="1619360"/>
                  <a:pt x="6554358" y="1621701"/>
                </a:cubicBezTo>
                <a:cubicBezTo>
                  <a:pt x="6543227" y="1628727"/>
                  <a:pt x="6538724" y="1615196"/>
                  <a:pt x="6516968" y="1617195"/>
                </a:cubicBezTo>
                <a:cubicBezTo>
                  <a:pt x="6493173" y="1617368"/>
                  <a:pt x="6528193" y="1598652"/>
                  <a:pt x="6506479" y="1602227"/>
                </a:cubicBezTo>
                <a:cubicBezTo>
                  <a:pt x="6486674" y="1613929"/>
                  <a:pt x="6478484" y="1593997"/>
                  <a:pt x="6458436" y="1607332"/>
                </a:cubicBezTo>
                <a:cubicBezTo>
                  <a:pt x="6471168" y="1620800"/>
                  <a:pt x="6410323" y="1615478"/>
                  <a:pt x="6414786" y="1628815"/>
                </a:cubicBezTo>
                <a:cubicBezTo>
                  <a:pt x="6385942" y="1615041"/>
                  <a:pt x="6386569" y="1640238"/>
                  <a:pt x="6357085" y="1640846"/>
                </a:cubicBezTo>
                <a:cubicBezTo>
                  <a:pt x="6341163" y="1636809"/>
                  <a:pt x="6331497" y="1637754"/>
                  <a:pt x="6322636" y="1648213"/>
                </a:cubicBezTo>
                <a:cubicBezTo>
                  <a:pt x="6248448" y="1627802"/>
                  <a:pt x="6286748" y="1654976"/>
                  <a:pt x="6226172" y="1654676"/>
                </a:cubicBezTo>
                <a:lnTo>
                  <a:pt x="6221217" y="1654506"/>
                </a:lnTo>
                <a:lnTo>
                  <a:pt x="6204956" y="1664280"/>
                </a:lnTo>
                <a:cubicBezTo>
                  <a:pt x="6204728" y="1665114"/>
                  <a:pt x="6204498" y="1665947"/>
                  <a:pt x="6204270" y="1666782"/>
                </a:cubicBezTo>
                <a:lnTo>
                  <a:pt x="6143810" y="1661963"/>
                </a:lnTo>
                <a:lnTo>
                  <a:pt x="6136560" y="1665728"/>
                </a:lnTo>
                <a:lnTo>
                  <a:pt x="6096155" y="1656951"/>
                </a:lnTo>
                <a:lnTo>
                  <a:pt x="6075812" y="1655422"/>
                </a:lnTo>
                <a:lnTo>
                  <a:pt x="6039495" y="1649680"/>
                </a:lnTo>
                <a:lnTo>
                  <a:pt x="6036523" y="1652121"/>
                </a:lnTo>
                <a:lnTo>
                  <a:pt x="6029328" y="1649904"/>
                </a:lnTo>
                <a:lnTo>
                  <a:pt x="6024075" y="1652779"/>
                </a:lnTo>
                <a:lnTo>
                  <a:pt x="6018085" y="1652030"/>
                </a:lnTo>
                <a:cubicBezTo>
                  <a:pt x="6006658" y="1653831"/>
                  <a:pt x="5968194" y="1662035"/>
                  <a:pt x="5955513" y="1663584"/>
                </a:cubicBezTo>
                <a:lnTo>
                  <a:pt x="5941996" y="1661326"/>
                </a:lnTo>
                <a:lnTo>
                  <a:pt x="5931789" y="1669915"/>
                </a:lnTo>
                <a:lnTo>
                  <a:pt x="5888686" y="1672175"/>
                </a:lnTo>
                <a:lnTo>
                  <a:pt x="5873794" y="1665454"/>
                </a:lnTo>
                <a:lnTo>
                  <a:pt x="5860022" y="1660635"/>
                </a:lnTo>
                <a:lnTo>
                  <a:pt x="5858237" y="1660649"/>
                </a:lnTo>
                <a:lnTo>
                  <a:pt x="5840319" y="1660798"/>
                </a:lnTo>
                <a:lnTo>
                  <a:pt x="5806984" y="1661075"/>
                </a:lnTo>
                <a:cubicBezTo>
                  <a:pt x="5785708" y="1661533"/>
                  <a:pt x="5764126" y="1662974"/>
                  <a:pt x="5742351" y="1667489"/>
                </a:cubicBezTo>
                <a:cubicBezTo>
                  <a:pt x="5659069" y="1645168"/>
                  <a:pt x="5615134" y="1706361"/>
                  <a:pt x="5521171" y="1671626"/>
                </a:cubicBezTo>
                <a:cubicBezTo>
                  <a:pt x="5491803" y="1671296"/>
                  <a:pt x="5498089" y="1662666"/>
                  <a:pt x="5457384" y="1683952"/>
                </a:cubicBezTo>
                <a:cubicBezTo>
                  <a:pt x="5356959" y="1699287"/>
                  <a:pt x="5078905" y="1774579"/>
                  <a:pt x="4950070" y="1748401"/>
                </a:cubicBezTo>
                <a:cubicBezTo>
                  <a:pt x="4918276" y="1752255"/>
                  <a:pt x="4891043" y="1756936"/>
                  <a:pt x="4872172" y="1757222"/>
                </a:cubicBezTo>
                <a:lnTo>
                  <a:pt x="4809524" y="1761033"/>
                </a:lnTo>
                <a:cubicBezTo>
                  <a:pt x="4791324" y="1772975"/>
                  <a:pt x="4777258" y="1754591"/>
                  <a:pt x="4759058" y="1766533"/>
                </a:cubicBezTo>
                <a:cubicBezTo>
                  <a:pt x="4747481" y="1770744"/>
                  <a:pt x="4734604" y="1772921"/>
                  <a:pt x="4719749" y="1771811"/>
                </a:cubicBezTo>
                <a:cubicBezTo>
                  <a:pt x="4671168" y="1780243"/>
                  <a:pt x="4634134" y="1775931"/>
                  <a:pt x="4568686" y="1786141"/>
                </a:cubicBezTo>
                <a:cubicBezTo>
                  <a:pt x="4544667" y="1777910"/>
                  <a:pt x="4432547" y="1778168"/>
                  <a:pt x="4418751" y="1796932"/>
                </a:cubicBezTo>
                <a:cubicBezTo>
                  <a:pt x="4403360" y="1801488"/>
                  <a:pt x="4385278" y="1795746"/>
                  <a:pt x="4378377" y="1815528"/>
                </a:cubicBezTo>
                <a:cubicBezTo>
                  <a:pt x="4366870" y="1839461"/>
                  <a:pt x="4337372" y="1814003"/>
                  <a:pt x="4320575" y="1832722"/>
                </a:cubicBezTo>
                <a:cubicBezTo>
                  <a:pt x="4277898" y="1857053"/>
                  <a:pt x="4243945" y="1846759"/>
                  <a:pt x="4211935" y="1860177"/>
                </a:cubicBezTo>
                <a:cubicBezTo>
                  <a:pt x="4181519" y="1859584"/>
                  <a:pt x="4171342" y="1859762"/>
                  <a:pt x="4101228" y="1868717"/>
                </a:cubicBezTo>
                <a:cubicBezTo>
                  <a:pt x="4080159" y="1876188"/>
                  <a:pt x="4039427" y="1877381"/>
                  <a:pt x="3973223" y="1881015"/>
                </a:cubicBezTo>
                <a:cubicBezTo>
                  <a:pt x="3971330" y="1884974"/>
                  <a:pt x="3952843" y="1879225"/>
                  <a:pt x="3900992" y="1880603"/>
                </a:cubicBezTo>
                <a:cubicBezTo>
                  <a:pt x="3849141" y="1881981"/>
                  <a:pt x="3740060" y="1895686"/>
                  <a:pt x="3662119" y="1889285"/>
                </a:cubicBezTo>
                <a:cubicBezTo>
                  <a:pt x="3565155" y="1881322"/>
                  <a:pt x="3613412" y="1915150"/>
                  <a:pt x="3496919" y="1873180"/>
                </a:cubicBezTo>
                <a:cubicBezTo>
                  <a:pt x="3488062" y="1895719"/>
                  <a:pt x="3474293" y="1876288"/>
                  <a:pt x="3449433" y="1889681"/>
                </a:cubicBezTo>
                <a:cubicBezTo>
                  <a:pt x="3406553" y="1891629"/>
                  <a:pt x="3413217" y="1897797"/>
                  <a:pt x="3369766" y="1916653"/>
                </a:cubicBezTo>
                <a:cubicBezTo>
                  <a:pt x="3338805" y="1929531"/>
                  <a:pt x="3289487" y="1928617"/>
                  <a:pt x="3269672" y="1938036"/>
                </a:cubicBezTo>
                <a:lnTo>
                  <a:pt x="3224897" y="1943733"/>
                </a:lnTo>
                <a:cubicBezTo>
                  <a:pt x="3188693" y="1949271"/>
                  <a:pt x="3178540" y="1909145"/>
                  <a:pt x="3161463" y="1946591"/>
                </a:cubicBezTo>
                <a:lnTo>
                  <a:pt x="3112044" y="1935614"/>
                </a:lnTo>
                <a:lnTo>
                  <a:pt x="3069716" y="1930463"/>
                </a:lnTo>
                <a:cubicBezTo>
                  <a:pt x="3049937" y="1924285"/>
                  <a:pt x="3047816" y="1925644"/>
                  <a:pt x="3005773" y="1915878"/>
                </a:cubicBezTo>
                <a:cubicBezTo>
                  <a:pt x="2978838" y="1921092"/>
                  <a:pt x="2967972" y="1927319"/>
                  <a:pt x="2897201" y="1926772"/>
                </a:cubicBezTo>
                <a:lnTo>
                  <a:pt x="2783891" y="1931749"/>
                </a:lnTo>
                <a:cubicBezTo>
                  <a:pt x="2753098" y="1932794"/>
                  <a:pt x="2731621" y="1915151"/>
                  <a:pt x="2712447" y="1933044"/>
                </a:cubicBezTo>
                <a:cubicBezTo>
                  <a:pt x="2621923" y="1990472"/>
                  <a:pt x="2637976" y="1949546"/>
                  <a:pt x="2560151" y="1963609"/>
                </a:cubicBezTo>
                <a:cubicBezTo>
                  <a:pt x="2472084" y="1973456"/>
                  <a:pt x="2423631" y="1962133"/>
                  <a:pt x="2367221" y="1971884"/>
                </a:cubicBezTo>
                <a:cubicBezTo>
                  <a:pt x="2355331" y="1950582"/>
                  <a:pt x="2295649" y="1950006"/>
                  <a:pt x="2272130" y="1961162"/>
                </a:cubicBezTo>
                <a:cubicBezTo>
                  <a:pt x="2229336" y="1964326"/>
                  <a:pt x="2232627" y="1943953"/>
                  <a:pt x="2189404" y="1978172"/>
                </a:cubicBezTo>
                <a:cubicBezTo>
                  <a:pt x="2153824" y="1968017"/>
                  <a:pt x="2114605" y="1969166"/>
                  <a:pt x="2077704" y="1965002"/>
                </a:cubicBezTo>
                <a:cubicBezTo>
                  <a:pt x="2053064" y="1962036"/>
                  <a:pt x="2051584" y="1971011"/>
                  <a:pt x="2033299" y="1969042"/>
                </a:cubicBezTo>
                <a:cubicBezTo>
                  <a:pt x="2015014" y="1967073"/>
                  <a:pt x="1998956" y="1958903"/>
                  <a:pt x="1967996" y="1953187"/>
                </a:cubicBezTo>
                <a:cubicBezTo>
                  <a:pt x="1924117" y="1970917"/>
                  <a:pt x="1915668" y="1940297"/>
                  <a:pt x="1855805" y="1926082"/>
                </a:cubicBezTo>
                <a:cubicBezTo>
                  <a:pt x="1830663" y="1943732"/>
                  <a:pt x="1810564" y="1935694"/>
                  <a:pt x="1790957" y="1919460"/>
                </a:cubicBezTo>
                <a:cubicBezTo>
                  <a:pt x="1732588" y="1924884"/>
                  <a:pt x="1679506" y="1900619"/>
                  <a:pt x="1613978" y="1891581"/>
                </a:cubicBezTo>
                <a:cubicBezTo>
                  <a:pt x="1542961" y="1912227"/>
                  <a:pt x="1506863" y="1865666"/>
                  <a:pt x="1436831" y="1856201"/>
                </a:cubicBezTo>
                <a:cubicBezTo>
                  <a:pt x="1409149" y="1862955"/>
                  <a:pt x="1416370" y="1829853"/>
                  <a:pt x="1357365" y="1832140"/>
                </a:cubicBezTo>
                <a:cubicBezTo>
                  <a:pt x="1285880" y="1811785"/>
                  <a:pt x="1273193" y="1786872"/>
                  <a:pt x="1232341" y="1785942"/>
                </a:cubicBezTo>
                <a:cubicBezTo>
                  <a:pt x="1223903" y="1792798"/>
                  <a:pt x="1160576" y="1793911"/>
                  <a:pt x="1162595" y="1784330"/>
                </a:cubicBezTo>
                <a:cubicBezTo>
                  <a:pt x="1153167" y="1787110"/>
                  <a:pt x="1122206" y="1805077"/>
                  <a:pt x="1120257" y="1789615"/>
                </a:cubicBezTo>
                <a:cubicBezTo>
                  <a:pt x="1073149" y="1786750"/>
                  <a:pt x="1034361" y="1768718"/>
                  <a:pt x="991903" y="1786741"/>
                </a:cubicBezTo>
                <a:cubicBezTo>
                  <a:pt x="966383" y="1781126"/>
                  <a:pt x="949501" y="1800915"/>
                  <a:pt x="883960" y="1809389"/>
                </a:cubicBezTo>
                <a:cubicBezTo>
                  <a:pt x="836064" y="1808194"/>
                  <a:pt x="826980" y="1826610"/>
                  <a:pt x="766531" y="1805053"/>
                </a:cubicBezTo>
                <a:cubicBezTo>
                  <a:pt x="732778" y="1801141"/>
                  <a:pt x="694055" y="1787044"/>
                  <a:pt x="669779" y="1800537"/>
                </a:cubicBezTo>
                <a:cubicBezTo>
                  <a:pt x="645252" y="1794709"/>
                  <a:pt x="563495" y="1813232"/>
                  <a:pt x="523898" y="1811085"/>
                </a:cubicBezTo>
                <a:cubicBezTo>
                  <a:pt x="457555" y="1798530"/>
                  <a:pt x="395227" y="1824052"/>
                  <a:pt x="360251" y="1830735"/>
                </a:cubicBezTo>
                <a:cubicBezTo>
                  <a:pt x="313564" y="1825583"/>
                  <a:pt x="298281" y="1811622"/>
                  <a:pt x="255207" y="1818275"/>
                </a:cubicBezTo>
                <a:cubicBezTo>
                  <a:pt x="206572" y="1839769"/>
                  <a:pt x="160277" y="1836800"/>
                  <a:pt x="101803" y="1870647"/>
                </a:cubicBezTo>
                <a:cubicBezTo>
                  <a:pt x="85849" y="1910002"/>
                  <a:pt x="27997" y="1845258"/>
                  <a:pt x="25397" y="1888443"/>
                </a:cubicBezTo>
                <a:cubicBezTo>
                  <a:pt x="19096" y="1881154"/>
                  <a:pt x="11260" y="1878398"/>
                  <a:pt x="2370" y="1878311"/>
                </a:cubicBezTo>
                <a:lnTo>
                  <a:pt x="0" y="1878785"/>
                </a:lnTo>
                <a:lnTo>
                  <a:pt x="0" y="0"/>
                </a:lnTo>
                <a:close/>
              </a:path>
            </a:pathLst>
          </a:custGeom>
          <a:solidFill>
            <a:srgbClr val="82766A">
              <a:alpha val="15000"/>
            </a:srgbClr>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4" name="CasellaDiTesto 3">
            <a:extLst>
              <a:ext uri="{FF2B5EF4-FFF2-40B4-BE49-F238E27FC236}">
                <a16:creationId xmlns:a16="http://schemas.microsoft.com/office/drawing/2014/main" id="{86604B58-2F64-9C78-CCE3-40B98E8ABAB4}"/>
              </a:ext>
            </a:extLst>
          </p:cNvPr>
          <p:cNvSpPr txBox="1"/>
          <p:nvPr/>
        </p:nvSpPr>
        <p:spPr>
          <a:xfrm>
            <a:off x="1137034" y="609597"/>
            <a:ext cx="9392421" cy="1330841"/>
          </a:xfrm>
          <a:prstGeom prst="rect">
            <a:avLst/>
          </a:prstGeom>
        </p:spPr>
        <p:txBody>
          <a:bodyPr vert="horz" lIns="91440" tIns="45720" rIns="91440" bIns="45720" rtlCol="0" anchor="ctr">
            <a:normAutofit/>
          </a:bodyPr>
          <a:lstStyle/>
          <a:p>
            <a:pPr>
              <a:lnSpc>
                <a:spcPct val="90000"/>
              </a:lnSpc>
              <a:spcBef>
                <a:spcPct val="0"/>
              </a:spcBef>
              <a:spcAft>
                <a:spcPts val="600"/>
              </a:spcAft>
            </a:pPr>
            <a:r>
              <a:rPr lang="en-US" sz="4400" b="1" kern="1200" dirty="0">
                <a:solidFill>
                  <a:schemeClr val="tx1"/>
                </a:solidFill>
                <a:latin typeface="Bierstadt" panose="020B0004020202020204" pitchFamily="34" charset="0"/>
                <a:ea typeface="+mj-ea"/>
                <a:cs typeface="+mj-cs"/>
              </a:rPr>
              <a:t>SCHEDULING PROBLEMS</a:t>
            </a:r>
          </a:p>
        </p:txBody>
      </p:sp>
      <p:sp>
        <p:nvSpPr>
          <p:cNvPr id="38926" name="Freeform: Shape 38925">
            <a:extLst>
              <a:ext uri="{FF2B5EF4-FFF2-40B4-BE49-F238E27FC236}">
                <a16:creationId xmlns:a16="http://schemas.microsoft.com/office/drawing/2014/main" id="{9A0D773F-7A7D-4DBB-9DEA-86BB8B8F4BC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10800000">
            <a:off x="5381624" y="6209414"/>
            <a:ext cx="6810375" cy="648586"/>
          </a:xfrm>
          <a:custGeom>
            <a:avLst/>
            <a:gdLst>
              <a:gd name="connsiteX0" fmla="*/ 0 w 10753706"/>
              <a:gd name="connsiteY0" fmla="*/ 0 h 1027260"/>
              <a:gd name="connsiteX1" fmla="*/ 10753706 w 10753706"/>
              <a:gd name="connsiteY1" fmla="*/ 0 h 1027260"/>
              <a:gd name="connsiteX2" fmla="*/ 10748809 w 10753706"/>
              <a:gd name="connsiteY2" fmla="*/ 2522 h 1027260"/>
              <a:gd name="connsiteX3" fmla="*/ 10725330 w 10753706"/>
              <a:gd name="connsiteY3" fmla="*/ 11977 h 1027260"/>
              <a:gd name="connsiteX4" fmla="*/ 10615423 w 10753706"/>
              <a:gd name="connsiteY4" fmla="*/ 52967 h 1027260"/>
              <a:gd name="connsiteX5" fmla="*/ 10533936 w 10753706"/>
              <a:gd name="connsiteY5" fmla="*/ 53095 h 1027260"/>
              <a:gd name="connsiteX6" fmla="*/ 10466876 w 10753706"/>
              <a:gd name="connsiteY6" fmla="*/ 45180 h 1027260"/>
              <a:gd name="connsiteX7" fmla="*/ 10355090 w 10753706"/>
              <a:gd name="connsiteY7" fmla="*/ 89741 h 1027260"/>
              <a:gd name="connsiteX8" fmla="*/ 10087145 w 10753706"/>
              <a:gd name="connsiteY8" fmla="*/ 66115 h 1027260"/>
              <a:gd name="connsiteX9" fmla="*/ 10015902 w 10753706"/>
              <a:gd name="connsiteY9" fmla="*/ 76178 h 1027260"/>
              <a:gd name="connsiteX10" fmla="*/ 9806005 w 10753706"/>
              <a:gd name="connsiteY10" fmla="*/ 102435 h 1027260"/>
              <a:gd name="connsiteX11" fmla="*/ 9602583 w 10753706"/>
              <a:gd name="connsiteY11" fmla="*/ 179170 h 1027260"/>
              <a:gd name="connsiteX12" fmla="*/ 9469719 w 10753706"/>
              <a:gd name="connsiteY12" fmla="*/ 174721 h 1027260"/>
              <a:gd name="connsiteX13" fmla="*/ 9408692 w 10753706"/>
              <a:gd name="connsiteY13" fmla="*/ 189513 h 1027260"/>
              <a:gd name="connsiteX14" fmla="*/ 9364151 w 10753706"/>
              <a:gd name="connsiteY14" fmla="*/ 194072 h 1027260"/>
              <a:gd name="connsiteX15" fmla="*/ 9337751 w 10753706"/>
              <a:gd name="connsiteY15" fmla="*/ 197579 h 1027260"/>
              <a:gd name="connsiteX16" fmla="*/ 9297166 w 10753706"/>
              <a:gd name="connsiteY16" fmla="*/ 216558 h 1027260"/>
              <a:gd name="connsiteX17" fmla="*/ 9123859 w 10753706"/>
              <a:gd name="connsiteY17" fmla="*/ 237356 h 1027260"/>
              <a:gd name="connsiteX18" fmla="*/ 8950741 w 10753706"/>
              <a:gd name="connsiteY18" fmla="*/ 238020 h 1027260"/>
              <a:gd name="connsiteX19" fmla="*/ 8718236 w 10753706"/>
              <a:gd name="connsiteY19" fmla="*/ 303148 h 1027260"/>
              <a:gd name="connsiteX20" fmla="*/ 8694011 w 10753706"/>
              <a:gd name="connsiteY20" fmla="*/ 308812 h 1027260"/>
              <a:gd name="connsiteX21" fmla="*/ 8611976 w 10753706"/>
              <a:gd name="connsiteY21" fmla="*/ 324819 h 1027260"/>
              <a:gd name="connsiteX22" fmla="*/ 8562074 w 10753706"/>
              <a:gd name="connsiteY22" fmla="*/ 337971 h 1027260"/>
              <a:gd name="connsiteX23" fmla="*/ 8501724 w 10753706"/>
              <a:gd name="connsiteY23" fmla="*/ 360865 h 1027260"/>
              <a:gd name="connsiteX24" fmla="*/ 8504489 w 10753706"/>
              <a:gd name="connsiteY24" fmla="*/ 364790 h 1027260"/>
              <a:gd name="connsiteX25" fmla="*/ 8492774 w 10753706"/>
              <a:gd name="connsiteY25" fmla="*/ 366181 h 1027260"/>
              <a:gd name="connsiteX26" fmla="*/ 8466405 w 10753706"/>
              <a:gd name="connsiteY26" fmla="*/ 368724 h 1027260"/>
              <a:gd name="connsiteX27" fmla="*/ 8427069 w 10753706"/>
              <a:gd name="connsiteY27" fmla="*/ 387211 h 1027260"/>
              <a:gd name="connsiteX28" fmla="*/ 8387766 w 10753706"/>
              <a:gd name="connsiteY28" fmla="*/ 377161 h 1027260"/>
              <a:gd name="connsiteX29" fmla="*/ 8315874 w 10753706"/>
              <a:gd name="connsiteY29" fmla="*/ 395527 h 1027260"/>
              <a:gd name="connsiteX30" fmla="*/ 8274474 w 10753706"/>
              <a:gd name="connsiteY30" fmla="*/ 405112 h 1027260"/>
              <a:gd name="connsiteX31" fmla="*/ 8234664 w 10753706"/>
              <a:gd name="connsiteY31" fmla="*/ 410219 h 1027260"/>
              <a:gd name="connsiteX32" fmla="*/ 8211268 w 10753706"/>
              <a:gd name="connsiteY32" fmla="*/ 416791 h 1027260"/>
              <a:gd name="connsiteX33" fmla="*/ 8188615 w 10753706"/>
              <a:gd name="connsiteY33" fmla="*/ 421755 h 1027260"/>
              <a:gd name="connsiteX34" fmla="*/ 8179981 w 10753706"/>
              <a:gd name="connsiteY34" fmla="*/ 420402 h 1027260"/>
              <a:gd name="connsiteX35" fmla="*/ 8179307 w 10753706"/>
              <a:gd name="connsiteY35" fmla="*/ 422516 h 1027260"/>
              <a:gd name="connsiteX36" fmla="*/ 8147929 w 10753706"/>
              <a:gd name="connsiteY36" fmla="*/ 450302 h 1027260"/>
              <a:gd name="connsiteX37" fmla="*/ 8089136 w 10753706"/>
              <a:gd name="connsiteY37" fmla="*/ 465283 h 1027260"/>
              <a:gd name="connsiteX38" fmla="*/ 8049973 w 10753706"/>
              <a:gd name="connsiteY38" fmla="*/ 454121 h 1027260"/>
              <a:gd name="connsiteX39" fmla="*/ 7965913 w 10753706"/>
              <a:gd name="connsiteY39" fmla="*/ 464415 h 1027260"/>
              <a:gd name="connsiteX40" fmla="*/ 7945093 w 10753706"/>
              <a:gd name="connsiteY40" fmla="*/ 464798 h 1027260"/>
              <a:gd name="connsiteX41" fmla="*/ 7935335 w 10753706"/>
              <a:gd name="connsiteY41" fmla="*/ 462442 h 1027260"/>
              <a:gd name="connsiteX42" fmla="*/ 7904779 w 10753706"/>
              <a:gd name="connsiteY42" fmla="*/ 471429 h 1027260"/>
              <a:gd name="connsiteX43" fmla="*/ 7855604 w 10753706"/>
              <a:gd name="connsiteY43" fmla="*/ 480199 h 1027260"/>
              <a:gd name="connsiteX44" fmla="*/ 7832630 w 10753706"/>
              <a:gd name="connsiteY44" fmla="*/ 485371 h 1027260"/>
              <a:gd name="connsiteX45" fmla="*/ 7812438 w 10753706"/>
              <a:gd name="connsiteY45" fmla="*/ 485391 h 1027260"/>
              <a:gd name="connsiteX46" fmla="*/ 7701399 w 10753706"/>
              <a:gd name="connsiteY46" fmla="*/ 495197 h 1027260"/>
              <a:gd name="connsiteX47" fmla="*/ 7674778 w 10753706"/>
              <a:gd name="connsiteY47" fmla="*/ 494723 h 1027260"/>
              <a:gd name="connsiteX48" fmla="*/ 7660445 w 10753706"/>
              <a:gd name="connsiteY48" fmla="*/ 490194 h 1027260"/>
              <a:gd name="connsiteX49" fmla="*/ 7651781 w 10753706"/>
              <a:gd name="connsiteY49" fmla="*/ 493084 h 1027260"/>
              <a:gd name="connsiteX50" fmla="*/ 7584807 w 10753706"/>
              <a:gd name="connsiteY50" fmla="*/ 499490 h 1027260"/>
              <a:gd name="connsiteX51" fmla="*/ 7541324 w 10753706"/>
              <a:gd name="connsiteY51" fmla="*/ 504184 h 1027260"/>
              <a:gd name="connsiteX52" fmla="*/ 7541756 w 10753706"/>
              <a:gd name="connsiteY52" fmla="*/ 512184 h 1027260"/>
              <a:gd name="connsiteX53" fmla="*/ 7503906 w 10753706"/>
              <a:gd name="connsiteY53" fmla="*/ 518551 h 1027260"/>
              <a:gd name="connsiteX54" fmla="*/ 7460411 w 10753706"/>
              <a:gd name="connsiteY54" fmla="*/ 517415 h 1027260"/>
              <a:gd name="connsiteX55" fmla="*/ 7460116 w 10753706"/>
              <a:gd name="connsiteY55" fmla="*/ 517548 h 1027260"/>
              <a:gd name="connsiteX56" fmla="*/ 7297810 w 10753706"/>
              <a:gd name="connsiteY56" fmla="*/ 563947 h 1027260"/>
              <a:gd name="connsiteX57" fmla="*/ 6946388 w 10753706"/>
              <a:gd name="connsiteY57" fmla="*/ 665244 h 1027260"/>
              <a:gd name="connsiteX58" fmla="*/ 6741704 w 10753706"/>
              <a:gd name="connsiteY58" fmla="*/ 679365 h 1027260"/>
              <a:gd name="connsiteX59" fmla="*/ 6624680 w 10753706"/>
              <a:gd name="connsiteY59" fmla="*/ 677674 h 1027260"/>
              <a:gd name="connsiteX60" fmla="*/ 6605700 w 10753706"/>
              <a:gd name="connsiteY60" fmla="*/ 683566 h 1027260"/>
              <a:gd name="connsiteX61" fmla="*/ 6576922 w 10753706"/>
              <a:gd name="connsiteY61" fmla="*/ 683030 h 1027260"/>
              <a:gd name="connsiteX62" fmla="*/ 6405123 w 10753706"/>
              <a:gd name="connsiteY62" fmla="*/ 721946 h 1027260"/>
              <a:gd name="connsiteX63" fmla="*/ 6368938 w 10753706"/>
              <a:gd name="connsiteY63" fmla="*/ 717341 h 1027260"/>
              <a:gd name="connsiteX64" fmla="*/ 6295102 w 10753706"/>
              <a:gd name="connsiteY64" fmla="*/ 729508 h 1027260"/>
              <a:gd name="connsiteX65" fmla="*/ 6202084 w 10753706"/>
              <a:gd name="connsiteY65" fmla="*/ 767091 h 1027260"/>
              <a:gd name="connsiteX66" fmla="*/ 6067157 w 10753706"/>
              <a:gd name="connsiteY66" fmla="*/ 790339 h 1027260"/>
              <a:gd name="connsiteX67" fmla="*/ 6061443 w 10753706"/>
              <a:gd name="connsiteY67" fmla="*/ 796151 h 1027260"/>
              <a:gd name="connsiteX68" fmla="*/ 6051406 w 10753706"/>
              <a:gd name="connsiteY68" fmla="*/ 800684 h 1027260"/>
              <a:gd name="connsiteX69" fmla="*/ 6049097 w 10753706"/>
              <a:gd name="connsiteY69" fmla="*/ 800636 h 1027260"/>
              <a:gd name="connsiteX70" fmla="*/ 6034222 w 10753706"/>
              <a:gd name="connsiteY70" fmla="*/ 804110 h 1027260"/>
              <a:gd name="connsiteX71" fmla="*/ 6033121 w 10753706"/>
              <a:gd name="connsiteY71" fmla="*/ 806078 h 1027260"/>
              <a:gd name="connsiteX72" fmla="*/ 6023593 w 10753706"/>
              <a:gd name="connsiteY72" fmla="*/ 808842 h 1027260"/>
              <a:gd name="connsiteX73" fmla="*/ 6006639 w 10753706"/>
              <a:gd name="connsiteY73" fmla="*/ 815304 h 1027260"/>
              <a:gd name="connsiteX74" fmla="*/ 6001762 w 10753706"/>
              <a:gd name="connsiteY74" fmla="*/ 815557 h 1027260"/>
              <a:gd name="connsiteX75" fmla="*/ 5973534 w 10753706"/>
              <a:gd name="connsiteY75" fmla="*/ 823815 h 1027260"/>
              <a:gd name="connsiteX76" fmla="*/ 5972336 w 10753706"/>
              <a:gd name="connsiteY76" fmla="*/ 823476 h 1027260"/>
              <a:gd name="connsiteX77" fmla="*/ 5960841 w 10753706"/>
              <a:gd name="connsiteY77" fmla="*/ 823819 h 1027260"/>
              <a:gd name="connsiteX78" fmla="*/ 5940719 w 10753706"/>
              <a:gd name="connsiteY78" fmla="*/ 825514 h 1027260"/>
              <a:gd name="connsiteX79" fmla="*/ 5884298 w 10753706"/>
              <a:gd name="connsiteY79" fmla="*/ 823806 h 1027260"/>
              <a:gd name="connsiteX80" fmla="*/ 5854779 w 10753706"/>
              <a:gd name="connsiteY80" fmla="*/ 832365 h 1027260"/>
              <a:gd name="connsiteX81" fmla="*/ 5848382 w 10753706"/>
              <a:gd name="connsiteY81" fmla="*/ 833844 h 1027260"/>
              <a:gd name="connsiteX82" fmla="*/ 5848066 w 10753706"/>
              <a:gd name="connsiteY82" fmla="*/ 833772 h 1027260"/>
              <a:gd name="connsiteX83" fmla="*/ 5840944 w 10753706"/>
              <a:gd name="connsiteY83" fmla="*/ 835132 h 1027260"/>
              <a:gd name="connsiteX84" fmla="*/ 5836719 w 10753706"/>
              <a:gd name="connsiteY84" fmla="*/ 836539 h 1027260"/>
              <a:gd name="connsiteX85" fmla="*/ 5824311 w 10753706"/>
              <a:gd name="connsiteY85" fmla="*/ 839408 h 1027260"/>
              <a:gd name="connsiteX86" fmla="*/ 5818788 w 10753706"/>
              <a:gd name="connsiteY86" fmla="*/ 839727 h 1027260"/>
              <a:gd name="connsiteX87" fmla="*/ 5763953 w 10753706"/>
              <a:gd name="connsiteY87" fmla="*/ 834282 h 1027260"/>
              <a:gd name="connsiteX88" fmla="*/ 5667748 w 10753706"/>
              <a:gd name="connsiteY88" fmla="*/ 840211 h 1027260"/>
              <a:gd name="connsiteX89" fmla="*/ 5573108 w 10753706"/>
              <a:gd name="connsiteY89" fmla="*/ 847611 h 1027260"/>
              <a:gd name="connsiteX90" fmla="*/ 5539137 w 10753706"/>
              <a:gd name="connsiteY90" fmla="*/ 851033 h 1027260"/>
              <a:gd name="connsiteX91" fmla="*/ 5510651 w 10753706"/>
              <a:gd name="connsiteY91" fmla="*/ 844215 h 1027260"/>
              <a:gd name="connsiteX92" fmla="*/ 5457331 w 10753706"/>
              <a:gd name="connsiteY92" fmla="*/ 839159 h 1027260"/>
              <a:gd name="connsiteX93" fmla="*/ 5410613 w 10753706"/>
              <a:gd name="connsiteY93" fmla="*/ 834358 h 1027260"/>
              <a:gd name="connsiteX94" fmla="*/ 5370040 w 10753706"/>
              <a:gd name="connsiteY94" fmla="*/ 862127 h 1027260"/>
              <a:gd name="connsiteX95" fmla="*/ 5318778 w 10753706"/>
              <a:gd name="connsiteY95" fmla="*/ 855310 h 1027260"/>
              <a:gd name="connsiteX96" fmla="*/ 5298645 w 10753706"/>
              <a:gd name="connsiteY96" fmla="*/ 855171 h 1027260"/>
              <a:gd name="connsiteX97" fmla="*/ 5253828 w 10753706"/>
              <a:gd name="connsiteY97" fmla="*/ 859670 h 1027260"/>
              <a:gd name="connsiteX98" fmla="*/ 5216955 w 10753706"/>
              <a:gd name="connsiteY98" fmla="*/ 866245 h 1027260"/>
              <a:gd name="connsiteX99" fmla="*/ 5214344 w 10753706"/>
              <a:gd name="connsiteY99" fmla="*/ 868102 h 1027260"/>
              <a:gd name="connsiteX100" fmla="*/ 5195561 w 10753706"/>
              <a:gd name="connsiteY100" fmla="*/ 869949 h 1027260"/>
              <a:gd name="connsiteX101" fmla="*/ 5182555 w 10753706"/>
              <a:gd name="connsiteY101" fmla="*/ 873542 h 1027260"/>
              <a:gd name="connsiteX102" fmla="*/ 5172552 w 10753706"/>
              <a:gd name="connsiteY102" fmla="*/ 878801 h 1027260"/>
              <a:gd name="connsiteX103" fmla="*/ 5027993 w 10753706"/>
              <a:gd name="connsiteY103" fmla="*/ 889666 h 1027260"/>
              <a:gd name="connsiteX104" fmla="*/ 4939844 w 10753706"/>
              <a:gd name="connsiteY104" fmla="*/ 934802 h 1027260"/>
              <a:gd name="connsiteX105" fmla="*/ 4792576 w 10753706"/>
              <a:gd name="connsiteY105" fmla="*/ 934820 h 1027260"/>
              <a:gd name="connsiteX106" fmla="*/ 4602423 w 10753706"/>
              <a:gd name="connsiteY106" fmla="*/ 958063 h 1027260"/>
              <a:gd name="connsiteX107" fmla="*/ 4290656 w 10753706"/>
              <a:gd name="connsiteY107" fmla="*/ 969152 h 1027260"/>
              <a:gd name="connsiteX108" fmla="*/ 3952334 w 10753706"/>
              <a:gd name="connsiteY108" fmla="*/ 954043 h 1027260"/>
              <a:gd name="connsiteX109" fmla="*/ 3858560 w 10753706"/>
              <a:gd name="connsiteY109" fmla="*/ 948781 h 1027260"/>
              <a:gd name="connsiteX110" fmla="*/ 3846597 w 10753706"/>
              <a:gd name="connsiteY110" fmla="*/ 948382 h 1027260"/>
              <a:gd name="connsiteX111" fmla="*/ 3736044 w 10753706"/>
              <a:gd name="connsiteY111" fmla="*/ 947759 h 1027260"/>
              <a:gd name="connsiteX112" fmla="*/ 3713136 w 10753706"/>
              <a:gd name="connsiteY112" fmla="*/ 946963 h 1027260"/>
              <a:gd name="connsiteX113" fmla="*/ 3695939 w 10753706"/>
              <a:gd name="connsiteY113" fmla="*/ 943639 h 1027260"/>
              <a:gd name="connsiteX114" fmla="*/ 3694125 w 10753706"/>
              <a:gd name="connsiteY114" fmla="*/ 940567 h 1027260"/>
              <a:gd name="connsiteX115" fmla="*/ 3681925 w 10753706"/>
              <a:gd name="connsiteY115" fmla="*/ 939706 h 1027260"/>
              <a:gd name="connsiteX116" fmla="*/ 3679204 w 10753706"/>
              <a:gd name="connsiteY116" fmla="*/ 938926 h 1027260"/>
              <a:gd name="connsiteX117" fmla="*/ 3615656 w 10753706"/>
              <a:gd name="connsiteY117" fmla="*/ 940320 h 1027260"/>
              <a:gd name="connsiteX118" fmla="*/ 3567983 w 10753706"/>
              <a:gd name="connsiteY118" fmla="*/ 935596 h 1027260"/>
              <a:gd name="connsiteX119" fmla="*/ 3422423 w 10753706"/>
              <a:gd name="connsiteY119" fmla="*/ 932129 h 1027260"/>
              <a:gd name="connsiteX120" fmla="*/ 3310925 w 10753706"/>
              <a:gd name="connsiteY120" fmla="*/ 911072 h 1027260"/>
              <a:gd name="connsiteX121" fmla="*/ 3139421 w 10753706"/>
              <a:gd name="connsiteY121" fmla="*/ 934151 h 1027260"/>
              <a:gd name="connsiteX122" fmla="*/ 2996922 w 10753706"/>
              <a:gd name="connsiteY122" fmla="*/ 927537 h 1027260"/>
              <a:gd name="connsiteX123" fmla="*/ 2982785 w 10753706"/>
              <a:gd name="connsiteY123" fmla="*/ 931453 h 1027260"/>
              <a:gd name="connsiteX124" fmla="*/ 2967478 w 10753706"/>
              <a:gd name="connsiteY124" fmla="*/ 933397 h 1027260"/>
              <a:gd name="connsiteX125" fmla="*/ 2948552 w 10753706"/>
              <a:gd name="connsiteY125" fmla="*/ 932961 h 1027260"/>
              <a:gd name="connsiteX126" fmla="*/ 2944404 w 10753706"/>
              <a:gd name="connsiteY126" fmla="*/ 934452 h 1027260"/>
              <a:gd name="connsiteX127" fmla="*/ 2908608 w 10753706"/>
              <a:gd name="connsiteY127" fmla="*/ 937205 h 1027260"/>
              <a:gd name="connsiteX128" fmla="*/ 2904443 w 10753706"/>
              <a:gd name="connsiteY128" fmla="*/ 936455 h 1027260"/>
              <a:gd name="connsiteX129" fmla="*/ 2868935 w 10753706"/>
              <a:gd name="connsiteY129" fmla="*/ 938022 h 1027260"/>
              <a:gd name="connsiteX130" fmla="*/ 2868586 w 10753706"/>
              <a:gd name="connsiteY130" fmla="*/ 937487 h 1027260"/>
              <a:gd name="connsiteX131" fmla="*/ 2859191 w 10753706"/>
              <a:gd name="connsiteY131" fmla="*/ 935503 h 1027260"/>
              <a:gd name="connsiteX132" fmla="*/ 2840915 w 10753706"/>
              <a:gd name="connsiteY132" fmla="*/ 932977 h 1027260"/>
              <a:gd name="connsiteX133" fmla="*/ 2763509 w 10753706"/>
              <a:gd name="connsiteY133" fmla="*/ 921850 h 1027260"/>
              <a:gd name="connsiteX134" fmla="*/ 2756121 w 10753706"/>
              <a:gd name="connsiteY134" fmla="*/ 921864 h 1027260"/>
              <a:gd name="connsiteX135" fmla="*/ 2755998 w 10753706"/>
              <a:gd name="connsiteY135" fmla="*/ 921739 h 1027260"/>
              <a:gd name="connsiteX136" fmla="*/ 2748255 w 10753706"/>
              <a:gd name="connsiteY136" fmla="*/ 921505 h 1027260"/>
              <a:gd name="connsiteX137" fmla="*/ 2694601 w 10753706"/>
              <a:gd name="connsiteY137" fmla="*/ 915575 h 1027260"/>
              <a:gd name="connsiteX138" fmla="*/ 2635357 w 10753706"/>
              <a:gd name="connsiteY138" fmla="*/ 910976 h 1027260"/>
              <a:gd name="connsiteX139" fmla="*/ 2601047 w 10753706"/>
              <a:gd name="connsiteY139" fmla="*/ 910263 h 1027260"/>
              <a:gd name="connsiteX140" fmla="*/ 2507482 w 10753706"/>
              <a:gd name="connsiteY140" fmla="*/ 906211 h 1027260"/>
              <a:gd name="connsiteX141" fmla="*/ 2413884 w 10753706"/>
              <a:gd name="connsiteY141" fmla="*/ 900545 h 1027260"/>
              <a:gd name="connsiteX142" fmla="*/ 2368912 w 10753706"/>
              <a:gd name="connsiteY142" fmla="*/ 888755 h 1027260"/>
              <a:gd name="connsiteX143" fmla="*/ 2349490 w 10753706"/>
              <a:gd name="connsiteY143" fmla="*/ 889719 h 1027260"/>
              <a:gd name="connsiteX144" fmla="*/ 2344290 w 10753706"/>
              <a:gd name="connsiteY144" fmla="*/ 890584 h 1027260"/>
              <a:gd name="connsiteX145" fmla="*/ 2336488 w 10753706"/>
              <a:gd name="connsiteY145" fmla="*/ 891058 h 1027260"/>
              <a:gd name="connsiteX146" fmla="*/ 2329015 w 10753706"/>
              <a:gd name="connsiteY146" fmla="*/ 891627 h 1027260"/>
              <a:gd name="connsiteX147" fmla="*/ 2293898 w 10753706"/>
              <a:gd name="connsiteY147" fmla="*/ 896431 h 1027260"/>
              <a:gd name="connsiteX148" fmla="*/ 2243927 w 10753706"/>
              <a:gd name="connsiteY148" fmla="*/ 888076 h 1027260"/>
              <a:gd name="connsiteX149" fmla="*/ 2223920 w 10753706"/>
              <a:gd name="connsiteY149" fmla="*/ 887331 h 1027260"/>
              <a:gd name="connsiteX150" fmla="*/ 2213081 w 10753706"/>
              <a:gd name="connsiteY150" fmla="*/ 886302 h 1027260"/>
              <a:gd name="connsiteX151" fmla="*/ 2212307 w 10753706"/>
              <a:gd name="connsiteY151" fmla="*/ 885829 h 1027260"/>
              <a:gd name="connsiteX152" fmla="*/ 2152321 w 10753706"/>
              <a:gd name="connsiteY152" fmla="*/ 894418 h 1027260"/>
              <a:gd name="connsiteX153" fmla="*/ 2140985 w 10753706"/>
              <a:gd name="connsiteY153" fmla="*/ 895968 h 1027260"/>
              <a:gd name="connsiteX154" fmla="*/ 2121210 w 10753706"/>
              <a:gd name="connsiteY154" fmla="*/ 899354 h 1027260"/>
              <a:gd name="connsiteX155" fmla="*/ 2119146 w 10753706"/>
              <a:gd name="connsiteY155" fmla="*/ 899033 h 1027260"/>
              <a:gd name="connsiteX156" fmla="*/ 2105666 w 10753706"/>
              <a:gd name="connsiteY156" fmla="*/ 902240 h 1027260"/>
              <a:gd name="connsiteX157" fmla="*/ 2094924 w 10753706"/>
              <a:gd name="connsiteY157" fmla="*/ 907203 h 1027260"/>
              <a:gd name="connsiteX158" fmla="*/ 1949478 w 10753706"/>
              <a:gd name="connsiteY158" fmla="*/ 913748 h 1027260"/>
              <a:gd name="connsiteX159" fmla="*/ 1749684 w 10753706"/>
              <a:gd name="connsiteY159" fmla="*/ 942223 h 1027260"/>
              <a:gd name="connsiteX160" fmla="*/ 1585576 w 10753706"/>
              <a:gd name="connsiteY160" fmla="*/ 954170 h 1027260"/>
              <a:gd name="connsiteX161" fmla="*/ 1476250 w 10753706"/>
              <a:gd name="connsiteY161" fmla="*/ 950653 h 1027260"/>
              <a:gd name="connsiteX162" fmla="*/ 1433927 w 10753706"/>
              <a:gd name="connsiteY162" fmla="*/ 959926 h 1027260"/>
              <a:gd name="connsiteX163" fmla="*/ 1414893 w 10753706"/>
              <a:gd name="connsiteY163" fmla="*/ 957671 h 1027260"/>
              <a:gd name="connsiteX164" fmla="*/ 1411585 w 10753706"/>
              <a:gd name="connsiteY164" fmla="*/ 957179 h 1027260"/>
              <a:gd name="connsiteX165" fmla="*/ 1398896 w 10753706"/>
              <a:gd name="connsiteY165" fmla="*/ 957460 h 1027260"/>
              <a:gd name="connsiteX166" fmla="*/ 1394632 w 10753706"/>
              <a:gd name="connsiteY166" fmla="*/ 954725 h 1027260"/>
              <a:gd name="connsiteX167" fmla="*/ 1375043 w 10753706"/>
              <a:gd name="connsiteY167" fmla="*/ 953132 h 1027260"/>
              <a:gd name="connsiteX168" fmla="*/ 1351876 w 10753706"/>
              <a:gd name="connsiteY168" fmla="*/ 954436 h 1027260"/>
              <a:gd name="connsiteX169" fmla="*/ 1242676 w 10753706"/>
              <a:gd name="connsiteY169" fmla="*/ 963767 h 1027260"/>
              <a:gd name="connsiteX170" fmla="*/ 1205993 w 10753706"/>
              <a:gd name="connsiteY170" fmla="*/ 974080 h 1027260"/>
              <a:gd name="connsiteX171" fmla="*/ 1052221 w 10753706"/>
              <a:gd name="connsiteY171" fmla="*/ 963954 h 1027260"/>
              <a:gd name="connsiteX172" fmla="*/ 968270 w 10753706"/>
              <a:gd name="connsiteY172" fmla="*/ 964761 h 1027260"/>
              <a:gd name="connsiteX173" fmla="*/ 874493 w 10753706"/>
              <a:gd name="connsiteY173" fmla="*/ 998122 h 1027260"/>
              <a:gd name="connsiteX174" fmla="*/ 814411 w 10753706"/>
              <a:gd name="connsiteY174" fmla="*/ 1007391 h 1027260"/>
              <a:gd name="connsiteX175" fmla="*/ 688604 w 10753706"/>
              <a:gd name="connsiteY175" fmla="*/ 1015631 h 1027260"/>
              <a:gd name="connsiteX176" fmla="*/ 618171 w 10753706"/>
              <a:gd name="connsiteY176" fmla="*/ 1027260 h 1027260"/>
              <a:gd name="connsiteX177" fmla="*/ 570379 w 10753706"/>
              <a:gd name="connsiteY177" fmla="*/ 1023487 h 1027260"/>
              <a:gd name="connsiteX178" fmla="*/ 482519 w 10753706"/>
              <a:gd name="connsiteY178" fmla="*/ 1002108 h 1027260"/>
              <a:gd name="connsiteX179" fmla="*/ 475319 w 10753706"/>
              <a:gd name="connsiteY179" fmla="*/ 1009922 h 1027260"/>
              <a:gd name="connsiteX180" fmla="*/ 431104 w 10753706"/>
              <a:gd name="connsiteY180" fmla="*/ 1009317 h 1027260"/>
              <a:gd name="connsiteX181" fmla="*/ 363782 w 10753706"/>
              <a:gd name="connsiteY181" fmla="*/ 1007585 h 1027260"/>
              <a:gd name="connsiteX182" fmla="*/ 325533 w 10753706"/>
              <a:gd name="connsiteY182" fmla="*/ 1008502 h 1027260"/>
              <a:gd name="connsiteX183" fmla="*/ 220429 w 10753706"/>
              <a:gd name="connsiteY183" fmla="*/ 1008927 h 1027260"/>
              <a:gd name="connsiteX184" fmla="*/ 114676 w 10753706"/>
              <a:gd name="connsiteY184" fmla="*/ 1007765 h 1027260"/>
              <a:gd name="connsiteX185" fmla="*/ 13470 w 10753706"/>
              <a:gd name="connsiteY185" fmla="*/ 998544 h 1027260"/>
              <a:gd name="connsiteX186" fmla="*/ 0 w 10753706"/>
              <a:gd name="connsiteY186" fmla="*/ 997355 h 1027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Lst>
            <a:rect l="l" t="t" r="r" b="b"/>
            <a:pathLst>
              <a:path w="10753706" h="1027260">
                <a:moveTo>
                  <a:pt x="0" y="0"/>
                </a:moveTo>
                <a:lnTo>
                  <a:pt x="10753706" y="0"/>
                </a:lnTo>
                <a:lnTo>
                  <a:pt x="10748809" y="2522"/>
                </a:lnTo>
                <a:cubicBezTo>
                  <a:pt x="10744031" y="4644"/>
                  <a:pt x="10737551" y="7204"/>
                  <a:pt x="10725330" y="11977"/>
                </a:cubicBezTo>
                <a:cubicBezTo>
                  <a:pt x="10700888" y="21523"/>
                  <a:pt x="10652058" y="39304"/>
                  <a:pt x="10615423" y="52967"/>
                </a:cubicBezTo>
                <a:cubicBezTo>
                  <a:pt x="10598524" y="49017"/>
                  <a:pt x="10550674" y="61360"/>
                  <a:pt x="10533936" y="53095"/>
                </a:cubicBezTo>
                <a:cubicBezTo>
                  <a:pt x="10519435" y="55674"/>
                  <a:pt x="10480156" y="49393"/>
                  <a:pt x="10466876" y="45180"/>
                </a:cubicBezTo>
                <a:cubicBezTo>
                  <a:pt x="10443145" y="68059"/>
                  <a:pt x="10382269" y="71294"/>
                  <a:pt x="10355090" y="89741"/>
                </a:cubicBezTo>
                <a:cubicBezTo>
                  <a:pt x="10286222" y="95376"/>
                  <a:pt x="10146285" y="63529"/>
                  <a:pt x="10087145" y="66115"/>
                </a:cubicBezTo>
                <a:cubicBezTo>
                  <a:pt x="10067575" y="79584"/>
                  <a:pt x="10043111" y="68921"/>
                  <a:pt x="10015902" y="76178"/>
                </a:cubicBezTo>
                <a:cubicBezTo>
                  <a:pt x="9952302" y="84628"/>
                  <a:pt x="9893286" y="103337"/>
                  <a:pt x="9806005" y="102435"/>
                </a:cubicBezTo>
                <a:cubicBezTo>
                  <a:pt x="9782247" y="141133"/>
                  <a:pt x="9674787" y="151643"/>
                  <a:pt x="9602583" y="179170"/>
                </a:cubicBezTo>
                <a:cubicBezTo>
                  <a:pt x="9557658" y="187584"/>
                  <a:pt x="9478290" y="154235"/>
                  <a:pt x="9469719" y="174721"/>
                </a:cubicBezTo>
                <a:cubicBezTo>
                  <a:pt x="9443779" y="165070"/>
                  <a:pt x="9431317" y="185692"/>
                  <a:pt x="9408692" y="189513"/>
                </a:cubicBezTo>
                <a:cubicBezTo>
                  <a:pt x="9387154" y="183843"/>
                  <a:pt x="9380475" y="191089"/>
                  <a:pt x="9364151" y="194072"/>
                </a:cubicBezTo>
                <a:cubicBezTo>
                  <a:pt x="9354686" y="190222"/>
                  <a:pt x="9340485" y="191782"/>
                  <a:pt x="9337751" y="197579"/>
                </a:cubicBezTo>
                <a:cubicBezTo>
                  <a:pt x="9349566" y="209270"/>
                  <a:pt x="9297468" y="207714"/>
                  <a:pt x="9297166" y="216558"/>
                </a:cubicBezTo>
                <a:cubicBezTo>
                  <a:pt x="9269057" y="220999"/>
                  <a:pt x="9139630" y="221783"/>
                  <a:pt x="9123859" y="237356"/>
                </a:cubicBezTo>
                <a:cubicBezTo>
                  <a:pt x="9068176" y="249209"/>
                  <a:pt x="8975349" y="235349"/>
                  <a:pt x="8950741" y="238020"/>
                </a:cubicBezTo>
                <a:cubicBezTo>
                  <a:pt x="8916265" y="215428"/>
                  <a:pt x="8822808" y="292026"/>
                  <a:pt x="8718236" y="303148"/>
                </a:cubicBezTo>
                <a:cubicBezTo>
                  <a:pt x="8703111" y="302060"/>
                  <a:pt x="8695551" y="302792"/>
                  <a:pt x="8694011" y="308812"/>
                </a:cubicBezTo>
                <a:cubicBezTo>
                  <a:pt x="8661810" y="312764"/>
                  <a:pt x="8637956" y="329628"/>
                  <a:pt x="8611976" y="324819"/>
                </a:cubicBezTo>
                <a:cubicBezTo>
                  <a:pt x="8621849" y="336388"/>
                  <a:pt x="8562809" y="325917"/>
                  <a:pt x="8562074" y="337971"/>
                </a:cubicBezTo>
                <a:cubicBezTo>
                  <a:pt x="8543699" y="343978"/>
                  <a:pt x="8511321" y="356396"/>
                  <a:pt x="8501724" y="360865"/>
                </a:cubicBezTo>
                <a:lnTo>
                  <a:pt x="8504489" y="364790"/>
                </a:lnTo>
                <a:lnTo>
                  <a:pt x="8492774" y="366181"/>
                </a:lnTo>
                <a:lnTo>
                  <a:pt x="8466405" y="368724"/>
                </a:lnTo>
                <a:cubicBezTo>
                  <a:pt x="8455454" y="372229"/>
                  <a:pt x="8440175" y="385805"/>
                  <a:pt x="8427069" y="387211"/>
                </a:cubicBezTo>
                <a:cubicBezTo>
                  <a:pt x="8400442" y="392215"/>
                  <a:pt x="8397079" y="382989"/>
                  <a:pt x="8387766" y="377161"/>
                </a:cubicBezTo>
                <a:cubicBezTo>
                  <a:pt x="8369233" y="378548"/>
                  <a:pt x="8334756" y="390869"/>
                  <a:pt x="8315874" y="395527"/>
                </a:cubicBezTo>
                <a:cubicBezTo>
                  <a:pt x="8306664" y="400500"/>
                  <a:pt x="8272845" y="393679"/>
                  <a:pt x="8274474" y="405112"/>
                </a:cubicBezTo>
                <a:cubicBezTo>
                  <a:pt x="8255483" y="406194"/>
                  <a:pt x="8244963" y="408376"/>
                  <a:pt x="8234664" y="410219"/>
                </a:cubicBezTo>
                <a:lnTo>
                  <a:pt x="8211268" y="416791"/>
                </a:lnTo>
                <a:cubicBezTo>
                  <a:pt x="8204720" y="419941"/>
                  <a:pt x="8197411" y="422004"/>
                  <a:pt x="8188615" y="421755"/>
                </a:cubicBezTo>
                <a:lnTo>
                  <a:pt x="8179981" y="420402"/>
                </a:lnTo>
                <a:lnTo>
                  <a:pt x="8179307" y="422516"/>
                </a:lnTo>
                <a:cubicBezTo>
                  <a:pt x="8179027" y="425797"/>
                  <a:pt x="8175790" y="448341"/>
                  <a:pt x="8147929" y="450302"/>
                </a:cubicBezTo>
                <a:cubicBezTo>
                  <a:pt x="8130300" y="457967"/>
                  <a:pt x="8114933" y="461015"/>
                  <a:pt x="8089136" y="465283"/>
                </a:cubicBezTo>
                <a:cubicBezTo>
                  <a:pt x="8072810" y="465920"/>
                  <a:pt x="8069376" y="451569"/>
                  <a:pt x="8049973" y="454121"/>
                </a:cubicBezTo>
                <a:cubicBezTo>
                  <a:pt x="7974508" y="471465"/>
                  <a:pt x="8006050" y="447139"/>
                  <a:pt x="7965913" y="464415"/>
                </a:cubicBezTo>
                <a:cubicBezTo>
                  <a:pt x="7958234" y="466025"/>
                  <a:pt x="7951405" y="465800"/>
                  <a:pt x="7945093" y="464798"/>
                </a:cubicBezTo>
                <a:lnTo>
                  <a:pt x="7935335" y="462442"/>
                </a:lnTo>
                <a:lnTo>
                  <a:pt x="7904779" y="471429"/>
                </a:lnTo>
                <a:cubicBezTo>
                  <a:pt x="7889387" y="474999"/>
                  <a:pt x="7872867" y="477951"/>
                  <a:pt x="7855604" y="480199"/>
                </a:cubicBezTo>
                <a:cubicBezTo>
                  <a:pt x="7850005" y="476378"/>
                  <a:pt x="7838628" y="483595"/>
                  <a:pt x="7832630" y="485371"/>
                </a:cubicBezTo>
                <a:cubicBezTo>
                  <a:pt x="7831473" y="482645"/>
                  <a:pt x="7816623" y="482661"/>
                  <a:pt x="7812438" y="485391"/>
                </a:cubicBezTo>
                <a:cubicBezTo>
                  <a:pt x="7709470" y="505049"/>
                  <a:pt x="7759426" y="473956"/>
                  <a:pt x="7701399" y="495197"/>
                </a:cubicBezTo>
                <a:cubicBezTo>
                  <a:pt x="7690986" y="496989"/>
                  <a:pt x="7682397" y="496365"/>
                  <a:pt x="7674778" y="494723"/>
                </a:cubicBezTo>
                <a:lnTo>
                  <a:pt x="7660445" y="490194"/>
                </a:lnTo>
                <a:lnTo>
                  <a:pt x="7651781" y="493084"/>
                </a:lnTo>
                <a:cubicBezTo>
                  <a:pt x="7616113" y="496548"/>
                  <a:pt x="7603273" y="491735"/>
                  <a:pt x="7584807" y="499490"/>
                </a:cubicBezTo>
                <a:cubicBezTo>
                  <a:pt x="7549256" y="490212"/>
                  <a:pt x="7563949" y="500167"/>
                  <a:pt x="7541324" y="504184"/>
                </a:cubicBezTo>
                <a:cubicBezTo>
                  <a:pt x="7523851" y="508307"/>
                  <a:pt x="7559546" y="509825"/>
                  <a:pt x="7541756" y="512184"/>
                </a:cubicBezTo>
                <a:cubicBezTo>
                  <a:pt x="7520963" y="510864"/>
                  <a:pt x="7525755" y="520497"/>
                  <a:pt x="7503906" y="518551"/>
                </a:cubicBezTo>
                <a:cubicBezTo>
                  <a:pt x="7505924" y="510774"/>
                  <a:pt x="7464361" y="523683"/>
                  <a:pt x="7460411" y="517415"/>
                </a:cubicBezTo>
                <a:lnTo>
                  <a:pt x="7460116" y="517548"/>
                </a:lnTo>
                <a:cubicBezTo>
                  <a:pt x="7447785" y="530928"/>
                  <a:pt x="7310141" y="550568"/>
                  <a:pt x="7297810" y="563947"/>
                </a:cubicBezTo>
                <a:cubicBezTo>
                  <a:pt x="7221791" y="605698"/>
                  <a:pt x="7039072" y="646008"/>
                  <a:pt x="6946388" y="665244"/>
                </a:cubicBezTo>
                <a:cubicBezTo>
                  <a:pt x="6853704" y="684480"/>
                  <a:pt x="6804875" y="677485"/>
                  <a:pt x="6741704" y="679365"/>
                </a:cubicBezTo>
                <a:lnTo>
                  <a:pt x="6624680" y="677674"/>
                </a:lnTo>
                <a:lnTo>
                  <a:pt x="6605700" y="683566"/>
                </a:lnTo>
                <a:cubicBezTo>
                  <a:pt x="6603309" y="685184"/>
                  <a:pt x="6599550" y="685647"/>
                  <a:pt x="6576922" y="683030"/>
                </a:cubicBezTo>
                <a:cubicBezTo>
                  <a:pt x="6527275" y="698355"/>
                  <a:pt x="6440981" y="702347"/>
                  <a:pt x="6405123" y="721946"/>
                </a:cubicBezTo>
                <a:cubicBezTo>
                  <a:pt x="6407963" y="715467"/>
                  <a:pt x="6383450" y="712913"/>
                  <a:pt x="6368938" y="717341"/>
                </a:cubicBezTo>
                <a:cubicBezTo>
                  <a:pt x="6377914" y="692119"/>
                  <a:pt x="6315316" y="744281"/>
                  <a:pt x="6295102" y="729508"/>
                </a:cubicBezTo>
                <a:cubicBezTo>
                  <a:pt x="6300358" y="744473"/>
                  <a:pt x="6240070" y="776254"/>
                  <a:pt x="6202084" y="767091"/>
                </a:cubicBezTo>
                <a:cubicBezTo>
                  <a:pt x="6152826" y="774744"/>
                  <a:pt x="6122010" y="790367"/>
                  <a:pt x="6067157" y="790339"/>
                </a:cubicBezTo>
                <a:cubicBezTo>
                  <a:pt x="6066310" y="792484"/>
                  <a:pt x="6064283" y="794403"/>
                  <a:pt x="6061443" y="796151"/>
                </a:cubicBezTo>
                <a:lnTo>
                  <a:pt x="6051406" y="800684"/>
                </a:lnTo>
                <a:lnTo>
                  <a:pt x="6049097" y="800636"/>
                </a:lnTo>
                <a:cubicBezTo>
                  <a:pt x="6040408" y="801393"/>
                  <a:pt x="6036299" y="802645"/>
                  <a:pt x="6034222" y="804110"/>
                </a:cubicBezTo>
                <a:lnTo>
                  <a:pt x="6033121" y="806078"/>
                </a:lnTo>
                <a:lnTo>
                  <a:pt x="6023593" y="808842"/>
                </a:lnTo>
                <a:lnTo>
                  <a:pt x="6006639" y="815304"/>
                </a:lnTo>
                <a:lnTo>
                  <a:pt x="6001762" y="815557"/>
                </a:lnTo>
                <a:lnTo>
                  <a:pt x="5973534" y="823815"/>
                </a:lnTo>
                <a:lnTo>
                  <a:pt x="5972336" y="823476"/>
                </a:lnTo>
                <a:cubicBezTo>
                  <a:pt x="5969004" y="822901"/>
                  <a:pt x="5965329" y="822833"/>
                  <a:pt x="5960841" y="823819"/>
                </a:cubicBezTo>
                <a:cubicBezTo>
                  <a:pt x="5955860" y="815655"/>
                  <a:pt x="5953515" y="821882"/>
                  <a:pt x="5940719" y="825514"/>
                </a:cubicBezTo>
                <a:cubicBezTo>
                  <a:pt x="5930130" y="813644"/>
                  <a:pt x="5900943" y="827979"/>
                  <a:pt x="5884298" y="823806"/>
                </a:cubicBezTo>
                <a:cubicBezTo>
                  <a:pt x="5875133" y="826741"/>
                  <a:pt x="5865250" y="829630"/>
                  <a:pt x="5854779" y="832365"/>
                </a:cubicBezTo>
                <a:lnTo>
                  <a:pt x="5848382" y="833844"/>
                </a:lnTo>
                <a:lnTo>
                  <a:pt x="5848066" y="833772"/>
                </a:lnTo>
                <a:cubicBezTo>
                  <a:pt x="5846273" y="833879"/>
                  <a:pt x="5844018" y="834284"/>
                  <a:pt x="5840944" y="835132"/>
                </a:cubicBezTo>
                <a:lnTo>
                  <a:pt x="5836719" y="836539"/>
                </a:lnTo>
                <a:lnTo>
                  <a:pt x="5824311" y="839408"/>
                </a:lnTo>
                <a:lnTo>
                  <a:pt x="5818788" y="839727"/>
                </a:lnTo>
                <a:cubicBezTo>
                  <a:pt x="5797008" y="838594"/>
                  <a:pt x="5786883" y="822081"/>
                  <a:pt x="5763953" y="834282"/>
                </a:cubicBezTo>
                <a:cubicBezTo>
                  <a:pt x="5726813" y="837521"/>
                  <a:pt x="5699446" y="830949"/>
                  <a:pt x="5667748" y="840211"/>
                </a:cubicBezTo>
                <a:cubicBezTo>
                  <a:pt x="5632959" y="843205"/>
                  <a:pt x="5601436" y="842280"/>
                  <a:pt x="5573108" y="847611"/>
                </a:cubicBezTo>
                <a:cubicBezTo>
                  <a:pt x="5560030" y="845832"/>
                  <a:pt x="5549547" y="851598"/>
                  <a:pt x="5539137" y="851033"/>
                </a:cubicBezTo>
                <a:cubicBezTo>
                  <a:pt x="5528728" y="850467"/>
                  <a:pt x="5529256" y="837509"/>
                  <a:pt x="5510651" y="844215"/>
                </a:cubicBezTo>
                <a:cubicBezTo>
                  <a:pt x="5494241" y="833607"/>
                  <a:pt x="5466101" y="839171"/>
                  <a:pt x="5457331" y="839159"/>
                </a:cubicBezTo>
                <a:lnTo>
                  <a:pt x="5410613" y="834358"/>
                </a:lnTo>
                <a:lnTo>
                  <a:pt x="5370040" y="862127"/>
                </a:lnTo>
                <a:cubicBezTo>
                  <a:pt x="5357863" y="856469"/>
                  <a:pt x="5319115" y="868069"/>
                  <a:pt x="5318778" y="855310"/>
                </a:cubicBezTo>
                <a:cubicBezTo>
                  <a:pt x="5303920" y="857760"/>
                  <a:pt x="5296727" y="863736"/>
                  <a:pt x="5298645" y="855171"/>
                </a:cubicBezTo>
                <a:cubicBezTo>
                  <a:pt x="5287819" y="855897"/>
                  <a:pt x="5267444" y="857825"/>
                  <a:pt x="5253828" y="859670"/>
                </a:cubicBezTo>
                <a:lnTo>
                  <a:pt x="5216955" y="866245"/>
                </a:lnTo>
                <a:lnTo>
                  <a:pt x="5214344" y="868102"/>
                </a:lnTo>
                <a:cubicBezTo>
                  <a:pt x="5210778" y="868719"/>
                  <a:pt x="5200859" y="869042"/>
                  <a:pt x="5195561" y="869949"/>
                </a:cubicBezTo>
                <a:lnTo>
                  <a:pt x="5182555" y="873542"/>
                </a:lnTo>
                <a:cubicBezTo>
                  <a:pt x="5178496" y="875023"/>
                  <a:pt x="5175066" y="876746"/>
                  <a:pt x="5172552" y="878801"/>
                </a:cubicBezTo>
                <a:cubicBezTo>
                  <a:pt x="5121406" y="873797"/>
                  <a:pt x="5080096" y="886529"/>
                  <a:pt x="5027993" y="889666"/>
                </a:cubicBezTo>
                <a:cubicBezTo>
                  <a:pt x="4999924" y="877115"/>
                  <a:pt x="4946973" y="919452"/>
                  <a:pt x="4939844" y="934802"/>
                </a:cubicBezTo>
                <a:cubicBezTo>
                  <a:pt x="4895154" y="940701"/>
                  <a:pt x="4844006" y="928240"/>
                  <a:pt x="4792576" y="934820"/>
                </a:cubicBezTo>
                <a:lnTo>
                  <a:pt x="4602423" y="958063"/>
                </a:lnTo>
                <a:cubicBezTo>
                  <a:pt x="4488530" y="967131"/>
                  <a:pt x="4399004" y="969822"/>
                  <a:pt x="4290656" y="969152"/>
                </a:cubicBezTo>
                <a:cubicBezTo>
                  <a:pt x="4182308" y="968482"/>
                  <a:pt x="4046938" y="971167"/>
                  <a:pt x="3952334" y="954043"/>
                </a:cubicBezTo>
                <a:lnTo>
                  <a:pt x="3858560" y="948781"/>
                </a:lnTo>
                <a:lnTo>
                  <a:pt x="3846597" y="948382"/>
                </a:lnTo>
                <a:cubicBezTo>
                  <a:pt x="3807516" y="956616"/>
                  <a:pt x="3767475" y="941640"/>
                  <a:pt x="3736044" y="947759"/>
                </a:cubicBezTo>
                <a:cubicBezTo>
                  <a:pt x="3727323" y="948128"/>
                  <a:pt x="3719828" y="947771"/>
                  <a:pt x="3713136" y="946963"/>
                </a:cubicBezTo>
                <a:lnTo>
                  <a:pt x="3695939" y="943639"/>
                </a:lnTo>
                <a:lnTo>
                  <a:pt x="3694125" y="940567"/>
                </a:lnTo>
                <a:lnTo>
                  <a:pt x="3681925" y="939706"/>
                </a:lnTo>
                <a:lnTo>
                  <a:pt x="3679204" y="938926"/>
                </a:lnTo>
                <a:cubicBezTo>
                  <a:pt x="3668160" y="939028"/>
                  <a:pt x="3634193" y="940875"/>
                  <a:pt x="3615656" y="940320"/>
                </a:cubicBezTo>
                <a:cubicBezTo>
                  <a:pt x="3582626" y="936974"/>
                  <a:pt x="3593904" y="949140"/>
                  <a:pt x="3567983" y="935596"/>
                </a:cubicBezTo>
                <a:cubicBezTo>
                  <a:pt x="3504185" y="939048"/>
                  <a:pt x="3482818" y="922224"/>
                  <a:pt x="3422423" y="932129"/>
                </a:cubicBezTo>
                <a:cubicBezTo>
                  <a:pt x="3369166" y="933413"/>
                  <a:pt x="3329486" y="910108"/>
                  <a:pt x="3310925" y="911072"/>
                </a:cubicBezTo>
                <a:cubicBezTo>
                  <a:pt x="3261363" y="909787"/>
                  <a:pt x="3198415" y="933574"/>
                  <a:pt x="3139421" y="934151"/>
                </a:cubicBezTo>
                <a:cubicBezTo>
                  <a:pt x="3088799" y="931012"/>
                  <a:pt x="3038941" y="938464"/>
                  <a:pt x="2996922" y="927537"/>
                </a:cubicBezTo>
                <a:cubicBezTo>
                  <a:pt x="2992673" y="929234"/>
                  <a:pt x="2987900" y="930498"/>
                  <a:pt x="2982785" y="931453"/>
                </a:cubicBezTo>
                <a:lnTo>
                  <a:pt x="2967478" y="933397"/>
                </a:lnTo>
                <a:lnTo>
                  <a:pt x="2948552" y="932961"/>
                </a:lnTo>
                <a:lnTo>
                  <a:pt x="2944404" y="934452"/>
                </a:lnTo>
                <a:lnTo>
                  <a:pt x="2908608" y="937205"/>
                </a:lnTo>
                <a:lnTo>
                  <a:pt x="2904443" y="936455"/>
                </a:lnTo>
                <a:lnTo>
                  <a:pt x="2868935" y="938022"/>
                </a:lnTo>
                <a:lnTo>
                  <a:pt x="2868586" y="937487"/>
                </a:lnTo>
                <a:cubicBezTo>
                  <a:pt x="2866994" y="936327"/>
                  <a:pt x="2864292" y="935538"/>
                  <a:pt x="2859191" y="935503"/>
                </a:cubicBezTo>
                <a:cubicBezTo>
                  <a:pt x="2869075" y="927418"/>
                  <a:pt x="2856828" y="932364"/>
                  <a:pt x="2840915" y="932977"/>
                </a:cubicBezTo>
                <a:lnTo>
                  <a:pt x="2763509" y="921850"/>
                </a:lnTo>
                <a:lnTo>
                  <a:pt x="2756121" y="921864"/>
                </a:lnTo>
                <a:cubicBezTo>
                  <a:pt x="2756081" y="921822"/>
                  <a:pt x="2756039" y="921781"/>
                  <a:pt x="2755998" y="921739"/>
                </a:cubicBezTo>
                <a:cubicBezTo>
                  <a:pt x="2754445" y="921476"/>
                  <a:pt x="2752036" y="921380"/>
                  <a:pt x="2748255" y="921505"/>
                </a:cubicBezTo>
                <a:lnTo>
                  <a:pt x="2694601" y="915575"/>
                </a:lnTo>
                <a:cubicBezTo>
                  <a:pt x="2671223" y="919874"/>
                  <a:pt x="2666972" y="913376"/>
                  <a:pt x="2635357" y="910976"/>
                </a:cubicBezTo>
                <a:cubicBezTo>
                  <a:pt x="2621906" y="915051"/>
                  <a:pt x="2611315" y="913542"/>
                  <a:pt x="2601047" y="910263"/>
                </a:cubicBezTo>
                <a:cubicBezTo>
                  <a:pt x="2570084" y="912074"/>
                  <a:pt x="2542135" y="907435"/>
                  <a:pt x="2507482" y="906211"/>
                </a:cubicBezTo>
                <a:cubicBezTo>
                  <a:pt x="2469706" y="911437"/>
                  <a:pt x="2450920" y="901812"/>
                  <a:pt x="2413884" y="900545"/>
                </a:cubicBezTo>
                <a:cubicBezTo>
                  <a:pt x="2381338" y="909664"/>
                  <a:pt x="2387753" y="892438"/>
                  <a:pt x="2368912" y="888755"/>
                </a:cubicBezTo>
                <a:lnTo>
                  <a:pt x="2349490" y="889719"/>
                </a:lnTo>
                <a:lnTo>
                  <a:pt x="2344290" y="890584"/>
                </a:lnTo>
                <a:cubicBezTo>
                  <a:pt x="2340673" y="891041"/>
                  <a:pt x="2338228" y="891167"/>
                  <a:pt x="2336488" y="891058"/>
                </a:cubicBezTo>
                <a:lnTo>
                  <a:pt x="2329015" y="891627"/>
                </a:lnTo>
                <a:cubicBezTo>
                  <a:pt x="2316843" y="893039"/>
                  <a:pt x="2305064" y="894669"/>
                  <a:pt x="2293898" y="896431"/>
                </a:cubicBezTo>
                <a:cubicBezTo>
                  <a:pt x="2282637" y="890404"/>
                  <a:pt x="2242346" y="900851"/>
                  <a:pt x="2243927" y="888076"/>
                </a:cubicBezTo>
                <a:cubicBezTo>
                  <a:pt x="2228778" y="890081"/>
                  <a:pt x="2220725" y="895845"/>
                  <a:pt x="2223920" y="887331"/>
                </a:cubicBezTo>
                <a:cubicBezTo>
                  <a:pt x="2218877" y="887756"/>
                  <a:pt x="2215583" y="887254"/>
                  <a:pt x="2213081" y="886302"/>
                </a:cubicBezTo>
                <a:lnTo>
                  <a:pt x="2212307" y="885829"/>
                </a:lnTo>
                <a:lnTo>
                  <a:pt x="2152321" y="894418"/>
                </a:lnTo>
                <a:lnTo>
                  <a:pt x="2140985" y="895968"/>
                </a:lnTo>
                <a:lnTo>
                  <a:pt x="2121210" y="899354"/>
                </a:lnTo>
                <a:lnTo>
                  <a:pt x="2119146" y="899033"/>
                </a:lnTo>
                <a:lnTo>
                  <a:pt x="2105666" y="902240"/>
                </a:lnTo>
                <a:cubicBezTo>
                  <a:pt x="2101407" y="903601"/>
                  <a:pt x="2097735" y="905221"/>
                  <a:pt x="2094924" y="907203"/>
                </a:cubicBezTo>
                <a:cubicBezTo>
                  <a:pt x="2044793" y="900664"/>
                  <a:pt x="2001785" y="912168"/>
                  <a:pt x="1949478" y="913748"/>
                </a:cubicBezTo>
                <a:cubicBezTo>
                  <a:pt x="1891937" y="919585"/>
                  <a:pt x="1810334" y="935486"/>
                  <a:pt x="1749684" y="942223"/>
                </a:cubicBezTo>
                <a:lnTo>
                  <a:pt x="1585576" y="954170"/>
                </a:lnTo>
                <a:cubicBezTo>
                  <a:pt x="1549165" y="943719"/>
                  <a:pt x="1511425" y="950847"/>
                  <a:pt x="1476250" y="950653"/>
                </a:cubicBezTo>
                <a:cubicBezTo>
                  <a:pt x="1488515" y="961596"/>
                  <a:pt x="1432660" y="946795"/>
                  <a:pt x="1433927" y="959926"/>
                </a:cubicBezTo>
                <a:cubicBezTo>
                  <a:pt x="1427485" y="959475"/>
                  <a:pt x="1421205" y="958623"/>
                  <a:pt x="1414893" y="957671"/>
                </a:cubicBezTo>
                <a:lnTo>
                  <a:pt x="1411585" y="957179"/>
                </a:lnTo>
                <a:lnTo>
                  <a:pt x="1398896" y="957460"/>
                </a:lnTo>
                <a:lnTo>
                  <a:pt x="1394632" y="954725"/>
                </a:lnTo>
                <a:lnTo>
                  <a:pt x="1375043" y="953132"/>
                </a:lnTo>
                <a:cubicBezTo>
                  <a:pt x="1367813" y="952970"/>
                  <a:pt x="1360155" y="953305"/>
                  <a:pt x="1351876" y="954436"/>
                </a:cubicBezTo>
                <a:cubicBezTo>
                  <a:pt x="1325912" y="963028"/>
                  <a:pt x="1274459" y="952492"/>
                  <a:pt x="1242676" y="963767"/>
                </a:cubicBezTo>
                <a:cubicBezTo>
                  <a:pt x="1230276" y="966918"/>
                  <a:pt x="1216715" y="977098"/>
                  <a:pt x="1205993" y="974080"/>
                </a:cubicBezTo>
                <a:cubicBezTo>
                  <a:pt x="1174251" y="974112"/>
                  <a:pt x="1086982" y="964420"/>
                  <a:pt x="1052221" y="963954"/>
                </a:cubicBezTo>
                <a:cubicBezTo>
                  <a:pt x="1038515" y="970622"/>
                  <a:pt x="1009522" y="962342"/>
                  <a:pt x="968270" y="964761"/>
                </a:cubicBezTo>
                <a:cubicBezTo>
                  <a:pt x="943437" y="973698"/>
                  <a:pt x="900136" y="991017"/>
                  <a:pt x="874493" y="998122"/>
                </a:cubicBezTo>
                <a:cubicBezTo>
                  <a:pt x="848849" y="1005226"/>
                  <a:pt x="853424" y="1009427"/>
                  <a:pt x="814411" y="1007391"/>
                </a:cubicBezTo>
                <a:cubicBezTo>
                  <a:pt x="765926" y="1022821"/>
                  <a:pt x="732885" y="1009859"/>
                  <a:pt x="688604" y="1015631"/>
                </a:cubicBezTo>
                <a:cubicBezTo>
                  <a:pt x="638045" y="1020877"/>
                  <a:pt x="677999" y="1011556"/>
                  <a:pt x="618171" y="1027260"/>
                </a:cubicBezTo>
                <a:cubicBezTo>
                  <a:pt x="609680" y="1023165"/>
                  <a:pt x="583253" y="1020277"/>
                  <a:pt x="570379" y="1023487"/>
                </a:cubicBezTo>
                <a:cubicBezTo>
                  <a:pt x="543992" y="1022523"/>
                  <a:pt x="505183" y="1001686"/>
                  <a:pt x="482519" y="1002108"/>
                </a:cubicBezTo>
                <a:cubicBezTo>
                  <a:pt x="464011" y="1002285"/>
                  <a:pt x="495211" y="1007995"/>
                  <a:pt x="475319" y="1009922"/>
                </a:cubicBezTo>
                <a:cubicBezTo>
                  <a:pt x="450818" y="1011135"/>
                  <a:pt x="454804" y="1022539"/>
                  <a:pt x="431104" y="1009317"/>
                </a:cubicBezTo>
                <a:cubicBezTo>
                  <a:pt x="406857" y="1014651"/>
                  <a:pt x="399686" y="1008456"/>
                  <a:pt x="363782" y="1007585"/>
                </a:cubicBezTo>
                <a:cubicBezTo>
                  <a:pt x="350440" y="1012231"/>
                  <a:pt x="338145" y="1011245"/>
                  <a:pt x="325533" y="1008502"/>
                </a:cubicBezTo>
                <a:cubicBezTo>
                  <a:pt x="291944" y="1011745"/>
                  <a:pt x="259251" y="1008497"/>
                  <a:pt x="220429" y="1008927"/>
                </a:cubicBezTo>
                <a:cubicBezTo>
                  <a:pt x="180594" y="1015852"/>
                  <a:pt x="156150" y="1007265"/>
                  <a:pt x="114676" y="1007765"/>
                </a:cubicBezTo>
                <a:cubicBezTo>
                  <a:pt x="85718" y="1006195"/>
                  <a:pt x="43316" y="1001491"/>
                  <a:pt x="13470" y="998544"/>
                </a:cubicBezTo>
                <a:lnTo>
                  <a:pt x="0" y="997355"/>
                </a:lnTo>
                <a:close/>
              </a:path>
            </a:pathLst>
          </a:custGeom>
          <a:solidFill>
            <a:srgbClr val="82766A">
              <a:alpha val="15000"/>
            </a:srgbClr>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 name="CasellaDiTesto 1">
            <a:extLst>
              <a:ext uri="{FF2B5EF4-FFF2-40B4-BE49-F238E27FC236}">
                <a16:creationId xmlns:a16="http://schemas.microsoft.com/office/drawing/2014/main" id="{648B406E-15B7-7555-1582-82B84F098548}"/>
              </a:ext>
            </a:extLst>
          </p:cNvPr>
          <p:cNvSpPr txBox="1"/>
          <p:nvPr/>
        </p:nvSpPr>
        <p:spPr>
          <a:xfrm>
            <a:off x="718907" y="1658479"/>
            <a:ext cx="11047269" cy="584775"/>
          </a:xfrm>
          <a:prstGeom prst="rect">
            <a:avLst/>
          </a:prstGeom>
          <a:noFill/>
        </p:spPr>
        <p:txBody>
          <a:bodyPr wrap="square">
            <a:spAutoFit/>
          </a:bodyPr>
          <a:lstStyle/>
          <a:p>
            <a:r>
              <a:rPr lang="en-US" sz="1600" b="0" i="0" dirty="0">
                <a:solidFill>
                  <a:srgbClr val="000000"/>
                </a:solidFill>
                <a:effectLst/>
                <a:latin typeface="Bierstadt" panose="020B0004020202020204" pitchFamily="34" charset="0"/>
              </a:rPr>
              <a:t>Scheduling problems involve </a:t>
            </a:r>
            <a:r>
              <a:rPr lang="en-US" sz="1600" b="1" i="0" dirty="0">
                <a:solidFill>
                  <a:srgbClr val="000000"/>
                </a:solidFill>
                <a:effectLst/>
                <a:latin typeface="Bierstadt" panose="020B0004020202020204" pitchFamily="34" charset="0"/>
              </a:rPr>
              <a:t>solving for the optimal schedule</a:t>
            </a:r>
            <a:r>
              <a:rPr lang="en-US" sz="1600" b="0" i="0" dirty="0">
                <a:solidFill>
                  <a:srgbClr val="000000"/>
                </a:solidFill>
                <a:effectLst/>
                <a:latin typeface="Bierstadt" panose="020B0004020202020204" pitchFamily="34" charset="0"/>
              </a:rPr>
              <a:t> under various objectives, different machine environments and characteristics of the jobs.</a:t>
            </a:r>
            <a:endParaRPr lang="en-US" sz="1600" dirty="0">
              <a:latin typeface="Bierstadt" panose="020B0004020202020204" pitchFamily="34" charset="0"/>
            </a:endParaRPr>
          </a:p>
        </p:txBody>
      </p:sp>
      <p:sp>
        <p:nvSpPr>
          <p:cNvPr id="3" name="CasellaDiTesto 2">
            <a:extLst>
              <a:ext uri="{FF2B5EF4-FFF2-40B4-BE49-F238E27FC236}">
                <a16:creationId xmlns:a16="http://schemas.microsoft.com/office/drawing/2014/main" id="{E65C75E6-0E01-0EAF-8935-2137D21DFC23}"/>
              </a:ext>
            </a:extLst>
          </p:cNvPr>
          <p:cNvSpPr txBox="1"/>
          <p:nvPr/>
        </p:nvSpPr>
        <p:spPr>
          <a:xfrm>
            <a:off x="769335" y="2276913"/>
            <a:ext cx="5841425" cy="3293209"/>
          </a:xfrm>
          <a:prstGeom prst="rect">
            <a:avLst/>
          </a:prstGeom>
          <a:noFill/>
        </p:spPr>
        <p:txBody>
          <a:bodyPr wrap="square">
            <a:spAutoFit/>
          </a:bodyPr>
          <a:lstStyle/>
          <a:p>
            <a:r>
              <a:rPr lang="en-US" sz="1600" b="0" i="0" dirty="0">
                <a:solidFill>
                  <a:srgbClr val="000000"/>
                </a:solidFill>
                <a:effectLst/>
                <a:latin typeface="Bierstadt" panose="020B0004020202020204" pitchFamily="34" charset="0"/>
              </a:rPr>
              <a:t>In case jobs have to be processed on more than one machine, the task to be performed on a machine for completing a job is called an operation. Generally, the machine-scheduling models consider </a:t>
            </a:r>
          </a:p>
          <a:p>
            <a:pPr marL="285750" indent="-285750">
              <a:buFont typeface="Arial" panose="020B0604020202020204" pitchFamily="34" charset="0"/>
              <a:buChar char="•"/>
            </a:pPr>
            <a:r>
              <a:rPr lang="en-US" sz="1600" b="0" i="0" dirty="0">
                <a:solidFill>
                  <a:srgbClr val="000000"/>
                </a:solidFill>
                <a:effectLst/>
                <a:latin typeface="Bierstadt" panose="020B0004020202020204" pitchFamily="34" charset="0"/>
              </a:rPr>
              <a:t>the processing times of all jobs and </a:t>
            </a:r>
            <a:r>
              <a:rPr lang="en-US" sz="1600" b="0" i="0">
                <a:solidFill>
                  <a:srgbClr val="000000"/>
                </a:solidFill>
                <a:effectLst/>
                <a:latin typeface="Bierstadt" panose="020B0004020202020204" pitchFamily="34" charset="0"/>
              </a:rPr>
              <a:t>operations is fixed </a:t>
            </a:r>
            <a:r>
              <a:rPr lang="en-US" sz="1600" b="0" i="0" dirty="0">
                <a:solidFill>
                  <a:srgbClr val="000000"/>
                </a:solidFill>
                <a:effectLst/>
                <a:latin typeface="Bierstadt" panose="020B0004020202020204" pitchFamily="34" charset="0"/>
              </a:rPr>
              <a:t>and known;</a:t>
            </a:r>
          </a:p>
          <a:p>
            <a:pPr marL="285750" indent="-285750">
              <a:buFont typeface="Arial" panose="020B0604020202020204" pitchFamily="34" charset="0"/>
              <a:buChar char="•"/>
            </a:pPr>
            <a:r>
              <a:rPr lang="en-US" sz="1600" b="0" i="0" dirty="0">
                <a:solidFill>
                  <a:srgbClr val="000000"/>
                </a:solidFill>
                <a:effectLst/>
                <a:latin typeface="Bierstadt" panose="020B0004020202020204" pitchFamily="34" charset="0"/>
              </a:rPr>
              <a:t>the processing of jobs and operations cannot be interrupted (scheduling without preemption).</a:t>
            </a:r>
          </a:p>
          <a:p>
            <a:endParaRPr lang="en-US" sz="1600" dirty="0">
              <a:latin typeface="Bierstadt" panose="020B0004020202020204" pitchFamily="34" charset="0"/>
            </a:endParaRPr>
          </a:p>
          <a:p>
            <a:r>
              <a:rPr lang="en-US" sz="1600" b="1" i="0" dirty="0">
                <a:solidFill>
                  <a:srgbClr val="000000"/>
                </a:solidFill>
                <a:effectLst/>
                <a:latin typeface="Bierstadt" panose="020B0004020202020204" pitchFamily="34" charset="0"/>
              </a:rPr>
              <a:t>Scheduling problems play a central role in ACO research</a:t>
            </a:r>
            <a:r>
              <a:rPr lang="en-US" sz="1600" b="0" i="0" dirty="0">
                <a:solidFill>
                  <a:srgbClr val="000000"/>
                </a:solidFill>
                <a:effectLst/>
                <a:latin typeface="Bierstadt" panose="020B0004020202020204" pitchFamily="34" charset="0"/>
              </a:rPr>
              <a:t>, and many different types of scheduling problems have been attacked with ACO algorithms. </a:t>
            </a:r>
            <a:r>
              <a:rPr lang="en-US" sz="1600" b="1" i="0" dirty="0">
                <a:solidFill>
                  <a:srgbClr val="000000"/>
                </a:solidFill>
                <a:effectLst/>
                <a:latin typeface="Bierstadt" panose="020B0004020202020204" pitchFamily="34" charset="0"/>
              </a:rPr>
              <a:t>The performance</a:t>
            </a:r>
            <a:r>
              <a:rPr lang="en-US" sz="1600" b="0" i="0" dirty="0">
                <a:solidFill>
                  <a:srgbClr val="000000"/>
                </a:solidFill>
                <a:effectLst/>
                <a:latin typeface="Bierstadt" panose="020B0004020202020204" pitchFamily="34" charset="0"/>
              </a:rPr>
              <a:t>, however, </a:t>
            </a:r>
            <a:r>
              <a:rPr lang="en-US" sz="1600" b="1" i="0" dirty="0">
                <a:solidFill>
                  <a:srgbClr val="000000"/>
                </a:solidFill>
                <a:effectLst/>
                <a:latin typeface="Bierstadt" panose="020B0004020202020204" pitchFamily="34" charset="0"/>
              </a:rPr>
              <a:t>varies across problems</a:t>
            </a:r>
            <a:r>
              <a:rPr lang="en-US" sz="1600" b="0" i="0" dirty="0">
                <a:solidFill>
                  <a:srgbClr val="000000"/>
                </a:solidFill>
                <a:effectLst/>
                <a:latin typeface="Bierstadt" panose="020B0004020202020204" pitchFamily="34" charset="0"/>
              </a:rPr>
              <a:t>. </a:t>
            </a:r>
          </a:p>
        </p:txBody>
      </p:sp>
      <p:pic>
        <p:nvPicPr>
          <p:cNvPr id="5" name="Immagine 4">
            <a:extLst>
              <a:ext uri="{FF2B5EF4-FFF2-40B4-BE49-F238E27FC236}">
                <a16:creationId xmlns:a16="http://schemas.microsoft.com/office/drawing/2014/main" id="{3A76D1EB-97B1-64B9-178F-D6E921252412}"/>
              </a:ext>
            </a:extLst>
          </p:cNvPr>
          <p:cNvPicPr>
            <a:picLocks noChangeAspect="1"/>
          </p:cNvPicPr>
          <p:nvPr/>
        </p:nvPicPr>
        <p:blipFill>
          <a:blip r:embed="rId2"/>
          <a:stretch>
            <a:fillRect/>
          </a:stretch>
        </p:blipFill>
        <p:spPr>
          <a:xfrm>
            <a:off x="6610760" y="2753478"/>
            <a:ext cx="4972609" cy="2917264"/>
          </a:xfrm>
          <a:prstGeom prst="rect">
            <a:avLst/>
          </a:prstGeom>
        </p:spPr>
      </p:pic>
    </p:spTree>
    <p:extLst>
      <p:ext uri="{BB962C8B-B14F-4D97-AF65-F5344CB8AC3E}">
        <p14:creationId xmlns:p14="http://schemas.microsoft.com/office/powerpoint/2010/main" val="2737127331"/>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4" name="Rectangle 13">
            <a:extLst>
              <a:ext uri="{FF2B5EF4-FFF2-40B4-BE49-F238E27FC236}">
                <a16:creationId xmlns:a16="http://schemas.microsoft.com/office/drawing/2014/main" id="{7FF47CB7-972F-479F-A36D-9E72D26EC8DA}"/>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w="12700" cap="flat" cmpd="sng" algn="ctr">
            <a:noFill/>
            <a:prstDash val="solid"/>
            <a:miter lim="800000"/>
          </a:ln>
          <a:effectLst/>
          <a:extLs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Freeform: Shape 15">
            <a:extLst>
              <a:ext uri="{FF2B5EF4-FFF2-40B4-BE49-F238E27FC236}">
                <a16:creationId xmlns:a16="http://schemas.microsoft.com/office/drawing/2014/main" id="{0D153B68-5844-490D-8E67-F616D6D721CA}"/>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1"/>
            <a:ext cx="11766176" cy="2061837"/>
          </a:xfrm>
          <a:custGeom>
            <a:avLst/>
            <a:gdLst>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9437 w 10768629"/>
              <a:gd name="connsiteY140" fmla="*/ 1636968 h 1978172"/>
              <a:gd name="connsiteX141" fmla="*/ 5440853 w 10768629"/>
              <a:gd name="connsiteY141" fmla="*/ 1657958 h 1978172"/>
              <a:gd name="connsiteX142" fmla="*/ 4945936 w 10768629"/>
              <a:gd name="connsiteY142" fmla="*/ 1713743 h 1978172"/>
              <a:gd name="connsiteX143" fmla="*/ 4818446 w 10768629"/>
              <a:gd name="connsiteY143" fmla="*/ 1726895 h 1978172"/>
              <a:gd name="connsiteX144" fmla="*/ 4813657 w 10768629"/>
              <a:gd name="connsiteY144" fmla="*/ 1730706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38835 w 10768629"/>
              <a:gd name="connsiteY164" fmla="*/ 1920210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32568 w 10768629"/>
              <a:gd name="connsiteY178" fmla="*/ 1793149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9437 w 10768629"/>
              <a:gd name="connsiteY140" fmla="*/ 1636968 h 1978172"/>
              <a:gd name="connsiteX141" fmla="*/ 5440853 w 10768629"/>
              <a:gd name="connsiteY141" fmla="*/ 1657958 h 1978172"/>
              <a:gd name="connsiteX142" fmla="*/ 4945936 w 10768629"/>
              <a:gd name="connsiteY142" fmla="*/ 1713743 h 1978172"/>
              <a:gd name="connsiteX143" fmla="*/ 4818446 w 10768629"/>
              <a:gd name="connsiteY143" fmla="*/ 1726895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38835 w 10768629"/>
              <a:gd name="connsiteY164" fmla="*/ 1920210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32568 w 10768629"/>
              <a:gd name="connsiteY178" fmla="*/ 1793149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9437 w 10768629"/>
              <a:gd name="connsiteY140" fmla="*/ 1636968 h 1978172"/>
              <a:gd name="connsiteX141" fmla="*/ 5440853 w 10768629"/>
              <a:gd name="connsiteY141" fmla="*/ 1657958 h 1978172"/>
              <a:gd name="connsiteX142" fmla="*/ 4945936 w 10768629"/>
              <a:gd name="connsiteY142" fmla="*/ 1713743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38835 w 10768629"/>
              <a:gd name="connsiteY164" fmla="*/ 1920210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32568 w 10768629"/>
              <a:gd name="connsiteY178" fmla="*/ 1793149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9437 w 10768629"/>
              <a:gd name="connsiteY140" fmla="*/ 1636968 h 1978172"/>
              <a:gd name="connsiteX141" fmla="*/ 5440853 w 10768629"/>
              <a:gd name="connsiteY141" fmla="*/ 1657958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38835 w 10768629"/>
              <a:gd name="connsiteY164" fmla="*/ 1920210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32568 w 10768629"/>
              <a:gd name="connsiteY178" fmla="*/ 1793149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40853 w 10768629"/>
              <a:gd name="connsiteY141" fmla="*/ 1657958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38835 w 10768629"/>
              <a:gd name="connsiteY164" fmla="*/ 1920210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32568 w 10768629"/>
              <a:gd name="connsiteY178" fmla="*/ 1793149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38835 w 10768629"/>
              <a:gd name="connsiteY164" fmla="*/ 1920210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32568 w 10768629"/>
              <a:gd name="connsiteY178" fmla="*/ 1793149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32568 w 10768629"/>
              <a:gd name="connsiteY178" fmla="*/ 1793149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32568 w 10768629"/>
              <a:gd name="connsiteY178" fmla="*/ 1793149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57365 w 10768629"/>
              <a:gd name="connsiteY178" fmla="*/ 1832140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57365 w 10768629"/>
              <a:gd name="connsiteY178" fmla="*/ 1832140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57365 w 10768629"/>
              <a:gd name="connsiteY178" fmla="*/ 1832140 h 1978172"/>
              <a:gd name="connsiteX179" fmla="*/ 1232341 w 10768629"/>
              <a:gd name="connsiteY179" fmla="*/ 1785942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57365 w 10768629"/>
              <a:gd name="connsiteY178" fmla="*/ 1832140 h 1978172"/>
              <a:gd name="connsiteX179" fmla="*/ 1232341 w 10768629"/>
              <a:gd name="connsiteY179" fmla="*/ 1785942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9462 w 10768629"/>
              <a:gd name="connsiteY48" fmla="*/ 987106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1228 w 10768629"/>
              <a:gd name="connsiteY152" fmla="*/ 1868717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1228 w 10768629"/>
              <a:gd name="connsiteY152" fmla="*/ 1868717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11935 w 10768629"/>
              <a:gd name="connsiteY151" fmla="*/ 1860177 h 1978172"/>
              <a:gd name="connsiteX152" fmla="*/ 4101228 w 10768629"/>
              <a:gd name="connsiteY152" fmla="*/ 1868717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11935 w 10768629"/>
              <a:gd name="connsiteY151" fmla="*/ 1860177 h 1978172"/>
              <a:gd name="connsiteX152" fmla="*/ 4101228 w 10768629"/>
              <a:gd name="connsiteY152" fmla="*/ 1868717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09389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11935 w 10768629"/>
              <a:gd name="connsiteY151" fmla="*/ 1860177 h 1978172"/>
              <a:gd name="connsiteX152" fmla="*/ 4101228 w 10768629"/>
              <a:gd name="connsiteY152" fmla="*/ 1868717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09389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11935 w 10768629"/>
              <a:gd name="connsiteY151" fmla="*/ 1860177 h 1978172"/>
              <a:gd name="connsiteX152" fmla="*/ 4101228 w 10768629"/>
              <a:gd name="connsiteY152" fmla="*/ 1868717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09389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11935 w 10768629"/>
              <a:gd name="connsiteY151" fmla="*/ 1860177 h 1978172"/>
              <a:gd name="connsiteX152" fmla="*/ 4101228 w 10768629"/>
              <a:gd name="connsiteY152" fmla="*/ 1868717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0257 w 10768629"/>
              <a:gd name="connsiteY182" fmla="*/ 1789615 h 1978172"/>
              <a:gd name="connsiteX183" fmla="*/ 991903 w 10768629"/>
              <a:gd name="connsiteY183" fmla="*/ 1786741 h 1978172"/>
              <a:gd name="connsiteX184" fmla="*/ 883960 w 10768629"/>
              <a:gd name="connsiteY184" fmla="*/ 1809389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11935 w 10768629"/>
              <a:gd name="connsiteY151" fmla="*/ 1860177 h 1978172"/>
              <a:gd name="connsiteX152" fmla="*/ 4101228 w 10768629"/>
              <a:gd name="connsiteY152" fmla="*/ 1868717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84330 h 1978172"/>
              <a:gd name="connsiteX182" fmla="*/ 1120257 w 10768629"/>
              <a:gd name="connsiteY182" fmla="*/ 1789615 h 1978172"/>
              <a:gd name="connsiteX183" fmla="*/ 991903 w 10768629"/>
              <a:gd name="connsiteY183" fmla="*/ 1786741 h 1978172"/>
              <a:gd name="connsiteX184" fmla="*/ 883960 w 10768629"/>
              <a:gd name="connsiteY184" fmla="*/ 1809389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Lst>
            <a:rect l="l" t="t" r="r" b="b"/>
            <a:pathLst>
              <a:path w="10768629" h="1978172">
                <a:moveTo>
                  <a:pt x="0" y="0"/>
                </a:moveTo>
                <a:lnTo>
                  <a:pt x="10768629" y="0"/>
                </a:lnTo>
                <a:lnTo>
                  <a:pt x="10733254" y="31439"/>
                </a:lnTo>
                <a:lnTo>
                  <a:pt x="10727085" y="37910"/>
                </a:lnTo>
                <a:cubicBezTo>
                  <a:pt x="10712973" y="56080"/>
                  <a:pt x="10699457" y="78430"/>
                  <a:pt x="10675953" y="68623"/>
                </a:cubicBezTo>
                <a:cubicBezTo>
                  <a:pt x="10685972" y="89202"/>
                  <a:pt x="10641629" y="69781"/>
                  <a:pt x="10637091" y="90361"/>
                </a:cubicBezTo>
                <a:cubicBezTo>
                  <a:pt x="10635214" y="107005"/>
                  <a:pt x="10621323" y="104993"/>
                  <a:pt x="10610971" y="110764"/>
                </a:cubicBezTo>
                <a:cubicBezTo>
                  <a:pt x="10603980" y="127568"/>
                  <a:pt x="10551417" y="141180"/>
                  <a:pt x="10532872" y="138028"/>
                </a:cubicBezTo>
                <a:cubicBezTo>
                  <a:pt x="10480300" y="119072"/>
                  <a:pt x="10440532" y="186296"/>
                  <a:pt x="10398558" y="172911"/>
                </a:cubicBezTo>
                <a:cubicBezTo>
                  <a:pt x="10387708" y="174114"/>
                  <a:pt x="10378792" y="177646"/>
                  <a:pt x="10371128" y="182609"/>
                </a:cubicBezTo>
                <a:lnTo>
                  <a:pt x="10352178" y="199976"/>
                </a:lnTo>
                <a:lnTo>
                  <a:pt x="10351815" y="211879"/>
                </a:lnTo>
                <a:lnTo>
                  <a:pt x="10337471" y="218661"/>
                </a:lnTo>
                <a:lnTo>
                  <a:pt x="10334625" y="222351"/>
                </a:lnTo>
                <a:cubicBezTo>
                  <a:pt x="10321108" y="225227"/>
                  <a:pt x="10278615" y="228401"/>
                  <a:pt x="10256365" y="235917"/>
                </a:cubicBezTo>
                <a:cubicBezTo>
                  <a:pt x="10218136" y="258033"/>
                  <a:pt x="10224552" y="209685"/>
                  <a:pt x="10201127" y="267448"/>
                </a:cubicBezTo>
                <a:cubicBezTo>
                  <a:pt x="10121320" y="273476"/>
                  <a:pt x="10040763" y="345580"/>
                  <a:pt x="9961218" y="326720"/>
                </a:cubicBezTo>
                <a:cubicBezTo>
                  <a:pt x="9980173" y="341621"/>
                  <a:pt x="9883038" y="318484"/>
                  <a:pt x="9859715" y="355698"/>
                </a:cubicBezTo>
                <a:cubicBezTo>
                  <a:pt x="9812822" y="367758"/>
                  <a:pt x="9752089" y="383830"/>
                  <a:pt x="9679867" y="399081"/>
                </a:cubicBezTo>
                <a:cubicBezTo>
                  <a:pt x="9618357" y="415668"/>
                  <a:pt x="9525492" y="446315"/>
                  <a:pt x="9490654" y="455225"/>
                </a:cubicBezTo>
                <a:lnTo>
                  <a:pt x="9470837" y="452539"/>
                </a:lnTo>
                <a:lnTo>
                  <a:pt x="9469082" y="454891"/>
                </a:lnTo>
                <a:cubicBezTo>
                  <a:pt x="9460057" y="461184"/>
                  <a:pt x="9453495" y="461729"/>
                  <a:pt x="9448038" y="459733"/>
                </a:cubicBezTo>
                <a:lnTo>
                  <a:pt x="9396821" y="455795"/>
                </a:lnTo>
                <a:lnTo>
                  <a:pt x="9392197" y="459796"/>
                </a:lnTo>
                <a:lnTo>
                  <a:pt x="9347994" y="464462"/>
                </a:lnTo>
                <a:cubicBezTo>
                  <a:pt x="9347959" y="465155"/>
                  <a:pt x="9347925" y="465846"/>
                  <a:pt x="9347889" y="466539"/>
                </a:cubicBezTo>
                <a:cubicBezTo>
                  <a:pt x="9346648" y="471307"/>
                  <a:pt x="9343831" y="475025"/>
                  <a:pt x="9337639" y="476654"/>
                </a:cubicBezTo>
                <a:cubicBezTo>
                  <a:pt x="9354547" y="503661"/>
                  <a:pt x="9307720" y="510631"/>
                  <a:pt x="9287964" y="513052"/>
                </a:cubicBezTo>
                <a:cubicBezTo>
                  <a:pt x="9269905" y="526173"/>
                  <a:pt x="9245386" y="544358"/>
                  <a:pt x="9229283" y="555377"/>
                </a:cubicBezTo>
                <a:lnTo>
                  <a:pt x="9220274" y="557502"/>
                </a:lnTo>
                <a:cubicBezTo>
                  <a:pt x="9220250" y="557668"/>
                  <a:pt x="9220226" y="557835"/>
                  <a:pt x="9220202" y="558001"/>
                </a:cubicBezTo>
                <a:cubicBezTo>
                  <a:pt x="9218468" y="559434"/>
                  <a:pt x="9215591" y="560497"/>
                  <a:pt x="9210908" y="561147"/>
                </a:cubicBezTo>
                <a:lnTo>
                  <a:pt x="9186374" y="565502"/>
                </a:lnTo>
                <a:lnTo>
                  <a:pt x="9181058" y="569943"/>
                </a:lnTo>
                <a:lnTo>
                  <a:pt x="9167549" y="584727"/>
                </a:lnTo>
                <a:lnTo>
                  <a:pt x="9149110" y="598906"/>
                </a:lnTo>
                <a:cubicBezTo>
                  <a:pt x="9133575" y="594395"/>
                  <a:pt x="9087390" y="636567"/>
                  <a:pt x="9078556" y="644039"/>
                </a:cubicBezTo>
                <a:lnTo>
                  <a:pt x="8996399" y="690055"/>
                </a:lnTo>
                <a:cubicBezTo>
                  <a:pt x="8913147" y="777045"/>
                  <a:pt x="8867993" y="772591"/>
                  <a:pt x="8803791" y="813860"/>
                </a:cubicBezTo>
                <a:cubicBezTo>
                  <a:pt x="8745270" y="819906"/>
                  <a:pt x="8690049" y="823612"/>
                  <a:pt x="8636202" y="848463"/>
                </a:cubicBezTo>
                <a:cubicBezTo>
                  <a:pt x="8594799" y="860014"/>
                  <a:pt x="8568613" y="864779"/>
                  <a:pt x="8555372" y="883171"/>
                </a:cubicBezTo>
                <a:lnTo>
                  <a:pt x="8507229" y="901665"/>
                </a:lnTo>
                <a:lnTo>
                  <a:pt x="8428473" y="927985"/>
                </a:lnTo>
                <a:cubicBezTo>
                  <a:pt x="8428287" y="929817"/>
                  <a:pt x="8428100" y="931648"/>
                  <a:pt x="8427914" y="933480"/>
                </a:cubicBezTo>
                <a:lnTo>
                  <a:pt x="8420327" y="941984"/>
                </a:lnTo>
                <a:lnTo>
                  <a:pt x="8394729" y="948347"/>
                </a:lnTo>
                <a:lnTo>
                  <a:pt x="8380548" y="987916"/>
                </a:lnTo>
                <a:lnTo>
                  <a:pt x="8375330" y="965444"/>
                </a:lnTo>
                <a:cubicBezTo>
                  <a:pt x="8372375" y="964202"/>
                  <a:pt x="8344433" y="977378"/>
                  <a:pt x="8340796" y="980522"/>
                </a:cubicBezTo>
                <a:cubicBezTo>
                  <a:pt x="8328292" y="982128"/>
                  <a:pt x="8319237" y="991089"/>
                  <a:pt x="8304438" y="996739"/>
                </a:cubicBezTo>
                <a:cubicBezTo>
                  <a:pt x="8297193" y="1005683"/>
                  <a:pt x="8289328" y="1014568"/>
                  <a:pt x="8280929" y="1023089"/>
                </a:cubicBezTo>
                <a:lnTo>
                  <a:pt x="8275760" y="1027772"/>
                </a:lnTo>
                <a:lnTo>
                  <a:pt x="8275478" y="1027605"/>
                </a:lnTo>
                <a:cubicBezTo>
                  <a:pt x="8273970" y="1028076"/>
                  <a:pt x="8251461" y="1029408"/>
                  <a:pt x="8249003" y="1032033"/>
                </a:cubicBezTo>
                <a:lnTo>
                  <a:pt x="8203836" y="1037347"/>
                </a:lnTo>
                <a:cubicBezTo>
                  <a:pt x="8172789" y="1049890"/>
                  <a:pt x="8148166" y="1034625"/>
                  <a:pt x="8122936" y="1063113"/>
                </a:cubicBezTo>
                <a:cubicBezTo>
                  <a:pt x="8093850" y="1074757"/>
                  <a:pt x="8066781" y="1075350"/>
                  <a:pt x="8043658" y="1092746"/>
                </a:cubicBezTo>
                <a:cubicBezTo>
                  <a:pt x="8032157" y="1089174"/>
                  <a:pt x="8022145" y="1089998"/>
                  <a:pt x="8015351" y="1105478"/>
                </a:cubicBezTo>
                <a:cubicBezTo>
                  <a:pt x="7987544" y="1113006"/>
                  <a:pt x="7977708" y="1099152"/>
                  <a:pt x="7963145" y="1119346"/>
                </a:cubicBezTo>
                <a:cubicBezTo>
                  <a:pt x="7942622" y="1098880"/>
                  <a:pt x="7943760" y="1109516"/>
                  <a:pt x="7938145" y="1120225"/>
                </a:cubicBezTo>
                <a:lnTo>
                  <a:pt x="7937238" y="1121204"/>
                </a:lnTo>
                <a:lnTo>
                  <a:pt x="7934398" y="1118240"/>
                </a:lnTo>
                <a:lnTo>
                  <a:pt x="7918248" y="1124371"/>
                </a:lnTo>
                <a:lnTo>
                  <a:pt x="7914119" y="1127653"/>
                </a:lnTo>
                <a:cubicBezTo>
                  <a:pt x="7911201" y="1129547"/>
                  <a:pt x="7909169" y="1130331"/>
                  <a:pt x="7907658" y="1130350"/>
                </a:cubicBezTo>
                <a:lnTo>
                  <a:pt x="7907434" y="1130103"/>
                </a:lnTo>
                <a:lnTo>
                  <a:pt x="7901508" y="1133245"/>
                </a:lnTo>
                <a:cubicBezTo>
                  <a:pt x="7891644" y="1139271"/>
                  <a:pt x="7882185" y="1145815"/>
                  <a:pt x="7873287" y="1152609"/>
                </a:cubicBezTo>
                <a:cubicBezTo>
                  <a:pt x="7864672" y="1141906"/>
                  <a:pt x="7845199" y="1159242"/>
                  <a:pt x="7834833" y="1153868"/>
                </a:cubicBezTo>
                <a:lnTo>
                  <a:pt x="7828661" y="1139994"/>
                </a:lnTo>
                <a:lnTo>
                  <a:pt x="7823966" y="1143178"/>
                </a:lnTo>
                <a:lnTo>
                  <a:pt x="7815078" y="1151776"/>
                </a:lnTo>
                <a:cubicBezTo>
                  <a:pt x="7813692" y="1152943"/>
                  <a:pt x="7812687" y="1153116"/>
                  <a:pt x="7812026" y="1151522"/>
                </a:cubicBezTo>
                <a:cubicBezTo>
                  <a:pt x="7806555" y="1153054"/>
                  <a:pt x="7788673" y="1159989"/>
                  <a:pt x="7782249" y="1160970"/>
                </a:cubicBezTo>
                <a:lnTo>
                  <a:pt x="7773476" y="1157414"/>
                </a:lnTo>
                <a:lnTo>
                  <a:pt x="7769600" y="1157365"/>
                </a:lnTo>
                <a:lnTo>
                  <a:pt x="7752631" y="1172815"/>
                </a:lnTo>
                <a:lnTo>
                  <a:pt x="7739392" y="1192062"/>
                </a:lnTo>
                <a:lnTo>
                  <a:pt x="7677677" y="1216394"/>
                </a:lnTo>
                <a:lnTo>
                  <a:pt x="7586920" y="1261888"/>
                </a:lnTo>
                <a:cubicBezTo>
                  <a:pt x="7556723" y="1298911"/>
                  <a:pt x="7489187" y="1284518"/>
                  <a:pt x="7486100" y="1292563"/>
                </a:cubicBezTo>
                <a:cubicBezTo>
                  <a:pt x="7454875" y="1308356"/>
                  <a:pt x="7453335" y="1326361"/>
                  <a:pt x="7411323" y="1340732"/>
                </a:cubicBezTo>
                <a:cubicBezTo>
                  <a:pt x="7372519" y="1390006"/>
                  <a:pt x="7288617" y="1403664"/>
                  <a:pt x="7240698" y="1438832"/>
                </a:cubicBezTo>
                <a:cubicBezTo>
                  <a:pt x="7206467" y="1417136"/>
                  <a:pt x="7227555" y="1441678"/>
                  <a:pt x="7197675" y="1447530"/>
                </a:cubicBezTo>
                <a:cubicBezTo>
                  <a:pt x="7211601" y="1474927"/>
                  <a:pt x="7159483" y="1444981"/>
                  <a:pt x="7164788" y="1480293"/>
                </a:cubicBezTo>
                <a:cubicBezTo>
                  <a:pt x="7159184" y="1480240"/>
                  <a:pt x="7153584" y="1479075"/>
                  <a:pt x="7147929" y="1477641"/>
                </a:cubicBezTo>
                <a:lnTo>
                  <a:pt x="7144965" y="1476908"/>
                </a:lnTo>
                <a:lnTo>
                  <a:pt x="7134299" y="1479969"/>
                </a:lnTo>
                <a:lnTo>
                  <a:pt x="7129809" y="1473339"/>
                </a:lnTo>
                <a:lnTo>
                  <a:pt x="7112688" y="1472575"/>
                </a:lnTo>
                <a:cubicBezTo>
                  <a:pt x="7106506" y="1473449"/>
                  <a:pt x="7100123" y="1475741"/>
                  <a:pt x="7093470" y="1480300"/>
                </a:cubicBezTo>
                <a:cubicBezTo>
                  <a:pt x="7079039" y="1501274"/>
                  <a:pt x="7048991" y="1495718"/>
                  <a:pt x="7025034" y="1506934"/>
                </a:cubicBezTo>
                <a:lnTo>
                  <a:pt x="7014783" y="1515868"/>
                </a:lnTo>
                <a:lnTo>
                  <a:pt x="6979706" y="1523511"/>
                </a:lnTo>
                <a:lnTo>
                  <a:pt x="6977890" y="1525793"/>
                </a:lnTo>
                <a:cubicBezTo>
                  <a:pt x="6971996" y="1527914"/>
                  <a:pt x="6959488" y="1529941"/>
                  <a:pt x="6944339" y="1536237"/>
                </a:cubicBezTo>
                <a:lnTo>
                  <a:pt x="6886996" y="1563569"/>
                </a:lnTo>
                <a:lnTo>
                  <a:pt x="6874510" y="1558469"/>
                </a:lnTo>
                <a:lnTo>
                  <a:pt x="6871943" y="1554651"/>
                </a:lnTo>
                <a:lnTo>
                  <a:pt x="6856174" y="1562024"/>
                </a:lnTo>
                <a:lnTo>
                  <a:pt x="6842321" y="1560554"/>
                </a:lnTo>
                <a:lnTo>
                  <a:pt x="6832713" y="1569357"/>
                </a:lnTo>
                <a:lnTo>
                  <a:pt x="6816351" y="1571495"/>
                </a:lnTo>
                <a:cubicBezTo>
                  <a:pt x="6810216" y="1571510"/>
                  <a:pt x="6803310" y="1571324"/>
                  <a:pt x="6795800" y="1572010"/>
                </a:cubicBezTo>
                <a:lnTo>
                  <a:pt x="6777546" y="1568661"/>
                </a:lnTo>
                <a:lnTo>
                  <a:pt x="6751528" y="1574143"/>
                </a:lnTo>
                <a:cubicBezTo>
                  <a:pt x="6731455" y="1578562"/>
                  <a:pt x="6712054" y="1582098"/>
                  <a:pt x="6691966" y="1582255"/>
                </a:cubicBezTo>
                <a:cubicBezTo>
                  <a:pt x="6677921" y="1590738"/>
                  <a:pt x="6663787" y="1595441"/>
                  <a:pt x="6646941" y="1588471"/>
                </a:cubicBezTo>
                <a:cubicBezTo>
                  <a:pt x="6605135" y="1597971"/>
                  <a:pt x="6598373" y="1612583"/>
                  <a:pt x="6568576" y="1606488"/>
                </a:cubicBezTo>
                <a:cubicBezTo>
                  <a:pt x="6562510" y="1614734"/>
                  <a:pt x="6558067" y="1619360"/>
                  <a:pt x="6554358" y="1621701"/>
                </a:cubicBezTo>
                <a:cubicBezTo>
                  <a:pt x="6543227" y="1628727"/>
                  <a:pt x="6538724" y="1615196"/>
                  <a:pt x="6516968" y="1617195"/>
                </a:cubicBezTo>
                <a:cubicBezTo>
                  <a:pt x="6493173" y="1617368"/>
                  <a:pt x="6528193" y="1598652"/>
                  <a:pt x="6506479" y="1602227"/>
                </a:cubicBezTo>
                <a:cubicBezTo>
                  <a:pt x="6486674" y="1613929"/>
                  <a:pt x="6478484" y="1593997"/>
                  <a:pt x="6458436" y="1607332"/>
                </a:cubicBezTo>
                <a:cubicBezTo>
                  <a:pt x="6471168" y="1620800"/>
                  <a:pt x="6410323" y="1615478"/>
                  <a:pt x="6414786" y="1628815"/>
                </a:cubicBezTo>
                <a:cubicBezTo>
                  <a:pt x="6385942" y="1615041"/>
                  <a:pt x="6386569" y="1640238"/>
                  <a:pt x="6357085" y="1640846"/>
                </a:cubicBezTo>
                <a:cubicBezTo>
                  <a:pt x="6341163" y="1636809"/>
                  <a:pt x="6331497" y="1637754"/>
                  <a:pt x="6322636" y="1648213"/>
                </a:cubicBezTo>
                <a:cubicBezTo>
                  <a:pt x="6248448" y="1627802"/>
                  <a:pt x="6286748" y="1654976"/>
                  <a:pt x="6226172" y="1654676"/>
                </a:cubicBezTo>
                <a:lnTo>
                  <a:pt x="6221217" y="1654506"/>
                </a:lnTo>
                <a:lnTo>
                  <a:pt x="6204956" y="1664280"/>
                </a:lnTo>
                <a:cubicBezTo>
                  <a:pt x="6204728" y="1665114"/>
                  <a:pt x="6204498" y="1665947"/>
                  <a:pt x="6204270" y="1666782"/>
                </a:cubicBezTo>
                <a:lnTo>
                  <a:pt x="6143810" y="1661963"/>
                </a:lnTo>
                <a:lnTo>
                  <a:pt x="6136560" y="1665728"/>
                </a:lnTo>
                <a:lnTo>
                  <a:pt x="6096155" y="1656951"/>
                </a:lnTo>
                <a:lnTo>
                  <a:pt x="6075812" y="1655422"/>
                </a:lnTo>
                <a:lnTo>
                  <a:pt x="6039495" y="1649680"/>
                </a:lnTo>
                <a:lnTo>
                  <a:pt x="6036523" y="1652121"/>
                </a:lnTo>
                <a:lnTo>
                  <a:pt x="6029328" y="1649904"/>
                </a:lnTo>
                <a:lnTo>
                  <a:pt x="6024075" y="1652779"/>
                </a:lnTo>
                <a:lnTo>
                  <a:pt x="6018085" y="1652030"/>
                </a:lnTo>
                <a:cubicBezTo>
                  <a:pt x="6006658" y="1653831"/>
                  <a:pt x="5968194" y="1662035"/>
                  <a:pt x="5955513" y="1663584"/>
                </a:cubicBezTo>
                <a:lnTo>
                  <a:pt x="5941996" y="1661326"/>
                </a:lnTo>
                <a:lnTo>
                  <a:pt x="5931789" y="1669915"/>
                </a:lnTo>
                <a:lnTo>
                  <a:pt x="5888686" y="1672175"/>
                </a:lnTo>
                <a:lnTo>
                  <a:pt x="5873794" y="1665454"/>
                </a:lnTo>
                <a:lnTo>
                  <a:pt x="5860022" y="1660635"/>
                </a:lnTo>
                <a:lnTo>
                  <a:pt x="5858237" y="1660649"/>
                </a:lnTo>
                <a:lnTo>
                  <a:pt x="5840319" y="1660798"/>
                </a:lnTo>
                <a:lnTo>
                  <a:pt x="5806984" y="1661075"/>
                </a:lnTo>
                <a:cubicBezTo>
                  <a:pt x="5785708" y="1661533"/>
                  <a:pt x="5764126" y="1662974"/>
                  <a:pt x="5742351" y="1667489"/>
                </a:cubicBezTo>
                <a:cubicBezTo>
                  <a:pt x="5659069" y="1645168"/>
                  <a:pt x="5615134" y="1706361"/>
                  <a:pt x="5521171" y="1671626"/>
                </a:cubicBezTo>
                <a:cubicBezTo>
                  <a:pt x="5491803" y="1671296"/>
                  <a:pt x="5498089" y="1662666"/>
                  <a:pt x="5457384" y="1683952"/>
                </a:cubicBezTo>
                <a:cubicBezTo>
                  <a:pt x="5356959" y="1699287"/>
                  <a:pt x="5078905" y="1774579"/>
                  <a:pt x="4950070" y="1748401"/>
                </a:cubicBezTo>
                <a:cubicBezTo>
                  <a:pt x="4918276" y="1752255"/>
                  <a:pt x="4891043" y="1756936"/>
                  <a:pt x="4872172" y="1757222"/>
                </a:cubicBezTo>
                <a:lnTo>
                  <a:pt x="4809524" y="1761033"/>
                </a:lnTo>
                <a:cubicBezTo>
                  <a:pt x="4791324" y="1772975"/>
                  <a:pt x="4777258" y="1754591"/>
                  <a:pt x="4759058" y="1766533"/>
                </a:cubicBezTo>
                <a:cubicBezTo>
                  <a:pt x="4747481" y="1770744"/>
                  <a:pt x="4734604" y="1772921"/>
                  <a:pt x="4719749" y="1771811"/>
                </a:cubicBezTo>
                <a:cubicBezTo>
                  <a:pt x="4671168" y="1780243"/>
                  <a:pt x="4634134" y="1775931"/>
                  <a:pt x="4568686" y="1786141"/>
                </a:cubicBezTo>
                <a:cubicBezTo>
                  <a:pt x="4544667" y="1777910"/>
                  <a:pt x="4432547" y="1778168"/>
                  <a:pt x="4418751" y="1796932"/>
                </a:cubicBezTo>
                <a:cubicBezTo>
                  <a:pt x="4403360" y="1801488"/>
                  <a:pt x="4385278" y="1795746"/>
                  <a:pt x="4378377" y="1815528"/>
                </a:cubicBezTo>
                <a:cubicBezTo>
                  <a:pt x="4366870" y="1839461"/>
                  <a:pt x="4337372" y="1814003"/>
                  <a:pt x="4320575" y="1832722"/>
                </a:cubicBezTo>
                <a:cubicBezTo>
                  <a:pt x="4277898" y="1857053"/>
                  <a:pt x="4243945" y="1846759"/>
                  <a:pt x="4211935" y="1860177"/>
                </a:cubicBezTo>
                <a:cubicBezTo>
                  <a:pt x="4181519" y="1859584"/>
                  <a:pt x="4171342" y="1859762"/>
                  <a:pt x="4101228" y="1868717"/>
                </a:cubicBezTo>
                <a:cubicBezTo>
                  <a:pt x="4080159" y="1876188"/>
                  <a:pt x="4039427" y="1877381"/>
                  <a:pt x="3973223" y="1881015"/>
                </a:cubicBezTo>
                <a:cubicBezTo>
                  <a:pt x="3971330" y="1884974"/>
                  <a:pt x="3952843" y="1879225"/>
                  <a:pt x="3900992" y="1880603"/>
                </a:cubicBezTo>
                <a:cubicBezTo>
                  <a:pt x="3849141" y="1881981"/>
                  <a:pt x="3740060" y="1895686"/>
                  <a:pt x="3662119" y="1889285"/>
                </a:cubicBezTo>
                <a:cubicBezTo>
                  <a:pt x="3565155" y="1881322"/>
                  <a:pt x="3613412" y="1915150"/>
                  <a:pt x="3496919" y="1873180"/>
                </a:cubicBezTo>
                <a:cubicBezTo>
                  <a:pt x="3488062" y="1895719"/>
                  <a:pt x="3474293" y="1876288"/>
                  <a:pt x="3449433" y="1889681"/>
                </a:cubicBezTo>
                <a:cubicBezTo>
                  <a:pt x="3406553" y="1891629"/>
                  <a:pt x="3413217" y="1897797"/>
                  <a:pt x="3369766" y="1916653"/>
                </a:cubicBezTo>
                <a:cubicBezTo>
                  <a:pt x="3338805" y="1929531"/>
                  <a:pt x="3289487" y="1928617"/>
                  <a:pt x="3269672" y="1938036"/>
                </a:cubicBezTo>
                <a:lnTo>
                  <a:pt x="3224897" y="1943733"/>
                </a:lnTo>
                <a:cubicBezTo>
                  <a:pt x="3188693" y="1949271"/>
                  <a:pt x="3178540" y="1909145"/>
                  <a:pt x="3161463" y="1946591"/>
                </a:cubicBezTo>
                <a:lnTo>
                  <a:pt x="3112044" y="1935614"/>
                </a:lnTo>
                <a:lnTo>
                  <a:pt x="3069716" y="1930463"/>
                </a:lnTo>
                <a:cubicBezTo>
                  <a:pt x="3049937" y="1924285"/>
                  <a:pt x="3047816" y="1925644"/>
                  <a:pt x="3005773" y="1915878"/>
                </a:cubicBezTo>
                <a:cubicBezTo>
                  <a:pt x="2978838" y="1921092"/>
                  <a:pt x="2967972" y="1927319"/>
                  <a:pt x="2897201" y="1926772"/>
                </a:cubicBezTo>
                <a:lnTo>
                  <a:pt x="2783891" y="1931749"/>
                </a:lnTo>
                <a:cubicBezTo>
                  <a:pt x="2753098" y="1932794"/>
                  <a:pt x="2731621" y="1915151"/>
                  <a:pt x="2712447" y="1933044"/>
                </a:cubicBezTo>
                <a:cubicBezTo>
                  <a:pt x="2621923" y="1990472"/>
                  <a:pt x="2637976" y="1949546"/>
                  <a:pt x="2560151" y="1963609"/>
                </a:cubicBezTo>
                <a:cubicBezTo>
                  <a:pt x="2472084" y="1973456"/>
                  <a:pt x="2423631" y="1962133"/>
                  <a:pt x="2367221" y="1971884"/>
                </a:cubicBezTo>
                <a:cubicBezTo>
                  <a:pt x="2355331" y="1950582"/>
                  <a:pt x="2295649" y="1950006"/>
                  <a:pt x="2272130" y="1961162"/>
                </a:cubicBezTo>
                <a:cubicBezTo>
                  <a:pt x="2229336" y="1964326"/>
                  <a:pt x="2232627" y="1943953"/>
                  <a:pt x="2189404" y="1978172"/>
                </a:cubicBezTo>
                <a:cubicBezTo>
                  <a:pt x="2153824" y="1968017"/>
                  <a:pt x="2114605" y="1969166"/>
                  <a:pt x="2077704" y="1965002"/>
                </a:cubicBezTo>
                <a:cubicBezTo>
                  <a:pt x="2053064" y="1962036"/>
                  <a:pt x="2051584" y="1971011"/>
                  <a:pt x="2033299" y="1969042"/>
                </a:cubicBezTo>
                <a:cubicBezTo>
                  <a:pt x="2015014" y="1967073"/>
                  <a:pt x="1998956" y="1958903"/>
                  <a:pt x="1967996" y="1953187"/>
                </a:cubicBezTo>
                <a:cubicBezTo>
                  <a:pt x="1924117" y="1970917"/>
                  <a:pt x="1915668" y="1940297"/>
                  <a:pt x="1855805" y="1926082"/>
                </a:cubicBezTo>
                <a:cubicBezTo>
                  <a:pt x="1830663" y="1943732"/>
                  <a:pt x="1810564" y="1935694"/>
                  <a:pt x="1790957" y="1919460"/>
                </a:cubicBezTo>
                <a:cubicBezTo>
                  <a:pt x="1732588" y="1924884"/>
                  <a:pt x="1679506" y="1900619"/>
                  <a:pt x="1613978" y="1891581"/>
                </a:cubicBezTo>
                <a:cubicBezTo>
                  <a:pt x="1542961" y="1912227"/>
                  <a:pt x="1506863" y="1865666"/>
                  <a:pt x="1436831" y="1856201"/>
                </a:cubicBezTo>
                <a:cubicBezTo>
                  <a:pt x="1409149" y="1862955"/>
                  <a:pt x="1416370" y="1829853"/>
                  <a:pt x="1357365" y="1832140"/>
                </a:cubicBezTo>
                <a:cubicBezTo>
                  <a:pt x="1285880" y="1811785"/>
                  <a:pt x="1273193" y="1786872"/>
                  <a:pt x="1232341" y="1785942"/>
                </a:cubicBezTo>
                <a:cubicBezTo>
                  <a:pt x="1223903" y="1792798"/>
                  <a:pt x="1160576" y="1793911"/>
                  <a:pt x="1162595" y="1784330"/>
                </a:cubicBezTo>
                <a:cubicBezTo>
                  <a:pt x="1153167" y="1787110"/>
                  <a:pt x="1122206" y="1805077"/>
                  <a:pt x="1120257" y="1789615"/>
                </a:cubicBezTo>
                <a:cubicBezTo>
                  <a:pt x="1073149" y="1786750"/>
                  <a:pt x="1034361" y="1768718"/>
                  <a:pt x="991903" y="1786741"/>
                </a:cubicBezTo>
                <a:cubicBezTo>
                  <a:pt x="966383" y="1781126"/>
                  <a:pt x="949501" y="1800915"/>
                  <a:pt x="883960" y="1809389"/>
                </a:cubicBezTo>
                <a:cubicBezTo>
                  <a:pt x="836064" y="1808194"/>
                  <a:pt x="826980" y="1826610"/>
                  <a:pt x="766531" y="1805053"/>
                </a:cubicBezTo>
                <a:cubicBezTo>
                  <a:pt x="732778" y="1801141"/>
                  <a:pt x="694055" y="1787044"/>
                  <a:pt x="669779" y="1800537"/>
                </a:cubicBezTo>
                <a:cubicBezTo>
                  <a:pt x="645252" y="1794709"/>
                  <a:pt x="563495" y="1813232"/>
                  <a:pt x="523898" y="1811085"/>
                </a:cubicBezTo>
                <a:cubicBezTo>
                  <a:pt x="457555" y="1798530"/>
                  <a:pt x="395227" y="1824052"/>
                  <a:pt x="360251" y="1830735"/>
                </a:cubicBezTo>
                <a:cubicBezTo>
                  <a:pt x="313564" y="1825583"/>
                  <a:pt x="298281" y="1811622"/>
                  <a:pt x="255207" y="1818275"/>
                </a:cubicBezTo>
                <a:cubicBezTo>
                  <a:pt x="206572" y="1839769"/>
                  <a:pt x="160277" y="1836800"/>
                  <a:pt x="101803" y="1870647"/>
                </a:cubicBezTo>
                <a:cubicBezTo>
                  <a:pt x="85849" y="1910002"/>
                  <a:pt x="27997" y="1845258"/>
                  <a:pt x="25397" y="1888443"/>
                </a:cubicBezTo>
                <a:cubicBezTo>
                  <a:pt x="19096" y="1881154"/>
                  <a:pt x="11260" y="1878398"/>
                  <a:pt x="2370" y="1878311"/>
                </a:cubicBezTo>
                <a:lnTo>
                  <a:pt x="0" y="1878785"/>
                </a:lnTo>
                <a:lnTo>
                  <a:pt x="0" y="0"/>
                </a:lnTo>
                <a:close/>
              </a:path>
            </a:pathLst>
          </a:custGeom>
          <a:solidFill>
            <a:srgbClr val="82766A">
              <a:alpha val="15000"/>
            </a:srgbClr>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6" name="CasellaDiTesto 5">
            <a:extLst>
              <a:ext uri="{FF2B5EF4-FFF2-40B4-BE49-F238E27FC236}">
                <a16:creationId xmlns:a16="http://schemas.microsoft.com/office/drawing/2014/main" id="{46AE3EAA-0447-A26C-987D-0B24D310606C}"/>
              </a:ext>
            </a:extLst>
          </p:cNvPr>
          <p:cNvSpPr txBox="1"/>
          <p:nvPr/>
        </p:nvSpPr>
        <p:spPr>
          <a:xfrm>
            <a:off x="1137034" y="609597"/>
            <a:ext cx="9392421" cy="1330841"/>
          </a:xfrm>
          <a:prstGeom prst="rect">
            <a:avLst/>
          </a:prstGeom>
        </p:spPr>
        <p:txBody>
          <a:bodyPr vert="horz" lIns="91440" tIns="45720" rIns="91440" bIns="45720" rtlCol="0" anchor="ctr">
            <a:normAutofit/>
          </a:bodyPr>
          <a:lstStyle/>
          <a:p>
            <a:pPr>
              <a:lnSpc>
                <a:spcPct val="90000"/>
              </a:lnSpc>
              <a:spcBef>
                <a:spcPct val="0"/>
              </a:spcBef>
              <a:spcAft>
                <a:spcPts val="600"/>
              </a:spcAft>
            </a:pPr>
            <a:r>
              <a:rPr lang="en-US" sz="4000" b="1" kern="1200" dirty="0">
                <a:solidFill>
                  <a:schemeClr val="tx1"/>
                </a:solidFill>
                <a:latin typeface="Bierstadt" panose="020B0004020202020204" pitchFamily="34" charset="0"/>
                <a:ea typeface="+mj-ea"/>
                <a:cs typeface="+mj-cs"/>
              </a:rPr>
              <a:t>FROM REAL ANTS TO ARTIFICIAL ANTS</a:t>
            </a:r>
          </a:p>
        </p:txBody>
      </p:sp>
      <p:sp>
        <p:nvSpPr>
          <p:cNvPr id="3" name="Segnaposto contenuto 2">
            <a:extLst>
              <a:ext uri="{FF2B5EF4-FFF2-40B4-BE49-F238E27FC236}">
                <a16:creationId xmlns:a16="http://schemas.microsoft.com/office/drawing/2014/main" id="{D2CDB4A2-8D97-3FFE-3622-F2600FF6C1EA}"/>
              </a:ext>
            </a:extLst>
          </p:cNvPr>
          <p:cNvSpPr>
            <a:spLocks noGrp="1"/>
          </p:cNvSpPr>
          <p:nvPr>
            <p:ph idx="1"/>
          </p:nvPr>
        </p:nvSpPr>
        <p:spPr>
          <a:xfrm>
            <a:off x="1137034" y="2198362"/>
            <a:ext cx="4958966" cy="3917773"/>
          </a:xfrm>
        </p:spPr>
        <p:txBody>
          <a:bodyPr vert="horz" lIns="91440" tIns="45720" rIns="91440" bIns="45720" rtlCol="0">
            <a:normAutofit lnSpcReduction="10000"/>
          </a:bodyPr>
          <a:lstStyle/>
          <a:p>
            <a:pPr algn="just"/>
            <a:r>
              <a:rPr lang="en-US" sz="1900" dirty="0">
                <a:latin typeface="Bierstadt" panose="020B0004020202020204" pitchFamily="34" charset="0"/>
              </a:rPr>
              <a:t>Ant colonies, and more generally social insect societies, are </a:t>
            </a:r>
            <a:r>
              <a:rPr lang="en-US" sz="1900" b="1" dirty="0">
                <a:latin typeface="Bierstadt" panose="020B0004020202020204" pitchFamily="34" charset="0"/>
              </a:rPr>
              <a:t>distributed systems </a:t>
            </a:r>
            <a:r>
              <a:rPr lang="en-US" sz="1900" dirty="0">
                <a:latin typeface="Bierstadt" panose="020B0004020202020204" pitchFamily="34" charset="0"/>
              </a:rPr>
              <a:t>that, in spite of the   simplicity of their individuals, present a highly structured social organization. </a:t>
            </a:r>
          </a:p>
          <a:p>
            <a:pPr algn="just"/>
            <a:r>
              <a:rPr lang="en-US" sz="1900" dirty="0">
                <a:latin typeface="Bierstadt" panose="020B0004020202020204" pitchFamily="34" charset="0"/>
              </a:rPr>
              <a:t>As a result, </a:t>
            </a:r>
            <a:r>
              <a:rPr lang="en-US" sz="1900" b="1" dirty="0">
                <a:latin typeface="Bierstadt" panose="020B0004020202020204" pitchFamily="34" charset="0"/>
              </a:rPr>
              <a:t>they can accomplish complex tasks</a:t>
            </a:r>
            <a:r>
              <a:rPr lang="en-US" sz="1900" dirty="0">
                <a:latin typeface="Bierstadt" panose="020B0004020202020204" pitchFamily="34" charset="0"/>
              </a:rPr>
              <a:t> that in some cases far exceed the individual capabilities of a single ant. </a:t>
            </a:r>
          </a:p>
          <a:p>
            <a:pPr algn="just"/>
            <a:r>
              <a:rPr lang="en-US" sz="1900" dirty="0">
                <a:latin typeface="Bierstadt" panose="020B0004020202020204" pitchFamily="34" charset="0"/>
              </a:rPr>
              <a:t>The field of </a:t>
            </a:r>
            <a:r>
              <a:rPr lang="en-US" sz="1900" b="1" dirty="0">
                <a:latin typeface="Bierstadt" panose="020B0004020202020204" pitchFamily="34" charset="0"/>
              </a:rPr>
              <a:t>‘‘ant algorithms’’ studies models derived from the observation of real </a:t>
            </a:r>
            <a:r>
              <a:rPr lang="en-US" sz="1900" dirty="0">
                <a:latin typeface="Bierstadt" panose="020B0004020202020204" pitchFamily="34" charset="0"/>
              </a:rPr>
              <a:t>ants’ behavior and uses these models as a </a:t>
            </a:r>
            <a:r>
              <a:rPr lang="en-US" sz="1900" b="1" dirty="0">
                <a:latin typeface="Bierstadt" panose="020B0004020202020204" pitchFamily="34" charset="0"/>
              </a:rPr>
              <a:t>source of inspiration for the design of novel algorithms</a:t>
            </a:r>
            <a:r>
              <a:rPr lang="en-US" sz="1900" dirty="0">
                <a:latin typeface="Bierstadt" panose="020B0004020202020204" pitchFamily="34" charset="0"/>
              </a:rPr>
              <a:t> for the solution of optimization problems.</a:t>
            </a:r>
          </a:p>
          <a:p>
            <a:pPr marL="0" algn="just"/>
            <a:endParaRPr lang="en-US" sz="1900" dirty="0">
              <a:latin typeface="Bierstadt" panose="020B0004020202020204" pitchFamily="34" charset="0"/>
            </a:endParaRPr>
          </a:p>
        </p:txBody>
      </p:sp>
      <p:sp>
        <p:nvSpPr>
          <p:cNvPr id="18" name="Freeform: Shape 17">
            <a:extLst>
              <a:ext uri="{FF2B5EF4-FFF2-40B4-BE49-F238E27FC236}">
                <a16:creationId xmlns:a16="http://schemas.microsoft.com/office/drawing/2014/main" id="{9A0D773F-7A7D-4DBB-9DEA-86BB8B8F4BC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10800000">
            <a:off x="5381624" y="6209414"/>
            <a:ext cx="6810375" cy="648586"/>
          </a:xfrm>
          <a:custGeom>
            <a:avLst/>
            <a:gdLst>
              <a:gd name="connsiteX0" fmla="*/ 0 w 10753706"/>
              <a:gd name="connsiteY0" fmla="*/ 0 h 1027260"/>
              <a:gd name="connsiteX1" fmla="*/ 10753706 w 10753706"/>
              <a:gd name="connsiteY1" fmla="*/ 0 h 1027260"/>
              <a:gd name="connsiteX2" fmla="*/ 10748809 w 10753706"/>
              <a:gd name="connsiteY2" fmla="*/ 2522 h 1027260"/>
              <a:gd name="connsiteX3" fmla="*/ 10725330 w 10753706"/>
              <a:gd name="connsiteY3" fmla="*/ 11977 h 1027260"/>
              <a:gd name="connsiteX4" fmla="*/ 10615423 w 10753706"/>
              <a:gd name="connsiteY4" fmla="*/ 52967 h 1027260"/>
              <a:gd name="connsiteX5" fmla="*/ 10533936 w 10753706"/>
              <a:gd name="connsiteY5" fmla="*/ 53095 h 1027260"/>
              <a:gd name="connsiteX6" fmla="*/ 10466876 w 10753706"/>
              <a:gd name="connsiteY6" fmla="*/ 45180 h 1027260"/>
              <a:gd name="connsiteX7" fmla="*/ 10355090 w 10753706"/>
              <a:gd name="connsiteY7" fmla="*/ 89741 h 1027260"/>
              <a:gd name="connsiteX8" fmla="*/ 10087145 w 10753706"/>
              <a:gd name="connsiteY8" fmla="*/ 66115 h 1027260"/>
              <a:gd name="connsiteX9" fmla="*/ 10015902 w 10753706"/>
              <a:gd name="connsiteY9" fmla="*/ 76178 h 1027260"/>
              <a:gd name="connsiteX10" fmla="*/ 9806005 w 10753706"/>
              <a:gd name="connsiteY10" fmla="*/ 102435 h 1027260"/>
              <a:gd name="connsiteX11" fmla="*/ 9602583 w 10753706"/>
              <a:gd name="connsiteY11" fmla="*/ 179170 h 1027260"/>
              <a:gd name="connsiteX12" fmla="*/ 9469719 w 10753706"/>
              <a:gd name="connsiteY12" fmla="*/ 174721 h 1027260"/>
              <a:gd name="connsiteX13" fmla="*/ 9408692 w 10753706"/>
              <a:gd name="connsiteY13" fmla="*/ 189513 h 1027260"/>
              <a:gd name="connsiteX14" fmla="*/ 9364151 w 10753706"/>
              <a:gd name="connsiteY14" fmla="*/ 194072 h 1027260"/>
              <a:gd name="connsiteX15" fmla="*/ 9337751 w 10753706"/>
              <a:gd name="connsiteY15" fmla="*/ 197579 h 1027260"/>
              <a:gd name="connsiteX16" fmla="*/ 9297166 w 10753706"/>
              <a:gd name="connsiteY16" fmla="*/ 216558 h 1027260"/>
              <a:gd name="connsiteX17" fmla="*/ 9123859 w 10753706"/>
              <a:gd name="connsiteY17" fmla="*/ 237356 h 1027260"/>
              <a:gd name="connsiteX18" fmla="*/ 8950741 w 10753706"/>
              <a:gd name="connsiteY18" fmla="*/ 238020 h 1027260"/>
              <a:gd name="connsiteX19" fmla="*/ 8718236 w 10753706"/>
              <a:gd name="connsiteY19" fmla="*/ 303148 h 1027260"/>
              <a:gd name="connsiteX20" fmla="*/ 8694011 w 10753706"/>
              <a:gd name="connsiteY20" fmla="*/ 308812 h 1027260"/>
              <a:gd name="connsiteX21" fmla="*/ 8611976 w 10753706"/>
              <a:gd name="connsiteY21" fmla="*/ 324819 h 1027260"/>
              <a:gd name="connsiteX22" fmla="*/ 8562074 w 10753706"/>
              <a:gd name="connsiteY22" fmla="*/ 337971 h 1027260"/>
              <a:gd name="connsiteX23" fmla="*/ 8501724 w 10753706"/>
              <a:gd name="connsiteY23" fmla="*/ 360865 h 1027260"/>
              <a:gd name="connsiteX24" fmla="*/ 8504489 w 10753706"/>
              <a:gd name="connsiteY24" fmla="*/ 364790 h 1027260"/>
              <a:gd name="connsiteX25" fmla="*/ 8492774 w 10753706"/>
              <a:gd name="connsiteY25" fmla="*/ 366181 h 1027260"/>
              <a:gd name="connsiteX26" fmla="*/ 8466405 w 10753706"/>
              <a:gd name="connsiteY26" fmla="*/ 368724 h 1027260"/>
              <a:gd name="connsiteX27" fmla="*/ 8427069 w 10753706"/>
              <a:gd name="connsiteY27" fmla="*/ 387211 h 1027260"/>
              <a:gd name="connsiteX28" fmla="*/ 8387766 w 10753706"/>
              <a:gd name="connsiteY28" fmla="*/ 377161 h 1027260"/>
              <a:gd name="connsiteX29" fmla="*/ 8315874 w 10753706"/>
              <a:gd name="connsiteY29" fmla="*/ 395527 h 1027260"/>
              <a:gd name="connsiteX30" fmla="*/ 8274474 w 10753706"/>
              <a:gd name="connsiteY30" fmla="*/ 405112 h 1027260"/>
              <a:gd name="connsiteX31" fmla="*/ 8234664 w 10753706"/>
              <a:gd name="connsiteY31" fmla="*/ 410219 h 1027260"/>
              <a:gd name="connsiteX32" fmla="*/ 8211268 w 10753706"/>
              <a:gd name="connsiteY32" fmla="*/ 416791 h 1027260"/>
              <a:gd name="connsiteX33" fmla="*/ 8188615 w 10753706"/>
              <a:gd name="connsiteY33" fmla="*/ 421755 h 1027260"/>
              <a:gd name="connsiteX34" fmla="*/ 8179981 w 10753706"/>
              <a:gd name="connsiteY34" fmla="*/ 420402 h 1027260"/>
              <a:gd name="connsiteX35" fmla="*/ 8179307 w 10753706"/>
              <a:gd name="connsiteY35" fmla="*/ 422516 h 1027260"/>
              <a:gd name="connsiteX36" fmla="*/ 8147929 w 10753706"/>
              <a:gd name="connsiteY36" fmla="*/ 450302 h 1027260"/>
              <a:gd name="connsiteX37" fmla="*/ 8089136 w 10753706"/>
              <a:gd name="connsiteY37" fmla="*/ 465283 h 1027260"/>
              <a:gd name="connsiteX38" fmla="*/ 8049973 w 10753706"/>
              <a:gd name="connsiteY38" fmla="*/ 454121 h 1027260"/>
              <a:gd name="connsiteX39" fmla="*/ 7965913 w 10753706"/>
              <a:gd name="connsiteY39" fmla="*/ 464415 h 1027260"/>
              <a:gd name="connsiteX40" fmla="*/ 7945093 w 10753706"/>
              <a:gd name="connsiteY40" fmla="*/ 464798 h 1027260"/>
              <a:gd name="connsiteX41" fmla="*/ 7935335 w 10753706"/>
              <a:gd name="connsiteY41" fmla="*/ 462442 h 1027260"/>
              <a:gd name="connsiteX42" fmla="*/ 7904779 w 10753706"/>
              <a:gd name="connsiteY42" fmla="*/ 471429 h 1027260"/>
              <a:gd name="connsiteX43" fmla="*/ 7855604 w 10753706"/>
              <a:gd name="connsiteY43" fmla="*/ 480199 h 1027260"/>
              <a:gd name="connsiteX44" fmla="*/ 7832630 w 10753706"/>
              <a:gd name="connsiteY44" fmla="*/ 485371 h 1027260"/>
              <a:gd name="connsiteX45" fmla="*/ 7812438 w 10753706"/>
              <a:gd name="connsiteY45" fmla="*/ 485391 h 1027260"/>
              <a:gd name="connsiteX46" fmla="*/ 7701399 w 10753706"/>
              <a:gd name="connsiteY46" fmla="*/ 495197 h 1027260"/>
              <a:gd name="connsiteX47" fmla="*/ 7674778 w 10753706"/>
              <a:gd name="connsiteY47" fmla="*/ 494723 h 1027260"/>
              <a:gd name="connsiteX48" fmla="*/ 7660445 w 10753706"/>
              <a:gd name="connsiteY48" fmla="*/ 490194 h 1027260"/>
              <a:gd name="connsiteX49" fmla="*/ 7651781 w 10753706"/>
              <a:gd name="connsiteY49" fmla="*/ 493084 h 1027260"/>
              <a:gd name="connsiteX50" fmla="*/ 7584807 w 10753706"/>
              <a:gd name="connsiteY50" fmla="*/ 499490 h 1027260"/>
              <a:gd name="connsiteX51" fmla="*/ 7541324 w 10753706"/>
              <a:gd name="connsiteY51" fmla="*/ 504184 h 1027260"/>
              <a:gd name="connsiteX52" fmla="*/ 7541756 w 10753706"/>
              <a:gd name="connsiteY52" fmla="*/ 512184 h 1027260"/>
              <a:gd name="connsiteX53" fmla="*/ 7503906 w 10753706"/>
              <a:gd name="connsiteY53" fmla="*/ 518551 h 1027260"/>
              <a:gd name="connsiteX54" fmla="*/ 7460411 w 10753706"/>
              <a:gd name="connsiteY54" fmla="*/ 517415 h 1027260"/>
              <a:gd name="connsiteX55" fmla="*/ 7460116 w 10753706"/>
              <a:gd name="connsiteY55" fmla="*/ 517548 h 1027260"/>
              <a:gd name="connsiteX56" fmla="*/ 7297810 w 10753706"/>
              <a:gd name="connsiteY56" fmla="*/ 563947 h 1027260"/>
              <a:gd name="connsiteX57" fmla="*/ 6946388 w 10753706"/>
              <a:gd name="connsiteY57" fmla="*/ 665244 h 1027260"/>
              <a:gd name="connsiteX58" fmla="*/ 6741704 w 10753706"/>
              <a:gd name="connsiteY58" fmla="*/ 679365 h 1027260"/>
              <a:gd name="connsiteX59" fmla="*/ 6624680 w 10753706"/>
              <a:gd name="connsiteY59" fmla="*/ 677674 h 1027260"/>
              <a:gd name="connsiteX60" fmla="*/ 6605700 w 10753706"/>
              <a:gd name="connsiteY60" fmla="*/ 683566 h 1027260"/>
              <a:gd name="connsiteX61" fmla="*/ 6576922 w 10753706"/>
              <a:gd name="connsiteY61" fmla="*/ 683030 h 1027260"/>
              <a:gd name="connsiteX62" fmla="*/ 6405123 w 10753706"/>
              <a:gd name="connsiteY62" fmla="*/ 721946 h 1027260"/>
              <a:gd name="connsiteX63" fmla="*/ 6368938 w 10753706"/>
              <a:gd name="connsiteY63" fmla="*/ 717341 h 1027260"/>
              <a:gd name="connsiteX64" fmla="*/ 6295102 w 10753706"/>
              <a:gd name="connsiteY64" fmla="*/ 729508 h 1027260"/>
              <a:gd name="connsiteX65" fmla="*/ 6202084 w 10753706"/>
              <a:gd name="connsiteY65" fmla="*/ 767091 h 1027260"/>
              <a:gd name="connsiteX66" fmla="*/ 6067157 w 10753706"/>
              <a:gd name="connsiteY66" fmla="*/ 790339 h 1027260"/>
              <a:gd name="connsiteX67" fmla="*/ 6061443 w 10753706"/>
              <a:gd name="connsiteY67" fmla="*/ 796151 h 1027260"/>
              <a:gd name="connsiteX68" fmla="*/ 6051406 w 10753706"/>
              <a:gd name="connsiteY68" fmla="*/ 800684 h 1027260"/>
              <a:gd name="connsiteX69" fmla="*/ 6049097 w 10753706"/>
              <a:gd name="connsiteY69" fmla="*/ 800636 h 1027260"/>
              <a:gd name="connsiteX70" fmla="*/ 6034222 w 10753706"/>
              <a:gd name="connsiteY70" fmla="*/ 804110 h 1027260"/>
              <a:gd name="connsiteX71" fmla="*/ 6033121 w 10753706"/>
              <a:gd name="connsiteY71" fmla="*/ 806078 h 1027260"/>
              <a:gd name="connsiteX72" fmla="*/ 6023593 w 10753706"/>
              <a:gd name="connsiteY72" fmla="*/ 808842 h 1027260"/>
              <a:gd name="connsiteX73" fmla="*/ 6006639 w 10753706"/>
              <a:gd name="connsiteY73" fmla="*/ 815304 h 1027260"/>
              <a:gd name="connsiteX74" fmla="*/ 6001762 w 10753706"/>
              <a:gd name="connsiteY74" fmla="*/ 815557 h 1027260"/>
              <a:gd name="connsiteX75" fmla="*/ 5973534 w 10753706"/>
              <a:gd name="connsiteY75" fmla="*/ 823815 h 1027260"/>
              <a:gd name="connsiteX76" fmla="*/ 5972336 w 10753706"/>
              <a:gd name="connsiteY76" fmla="*/ 823476 h 1027260"/>
              <a:gd name="connsiteX77" fmla="*/ 5960841 w 10753706"/>
              <a:gd name="connsiteY77" fmla="*/ 823819 h 1027260"/>
              <a:gd name="connsiteX78" fmla="*/ 5940719 w 10753706"/>
              <a:gd name="connsiteY78" fmla="*/ 825514 h 1027260"/>
              <a:gd name="connsiteX79" fmla="*/ 5884298 w 10753706"/>
              <a:gd name="connsiteY79" fmla="*/ 823806 h 1027260"/>
              <a:gd name="connsiteX80" fmla="*/ 5854779 w 10753706"/>
              <a:gd name="connsiteY80" fmla="*/ 832365 h 1027260"/>
              <a:gd name="connsiteX81" fmla="*/ 5848382 w 10753706"/>
              <a:gd name="connsiteY81" fmla="*/ 833844 h 1027260"/>
              <a:gd name="connsiteX82" fmla="*/ 5848066 w 10753706"/>
              <a:gd name="connsiteY82" fmla="*/ 833772 h 1027260"/>
              <a:gd name="connsiteX83" fmla="*/ 5840944 w 10753706"/>
              <a:gd name="connsiteY83" fmla="*/ 835132 h 1027260"/>
              <a:gd name="connsiteX84" fmla="*/ 5836719 w 10753706"/>
              <a:gd name="connsiteY84" fmla="*/ 836539 h 1027260"/>
              <a:gd name="connsiteX85" fmla="*/ 5824311 w 10753706"/>
              <a:gd name="connsiteY85" fmla="*/ 839408 h 1027260"/>
              <a:gd name="connsiteX86" fmla="*/ 5818788 w 10753706"/>
              <a:gd name="connsiteY86" fmla="*/ 839727 h 1027260"/>
              <a:gd name="connsiteX87" fmla="*/ 5763953 w 10753706"/>
              <a:gd name="connsiteY87" fmla="*/ 834282 h 1027260"/>
              <a:gd name="connsiteX88" fmla="*/ 5667748 w 10753706"/>
              <a:gd name="connsiteY88" fmla="*/ 840211 h 1027260"/>
              <a:gd name="connsiteX89" fmla="*/ 5573108 w 10753706"/>
              <a:gd name="connsiteY89" fmla="*/ 847611 h 1027260"/>
              <a:gd name="connsiteX90" fmla="*/ 5539137 w 10753706"/>
              <a:gd name="connsiteY90" fmla="*/ 851033 h 1027260"/>
              <a:gd name="connsiteX91" fmla="*/ 5510651 w 10753706"/>
              <a:gd name="connsiteY91" fmla="*/ 844215 h 1027260"/>
              <a:gd name="connsiteX92" fmla="*/ 5457331 w 10753706"/>
              <a:gd name="connsiteY92" fmla="*/ 839159 h 1027260"/>
              <a:gd name="connsiteX93" fmla="*/ 5410613 w 10753706"/>
              <a:gd name="connsiteY93" fmla="*/ 834358 h 1027260"/>
              <a:gd name="connsiteX94" fmla="*/ 5370040 w 10753706"/>
              <a:gd name="connsiteY94" fmla="*/ 862127 h 1027260"/>
              <a:gd name="connsiteX95" fmla="*/ 5318778 w 10753706"/>
              <a:gd name="connsiteY95" fmla="*/ 855310 h 1027260"/>
              <a:gd name="connsiteX96" fmla="*/ 5298645 w 10753706"/>
              <a:gd name="connsiteY96" fmla="*/ 855171 h 1027260"/>
              <a:gd name="connsiteX97" fmla="*/ 5253828 w 10753706"/>
              <a:gd name="connsiteY97" fmla="*/ 859670 h 1027260"/>
              <a:gd name="connsiteX98" fmla="*/ 5216955 w 10753706"/>
              <a:gd name="connsiteY98" fmla="*/ 866245 h 1027260"/>
              <a:gd name="connsiteX99" fmla="*/ 5214344 w 10753706"/>
              <a:gd name="connsiteY99" fmla="*/ 868102 h 1027260"/>
              <a:gd name="connsiteX100" fmla="*/ 5195561 w 10753706"/>
              <a:gd name="connsiteY100" fmla="*/ 869949 h 1027260"/>
              <a:gd name="connsiteX101" fmla="*/ 5182555 w 10753706"/>
              <a:gd name="connsiteY101" fmla="*/ 873542 h 1027260"/>
              <a:gd name="connsiteX102" fmla="*/ 5172552 w 10753706"/>
              <a:gd name="connsiteY102" fmla="*/ 878801 h 1027260"/>
              <a:gd name="connsiteX103" fmla="*/ 5027993 w 10753706"/>
              <a:gd name="connsiteY103" fmla="*/ 889666 h 1027260"/>
              <a:gd name="connsiteX104" fmla="*/ 4939844 w 10753706"/>
              <a:gd name="connsiteY104" fmla="*/ 934802 h 1027260"/>
              <a:gd name="connsiteX105" fmla="*/ 4792576 w 10753706"/>
              <a:gd name="connsiteY105" fmla="*/ 934820 h 1027260"/>
              <a:gd name="connsiteX106" fmla="*/ 4602423 w 10753706"/>
              <a:gd name="connsiteY106" fmla="*/ 958063 h 1027260"/>
              <a:gd name="connsiteX107" fmla="*/ 4290656 w 10753706"/>
              <a:gd name="connsiteY107" fmla="*/ 969152 h 1027260"/>
              <a:gd name="connsiteX108" fmla="*/ 3952334 w 10753706"/>
              <a:gd name="connsiteY108" fmla="*/ 954043 h 1027260"/>
              <a:gd name="connsiteX109" fmla="*/ 3858560 w 10753706"/>
              <a:gd name="connsiteY109" fmla="*/ 948781 h 1027260"/>
              <a:gd name="connsiteX110" fmla="*/ 3846597 w 10753706"/>
              <a:gd name="connsiteY110" fmla="*/ 948382 h 1027260"/>
              <a:gd name="connsiteX111" fmla="*/ 3736044 w 10753706"/>
              <a:gd name="connsiteY111" fmla="*/ 947759 h 1027260"/>
              <a:gd name="connsiteX112" fmla="*/ 3713136 w 10753706"/>
              <a:gd name="connsiteY112" fmla="*/ 946963 h 1027260"/>
              <a:gd name="connsiteX113" fmla="*/ 3695939 w 10753706"/>
              <a:gd name="connsiteY113" fmla="*/ 943639 h 1027260"/>
              <a:gd name="connsiteX114" fmla="*/ 3694125 w 10753706"/>
              <a:gd name="connsiteY114" fmla="*/ 940567 h 1027260"/>
              <a:gd name="connsiteX115" fmla="*/ 3681925 w 10753706"/>
              <a:gd name="connsiteY115" fmla="*/ 939706 h 1027260"/>
              <a:gd name="connsiteX116" fmla="*/ 3679204 w 10753706"/>
              <a:gd name="connsiteY116" fmla="*/ 938926 h 1027260"/>
              <a:gd name="connsiteX117" fmla="*/ 3615656 w 10753706"/>
              <a:gd name="connsiteY117" fmla="*/ 940320 h 1027260"/>
              <a:gd name="connsiteX118" fmla="*/ 3567983 w 10753706"/>
              <a:gd name="connsiteY118" fmla="*/ 935596 h 1027260"/>
              <a:gd name="connsiteX119" fmla="*/ 3422423 w 10753706"/>
              <a:gd name="connsiteY119" fmla="*/ 932129 h 1027260"/>
              <a:gd name="connsiteX120" fmla="*/ 3310925 w 10753706"/>
              <a:gd name="connsiteY120" fmla="*/ 911072 h 1027260"/>
              <a:gd name="connsiteX121" fmla="*/ 3139421 w 10753706"/>
              <a:gd name="connsiteY121" fmla="*/ 934151 h 1027260"/>
              <a:gd name="connsiteX122" fmla="*/ 2996922 w 10753706"/>
              <a:gd name="connsiteY122" fmla="*/ 927537 h 1027260"/>
              <a:gd name="connsiteX123" fmla="*/ 2982785 w 10753706"/>
              <a:gd name="connsiteY123" fmla="*/ 931453 h 1027260"/>
              <a:gd name="connsiteX124" fmla="*/ 2967478 w 10753706"/>
              <a:gd name="connsiteY124" fmla="*/ 933397 h 1027260"/>
              <a:gd name="connsiteX125" fmla="*/ 2948552 w 10753706"/>
              <a:gd name="connsiteY125" fmla="*/ 932961 h 1027260"/>
              <a:gd name="connsiteX126" fmla="*/ 2944404 w 10753706"/>
              <a:gd name="connsiteY126" fmla="*/ 934452 h 1027260"/>
              <a:gd name="connsiteX127" fmla="*/ 2908608 w 10753706"/>
              <a:gd name="connsiteY127" fmla="*/ 937205 h 1027260"/>
              <a:gd name="connsiteX128" fmla="*/ 2904443 w 10753706"/>
              <a:gd name="connsiteY128" fmla="*/ 936455 h 1027260"/>
              <a:gd name="connsiteX129" fmla="*/ 2868935 w 10753706"/>
              <a:gd name="connsiteY129" fmla="*/ 938022 h 1027260"/>
              <a:gd name="connsiteX130" fmla="*/ 2868586 w 10753706"/>
              <a:gd name="connsiteY130" fmla="*/ 937487 h 1027260"/>
              <a:gd name="connsiteX131" fmla="*/ 2859191 w 10753706"/>
              <a:gd name="connsiteY131" fmla="*/ 935503 h 1027260"/>
              <a:gd name="connsiteX132" fmla="*/ 2840915 w 10753706"/>
              <a:gd name="connsiteY132" fmla="*/ 932977 h 1027260"/>
              <a:gd name="connsiteX133" fmla="*/ 2763509 w 10753706"/>
              <a:gd name="connsiteY133" fmla="*/ 921850 h 1027260"/>
              <a:gd name="connsiteX134" fmla="*/ 2756121 w 10753706"/>
              <a:gd name="connsiteY134" fmla="*/ 921864 h 1027260"/>
              <a:gd name="connsiteX135" fmla="*/ 2755998 w 10753706"/>
              <a:gd name="connsiteY135" fmla="*/ 921739 h 1027260"/>
              <a:gd name="connsiteX136" fmla="*/ 2748255 w 10753706"/>
              <a:gd name="connsiteY136" fmla="*/ 921505 h 1027260"/>
              <a:gd name="connsiteX137" fmla="*/ 2694601 w 10753706"/>
              <a:gd name="connsiteY137" fmla="*/ 915575 h 1027260"/>
              <a:gd name="connsiteX138" fmla="*/ 2635357 w 10753706"/>
              <a:gd name="connsiteY138" fmla="*/ 910976 h 1027260"/>
              <a:gd name="connsiteX139" fmla="*/ 2601047 w 10753706"/>
              <a:gd name="connsiteY139" fmla="*/ 910263 h 1027260"/>
              <a:gd name="connsiteX140" fmla="*/ 2507482 w 10753706"/>
              <a:gd name="connsiteY140" fmla="*/ 906211 h 1027260"/>
              <a:gd name="connsiteX141" fmla="*/ 2413884 w 10753706"/>
              <a:gd name="connsiteY141" fmla="*/ 900545 h 1027260"/>
              <a:gd name="connsiteX142" fmla="*/ 2368912 w 10753706"/>
              <a:gd name="connsiteY142" fmla="*/ 888755 h 1027260"/>
              <a:gd name="connsiteX143" fmla="*/ 2349490 w 10753706"/>
              <a:gd name="connsiteY143" fmla="*/ 889719 h 1027260"/>
              <a:gd name="connsiteX144" fmla="*/ 2344290 w 10753706"/>
              <a:gd name="connsiteY144" fmla="*/ 890584 h 1027260"/>
              <a:gd name="connsiteX145" fmla="*/ 2336488 w 10753706"/>
              <a:gd name="connsiteY145" fmla="*/ 891058 h 1027260"/>
              <a:gd name="connsiteX146" fmla="*/ 2329015 w 10753706"/>
              <a:gd name="connsiteY146" fmla="*/ 891627 h 1027260"/>
              <a:gd name="connsiteX147" fmla="*/ 2293898 w 10753706"/>
              <a:gd name="connsiteY147" fmla="*/ 896431 h 1027260"/>
              <a:gd name="connsiteX148" fmla="*/ 2243927 w 10753706"/>
              <a:gd name="connsiteY148" fmla="*/ 888076 h 1027260"/>
              <a:gd name="connsiteX149" fmla="*/ 2223920 w 10753706"/>
              <a:gd name="connsiteY149" fmla="*/ 887331 h 1027260"/>
              <a:gd name="connsiteX150" fmla="*/ 2213081 w 10753706"/>
              <a:gd name="connsiteY150" fmla="*/ 886302 h 1027260"/>
              <a:gd name="connsiteX151" fmla="*/ 2212307 w 10753706"/>
              <a:gd name="connsiteY151" fmla="*/ 885829 h 1027260"/>
              <a:gd name="connsiteX152" fmla="*/ 2152321 w 10753706"/>
              <a:gd name="connsiteY152" fmla="*/ 894418 h 1027260"/>
              <a:gd name="connsiteX153" fmla="*/ 2140985 w 10753706"/>
              <a:gd name="connsiteY153" fmla="*/ 895968 h 1027260"/>
              <a:gd name="connsiteX154" fmla="*/ 2121210 w 10753706"/>
              <a:gd name="connsiteY154" fmla="*/ 899354 h 1027260"/>
              <a:gd name="connsiteX155" fmla="*/ 2119146 w 10753706"/>
              <a:gd name="connsiteY155" fmla="*/ 899033 h 1027260"/>
              <a:gd name="connsiteX156" fmla="*/ 2105666 w 10753706"/>
              <a:gd name="connsiteY156" fmla="*/ 902240 h 1027260"/>
              <a:gd name="connsiteX157" fmla="*/ 2094924 w 10753706"/>
              <a:gd name="connsiteY157" fmla="*/ 907203 h 1027260"/>
              <a:gd name="connsiteX158" fmla="*/ 1949478 w 10753706"/>
              <a:gd name="connsiteY158" fmla="*/ 913748 h 1027260"/>
              <a:gd name="connsiteX159" fmla="*/ 1749684 w 10753706"/>
              <a:gd name="connsiteY159" fmla="*/ 942223 h 1027260"/>
              <a:gd name="connsiteX160" fmla="*/ 1585576 w 10753706"/>
              <a:gd name="connsiteY160" fmla="*/ 954170 h 1027260"/>
              <a:gd name="connsiteX161" fmla="*/ 1476250 w 10753706"/>
              <a:gd name="connsiteY161" fmla="*/ 950653 h 1027260"/>
              <a:gd name="connsiteX162" fmla="*/ 1433927 w 10753706"/>
              <a:gd name="connsiteY162" fmla="*/ 959926 h 1027260"/>
              <a:gd name="connsiteX163" fmla="*/ 1414893 w 10753706"/>
              <a:gd name="connsiteY163" fmla="*/ 957671 h 1027260"/>
              <a:gd name="connsiteX164" fmla="*/ 1411585 w 10753706"/>
              <a:gd name="connsiteY164" fmla="*/ 957179 h 1027260"/>
              <a:gd name="connsiteX165" fmla="*/ 1398896 w 10753706"/>
              <a:gd name="connsiteY165" fmla="*/ 957460 h 1027260"/>
              <a:gd name="connsiteX166" fmla="*/ 1394632 w 10753706"/>
              <a:gd name="connsiteY166" fmla="*/ 954725 h 1027260"/>
              <a:gd name="connsiteX167" fmla="*/ 1375043 w 10753706"/>
              <a:gd name="connsiteY167" fmla="*/ 953132 h 1027260"/>
              <a:gd name="connsiteX168" fmla="*/ 1351876 w 10753706"/>
              <a:gd name="connsiteY168" fmla="*/ 954436 h 1027260"/>
              <a:gd name="connsiteX169" fmla="*/ 1242676 w 10753706"/>
              <a:gd name="connsiteY169" fmla="*/ 963767 h 1027260"/>
              <a:gd name="connsiteX170" fmla="*/ 1205993 w 10753706"/>
              <a:gd name="connsiteY170" fmla="*/ 974080 h 1027260"/>
              <a:gd name="connsiteX171" fmla="*/ 1052221 w 10753706"/>
              <a:gd name="connsiteY171" fmla="*/ 963954 h 1027260"/>
              <a:gd name="connsiteX172" fmla="*/ 968270 w 10753706"/>
              <a:gd name="connsiteY172" fmla="*/ 964761 h 1027260"/>
              <a:gd name="connsiteX173" fmla="*/ 874493 w 10753706"/>
              <a:gd name="connsiteY173" fmla="*/ 998122 h 1027260"/>
              <a:gd name="connsiteX174" fmla="*/ 814411 w 10753706"/>
              <a:gd name="connsiteY174" fmla="*/ 1007391 h 1027260"/>
              <a:gd name="connsiteX175" fmla="*/ 688604 w 10753706"/>
              <a:gd name="connsiteY175" fmla="*/ 1015631 h 1027260"/>
              <a:gd name="connsiteX176" fmla="*/ 618171 w 10753706"/>
              <a:gd name="connsiteY176" fmla="*/ 1027260 h 1027260"/>
              <a:gd name="connsiteX177" fmla="*/ 570379 w 10753706"/>
              <a:gd name="connsiteY177" fmla="*/ 1023487 h 1027260"/>
              <a:gd name="connsiteX178" fmla="*/ 482519 w 10753706"/>
              <a:gd name="connsiteY178" fmla="*/ 1002108 h 1027260"/>
              <a:gd name="connsiteX179" fmla="*/ 475319 w 10753706"/>
              <a:gd name="connsiteY179" fmla="*/ 1009922 h 1027260"/>
              <a:gd name="connsiteX180" fmla="*/ 431104 w 10753706"/>
              <a:gd name="connsiteY180" fmla="*/ 1009317 h 1027260"/>
              <a:gd name="connsiteX181" fmla="*/ 363782 w 10753706"/>
              <a:gd name="connsiteY181" fmla="*/ 1007585 h 1027260"/>
              <a:gd name="connsiteX182" fmla="*/ 325533 w 10753706"/>
              <a:gd name="connsiteY182" fmla="*/ 1008502 h 1027260"/>
              <a:gd name="connsiteX183" fmla="*/ 220429 w 10753706"/>
              <a:gd name="connsiteY183" fmla="*/ 1008927 h 1027260"/>
              <a:gd name="connsiteX184" fmla="*/ 114676 w 10753706"/>
              <a:gd name="connsiteY184" fmla="*/ 1007765 h 1027260"/>
              <a:gd name="connsiteX185" fmla="*/ 13470 w 10753706"/>
              <a:gd name="connsiteY185" fmla="*/ 998544 h 1027260"/>
              <a:gd name="connsiteX186" fmla="*/ 0 w 10753706"/>
              <a:gd name="connsiteY186" fmla="*/ 997355 h 1027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Lst>
            <a:rect l="l" t="t" r="r" b="b"/>
            <a:pathLst>
              <a:path w="10753706" h="1027260">
                <a:moveTo>
                  <a:pt x="0" y="0"/>
                </a:moveTo>
                <a:lnTo>
                  <a:pt x="10753706" y="0"/>
                </a:lnTo>
                <a:lnTo>
                  <a:pt x="10748809" y="2522"/>
                </a:lnTo>
                <a:cubicBezTo>
                  <a:pt x="10744031" y="4644"/>
                  <a:pt x="10737551" y="7204"/>
                  <a:pt x="10725330" y="11977"/>
                </a:cubicBezTo>
                <a:cubicBezTo>
                  <a:pt x="10700888" y="21523"/>
                  <a:pt x="10652058" y="39304"/>
                  <a:pt x="10615423" y="52967"/>
                </a:cubicBezTo>
                <a:cubicBezTo>
                  <a:pt x="10598524" y="49017"/>
                  <a:pt x="10550674" y="61360"/>
                  <a:pt x="10533936" y="53095"/>
                </a:cubicBezTo>
                <a:cubicBezTo>
                  <a:pt x="10519435" y="55674"/>
                  <a:pt x="10480156" y="49393"/>
                  <a:pt x="10466876" y="45180"/>
                </a:cubicBezTo>
                <a:cubicBezTo>
                  <a:pt x="10443145" y="68059"/>
                  <a:pt x="10382269" y="71294"/>
                  <a:pt x="10355090" y="89741"/>
                </a:cubicBezTo>
                <a:cubicBezTo>
                  <a:pt x="10286222" y="95376"/>
                  <a:pt x="10146285" y="63529"/>
                  <a:pt x="10087145" y="66115"/>
                </a:cubicBezTo>
                <a:cubicBezTo>
                  <a:pt x="10067575" y="79584"/>
                  <a:pt x="10043111" y="68921"/>
                  <a:pt x="10015902" y="76178"/>
                </a:cubicBezTo>
                <a:cubicBezTo>
                  <a:pt x="9952302" y="84628"/>
                  <a:pt x="9893286" y="103337"/>
                  <a:pt x="9806005" y="102435"/>
                </a:cubicBezTo>
                <a:cubicBezTo>
                  <a:pt x="9782247" y="141133"/>
                  <a:pt x="9674787" y="151643"/>
                  <a:pt x="9602583" y="179170"/>
                </a:cubicBezTo>
                <a:cubicBezTo>
                  <a:pt x="9557658" y="187584"/>
                  <a:pt x="9478290" y="154235"/>
                  <a:pt x="9469719" y="174721"/>
                </a:cubicBezTo>
                <a:cubicBezTo>
                  <a:pt x="9443779" y="165070"/>
                  <a:pt x="9431317" y="185692"/>
                  <a:pt x="9408692" y="189513"/>
                </a:cubicBezTo>
                <a:cubicBezTo>
                  <a:pt x="9387154" y="183843"/>
                  <a:pt x="9380475" y="191089"/>
                  <a:pt x="9364151" y="194072"/>
                </a:cubicBezTo>
                <a:cubicBezTo>
                  <a:pt x="9354686" y="190222"/>
                  <a:pt x="9340485" y="191782"/>
                  <a:pt x="9337751" y="197579"/>
                </a:cubicBezTo>
                <a:cubicBezTo>
                  <a:pt x="9349566" y="209270"/>
                  <a:pt x="9297468" y="207714"/>
                  <a:pt x="9297166" y="216558"/>
                </a:cubicBezTo>
                <a:cubicBezTo>
                  <a:pt x="9269057" y="220999"/>
                  <a:pt x="9139630" y="221783"/>
                  <a:pt x="9123859" y="237356"/>
                </a:cubicBezTo>
                <a:cubicBezTo>
                  <a:pt x="9068176" y="249209"/>
                  <a:pt x="8975349" y="235349"/>
                  <a:pt x="8950741" y="238020"/>
                </a:cubicBezTo>
                <a:cubicBezTo>
                  <a:pt x="8916265" y="215428"/>
                  <a:pt x="8822808" y="292026"/>
                  <a:pt x="8718236" y="303148"/>
                </a:cubicBezTo>
                <a:cubicBezTo>
                  <a:pt x="8703111" y="302060"/>
                  <a:pt x="8695551" y="302792"/>
                  <a:pt x="8694011" y="308812"/>
                </a:cubicBezTo>
                <a:cubicBezTo>
                  <a:pt x="8661810" y="312764"/>
                  <a:pt x="8637956" y="329628"/>
                  <a:pt x="8611976" y="324819"/>
                </a:cubicBezTo>
                <a:cubicBezTo>
                  <a:pt x="8621849" y="336388"/>
                  <a:pt x="8562809" y="325917"/>
                  <a:pt x="8562074" y="337971"/>
                </a:cubicBezTo>
                <a:cubicBezTo>
                  <a:pt x="8543699" y="343978"/>
                  <a:pt x="8511321" y="356396"/>
                  <a:pt x="8501724" y="360865"/>
                </a:cubicBezTo>
                <a:lnTo>
                  <a:pt x="8504489" y="364790"/>
                </a:lnTo>
                <a:lnTo>
                  <a:pt x="8492774" y="366181"/>
                </a:lnTo>
                <a:lnTo>
                  <a:pt x="8466405" y="368724"/>
                </a:lnTo>
                <a:cubicBezTo>
                  <a:pt x="8455454" y="372229"/>
                  <a:pt x="8440175" y="385805"/>
                  <a:pt x="8427069" y="387211"/>
                </a:cubicBezTo>
                <a:cubicBezTo>
                  <a:pt x="8400442" y="392215"/>
                  <a:pt x="8397079" y="382989"/>
                  <a:pt x="8387766" y="377161"/>
                </a:cubicBezTo>
                <a:cubicBezTo>
                  <a:pt x="8369233" y="378548"/>
                  <a:pt x="8334756" y="390869"/>
                  <a:pt x="8315874" y="395527"/>
                </a:cubicBezTo>
                <a:cubicBezTo>
                  <a:pt x="8306664" y="400500"/>
                  <a:pt x="8272845" y="393679"/>
                  <a:pt x="8274474" y="405112"/>
                </a:cubicBezTo>
                <a:cubicBezTo>
                  <a:pt x="8255483" y="406194"/>
                  <a:pt x="8244963" y="408376"/>
                  <a:pt x="8234664" y="410219"/>
                </a:cubicBezTo>
                <a:lnTo>
                  <a:pt x="8211268" y="416791"/>
                </a:lnTo>
                <a:cubicBezTo>
                  <a:pt x="8204720" y="419941"/>
                  <a:pt x="8197411" y="422004"/>
                  <a:pt x="8188615" y="421755"/>
                </a:cubicBezTo>
                <a:lnTo>
                  <a:pt x="8179981" y="420402"/>
                </a:lnTo>
                <a:lnTo>
                  <a:pt x="8179307" y="422516"/>
                </a:lnTo>
                <a:cubicBezTo>
                  <a:pt x="8179027" y="425797"/>
                  <a:pt x="8175790" y="448341"/>
                  <a:pt x="8147929" y="450302"/>
                </a:cubicBezTo>
                <a:cubicBezTo>
                  <a:pt x="8130300" y="457967"/>
                  <a:pt x="8114933" y="461015"/>
                  <a:pt x="8089136" y="465283"/>
                </a:cubicBezTo>
                <a:cubicBezTo>
                  <a:pt x="8072810" y="465920"/>
                  <a:pt x="8069376" y="451569"/>
                  <a:pt x="8049973" y="454121"/>
                </a:cubicBezTo>
                <a:cubicBezTo>
                  <a:pt x="7974508" y="471465"/>
                  <a:pt x="8006050" y="447139"/>
                  <a:pt x="7965913" y="464415"/>
                </a:cubicBezTo>
                <a:cubicBezTo>
                  <a:pt x="7958234" y="466025"/>
                  <a:pt x="7951405" y="465800"/>
                  <a:pt x="7945093" y="464798"/>
                </a:cubicBezTo>
                <a:lnTo>
                  <a:pt x="7935335" y="462442"/>
                </a:lnTo>
                <a:lnTo>
                  <a:pt x="7904779" y="471429"/>
                </a:lnTo>
                <a:cubicBezTo>
                  <a:pt x="7889387" y="474999"/>
                  <a:pt x="7872867" y="477951"/>
                  <a:pt x="7855604" y="480199"/>
                </a:cubicBezTo>
                <a:cubicBezTo>
                  <a:pt x="7850005" y="476378"/>
                  <a:pt x="7838628" y="483595"/>
                  <a:pt x="7832630" y="485371"/>
                </a:cubicBezTo>
                <a:cubicBezTo>
                  <a:pt x="7831473" y="482645"/>
                  <a:pt x="7816623" y="482661"/>
                  <a:pt x="7812438" y="485391"/>
                </a:cubicBezTo>
                <a:cubicBezTo>
                  <a:pt x="7709470" y="505049"/>
                  <a:pt x="7759426" y="473956"/>
                  <a:pt x="7701399" y="495197"/>
                </a:cubicBezTo>
                <a:cubicBezTo>
                  <a:pt x="7690986" y="496989"/>
                  <a:pt x="7682397" y="496365"/>
                  <a:pt x="7674778" y="494723"/>
                </a:cubicBezTo>
                <a:lnTo>
                  <a:pt x="7660445" y="490194"/>
                </a:lnTo>
                <a:lnTo>
                  <a:pt x="7651781" y="493084"/>
                </a:lnTo>
                <a:cubicBezTo>
                  <a:pt x="7616113" y="496548"/>
                  <a:pt x="7603273" y="491735"/>
                  <a:pt x="7584807" y="499490"/>
                </a:cubicBezTo>
                <a:cubicBezTo>
                  <a:pt x="7549256" y="490212"/>
                  <a:pt x="7563949" y="500167"/>
                  <a:pt x="7541324" y="504184"/>
                </a:cubicBezTo>
                <a:cubicBezTo>
                  <a:pt x="7523851" y="508307"/>
                  <a:pt x="7559546" y="509825"/>
                  <a:pt x="7541756" y="512184"/>
                </a:cubicBezTo>
                <a:cubicBezTo>
                  <a:pt x="7520963" y="510864"/>
                  <a:pt x="7525755" y="520497"/>
                  <a:pt x="7503906" y="518551"/>
                </a:cubicBezTo>
                <a:cubicBezTo>
                  <a:pt x="7505924" y="510774"/>
                  <a:pt x="7464361" y="523683"/>
                  <a:pt x="7460411" y="517415"/>
                </a:cubicBezTo>
                <a:lnTo>
                  <a:pt x="7460116" y="517548"/>
                </a:lnTo>
                <a:cubicBezTo>
                  <a:pt x="7447785" y="530928"/>
                  <a:pt x="7310141" y="550568"/>
                  <a:pt x="7297810" y="563947"/>
                </a:cubicBezTo>
                <a:cubicBezTo>
                  <a:pt x="7221791" y="605698"/>
                  <a:pt x="7039072" y="646008"/>
                  <a:pt x="6946388" y="665244"/>
                </a:cubicBezTo>
                <a:cubicBezTo>
                  <a:pt x="6853704" y="684480"/>
                  <a:pt x="6804875" y="677485"/>
                  <a:pt x="6741704" y="679365"/>
                </a:cubicBezTo>
                <a:lnTo>
                  <a:pt x="6624680" y="677674"/>
                </a:lnTo>
                <a:lnTo>
                  <a:pt x="6605700" y="683566"/>
                </a:lnTo>
                <a:cubicBezTo>
                  <a:pt x="6603309" y="685184"/>
                  <a:pt x="6599550" y="685647"/>
                  <a:pt x="6576922" y="683030"/>
                </a:cubicBezTo>
                <a:cubicBezTo>
                  <a:pt x="6527275" y="698355"/>
                  <a:pt x="6440981" y="702347"/>
                  <a:pt x="6405123" y="721946"/>
                </a:cubicBezTo>
                <a:cubicBezTo>
                  <a:pt x="6407963" y="715467"/>
                  <a:pt x="6383450" y="712913"/>
                  <a:pt x="6368938" y="717341"/>
                </a:cubicBezTo>
                <a:cubicBezTo>
                  <a:pt x="6377914" y="692119"/>
                  <a:pt x="6315316" y="744281"/>
                  <a:pt x="6295102" y="729508"/>
                </a:cubicBezTo>
                <a:cubicBezTo>
                  <a:pt x="6300358" y="744473"/>
                  <a:pt x="6240070" y="776254"/>
                  <a:pt x="6202084" y="767091"/>
                </a:cubicBezTo>
                <a:cubicBezTo>
                  <a:pt x="6152826" y="774744"/>
                  <a:pt x="6122010" y="790367"/>
                  <a:pt x="6067157" y="790339"/>
                </a:cubicBezTo>
                <a:cubicBezTo>
                  <a:pt x="6066310" y="792484"/>
                  <a:pt x="6064283" y="794403"/>
                  <a:pt x="6061443" y="796151"/>
                </a:cubicBezTo>
                <a:lnTo>
                  <a:pt x="6051406" y="800684"/>
                </a:lnTo>
                <a:lnTo>
                  <a:pt x="6049097" y="800636"/>
                </a:lnTo>
                <a:cubicBezTo>
                  <a:pt x="6040408" y="801393"/>
                  <a:pt x="6036299" y="802645"/>
                  <a:pt x="6034222" y="804110"/>
                </a:cubicBezTo>
                <a:lnTo>
                  <a:pt x="6033121" y="806078"/>
                </a:lnTo>
                <a:lnTo>
                  <a:pt x="6023593" y="808842"/>
                </a:lnTo>
                <a:lnTo>
                  <a:pt x="6006639" y="815304"/>
                </a:lnTo>
                <a:lnTo>
                  <a:pt x="6001762" y="815557"/>
                </a:lnTo>
                <a:lnTo>
                  <a:pt x="5973534" y="823815"/>
                </a:lnTo>
                <a:lnTo>
                  <a:pt x="5972336" y="823476"/>
                </a:lnTo>
                <a:cubicBezTo>
                  <a:pt x="5969004" y="822901"/>
                  <a:pt x="5965329" y="822833"/>
                  <a:pt x="5960841" y="823819"/>
                </a:cubicBezTo>
                <a:cubicBezTo>
                  <a:pt x="5955860" y="815655"/>
                  <a:pt x="5953515" y="821882"/>
                  <a:pt x="5940719" y="825514"/>
                </a:cubicBezTo>
                <a:cubicBezTo>
                  <a:pt x="5930130" y="813644"/>
                  <a:pt x="5900943" y="827979"/>
                  <a:pt x="5884298" y="823806"/>
                </a:cubicBezTo>
                <a:cubicBezTo>
                  <a:pt x="5875133" y="826741"/>
                  <a:pt x="5865250" y="829630"/>
                  <a:pt x="5854779" y="832365"/>
                </a:cubicBezTo>
                <a:lnTo>
                  <a:pt x="5848382" y="833844"/>
                </a:lnTo>
                <a:lnTo>
                  <a:pt x="5848066" y="833772"/>
                </a:lnTo>
                <a:cubicBezTo>
                  <a:pt x="5846273" y="833879"/>
                  <a:pt x="5844018" y="834284"/>
                  <a:pt x="5840944" y="835132"/>
                </a:cubicBezTo>
                <a:lnTo>
                  <a:pt x="5836719" y="836539"/>
                </a:lnTo>
                <a:lnTo>
                  <a:pt x="5824311" y="839408"/>
                </a:lnTo>
                <a:lnTo>
                  <a:pt x="5818788" y="839727"/>
                </a:lnTo>
                <a:cubicBezTo>
                  <a:pt x="5797008" y="838594"/>
                  <a:pt x="5786883" y="822081"/>
                  <a:pt x="5763953" y="834282"/>
                </a:cubicBezTo>
                <a:cubicBezTo>
                  <a:pt x="5726813" y="837521"/>
                  <a:pt x="5699446" y="830949"/>
                  <a:pt x="5667748" y="840211"/>
                </a:cubicBezTo>
                <a:cubicBezTo>
                  <a:pt x="5632959" y="843205"/>
                  <a:pt x="5601436" y="842280"/>
                  <a:pt x="5573108" y="847611"/>
                </a:cubicBezTo>
                <a:cubicBezTo>
                  <a:pt x="5560030" y="845832"/>
                  <a:pt x="5549547" y="851598"/>
                  <a:pt x="5539137" y="851033"/>
                </a:cubicBezTo>
                <a:cubicBezTo>
                  <a:pt x="5528728" y="850467"/>
                  <a:pt x="5529256" y="837509"/>
                  <a:pt x="5510651" y="844215"/>
                </a:cubicBezTo>
                <a:cubicBezTo>
                  <a:pt x="5494241" y="833607"/>
                  <a:pt x="5466101" y="839171"/>
                  <a:pt x="5457331" y="839159"/>
                </a:cubicBezTo>
                <a:lnTo>
                  <a:pt x="5410613" y="834358"/>
                </a:lnTo>
                <a:lnTo>
                  <a:pt x="5370040" y="862127"/>
                </a:lnTo>
                <a:cubicBezTo>
                  <a:pt x="5357863" y="856469"/>
                  <a:pt x="5319115" y="868069"/>
                  <a:pt x="5318778" y="855310"/>
                </a:cubicBezTo>
                <a:cubicBezTo>
                  <a:pt x="5303920" y="857760"/>
                  <a:pt x="5296727" y="863736"/>
                  <a:pt x="5298645" y="855171"/>
                </a:cubicBezTo>
                <a:cubicBezTo>
                  <a:pt x="5287819" y="855897"/>
                  <a:pt x="5267444" y="857825"/>
                  <a:pt x="5253828" y="859670"/>
                </a:cubicBezTo>
                <a:lnTo>
                  <a:pt x="5216955" y="866245"/>
                </a:lnTo>
                <a:lnTo>
                  <a:pt x="5214344" y="868102"/>
                </a:lnTo>
                <a:cubicBezTo>
                  <a:pt x="5210778" y="868719"/>
                  <a:pt x="5200859" y="869042"/>
                  <a:pt x="5195561" y="869949"/>
                </a:cubicBezTo>
                <a:lnTo>
                  <a:pt x="5182555" y="873542"/>
                </a:lnTo>
                <a:cubicBezTo>
                  <a:pt x="5178496" y="875023"/>
                  <a:pt x="5175066" y="876746"/>
                  <a:pt x="5172552" y="878801"/>
                </a:cubicBezTo>
                <a:cubicBezTo>
                  <a:pt x="5121406" y="873797"/>
                  <a:pt x="5080096" y="886529"/>
                  <a:pt x="5027993" y="889666"/>
                </a:cubicBezTo>
                <a:cubicBezTo>
                  <a:pt x="4999924" y="877115"/>
                  <a:pt x="4946973" y="919452"/>
                  <a:pt x="4939844" y="934802"/>
                </a:cubicBezTo>
                <a:cubicBezTo>
                  <a:pt x="4895154" y="940701"/>
                  <a:pt x="4844006" y="928240"/>
                  <a:pt x="4792576" y="934820"/>
                </a:cubicBezTo>
                <a:lnTo>
                  <a:pt x="4602423" y="958063"/>
                </a:lnTo>
                <a:cubicBezTo>
                  <a:pt x="4488530" y="967131"/>
                  <a:pt x="4399004" y="969822"/>
                  <a:pt x="4290656" y="969152"/>
                </a:cubicBezTo>
                <a:cubicBezTo>
                  <a:pt x="4182308" y="968482"/>
                  <a:pt x="4046938" y="971167"/>
                  <a:pt x="3952334" y="954043"/>
                </a:cubicBezTo>
                <a:lnTo>
                  <a:pt x="3858560" y="948781"/>
                </a:lnTo>
                <a:lnTo>
                  <a:pt x="3846597" y="948382"/>
                </a:lnTo>
                <a:cubicBezTo>
                  <a:pt x="3807516" y="956616"/>
                  <a:pt x="3767475" y="941640"/>
                  <a:pt x="3736044" y="947759"/>
                </a:cubicBezTo>
                <a:cubicBezTo>
                  <a:pt x="3727323" y="948128"/>
                  <a:pt x="3719828" y="947771"/>
                  <a:pt x="3713136" y="946963"/>
                </a:cubicBezTo>
                <a:lnTo>
                  <a:pt x="3695939" y="943639"/>
                </a:lnTo>
                <a:lnTo>
                  <a:pt x="3694125" y="940567"/>
                </a:lnTo>
                <a:lnTo>
                  <a:pt x="3681925" y="939706"/>
                </a:lnTo>
                <a:lnTo>
                  <a:pt x="3679204" y="938926"/>
                </a:lnTo>
                <a:cubicBezTo>
                  <a:pt x="3668160" y="939028"/>
                  <a:pt x="3634193" y="940875"/>
                  <a:pt x="3615656" y="940320"/>
                </a:cubicBezTo>
                <a:cubicBezTo>
                  <a:pt x="3582626" y="936974"/>
                  <a:pt x="3593904" y="949140"/>
                  <a:pt x="3567983" y="935596"/>
                </a:cubicBezTo>
                <a:cubicBezTo>
                  <a:pt x="3504185" y="939048"/>
                  <a:pt x="3482818" y="922224"/>
                  <a:pt x="3422423" y="932129"/>
                </a:cubicBezTo>
                <a:cubicBezTo>
                  <a:pt x="3369166" y="933413"/>
                  <a:pt x="3329486" y="910108"/>
                  <a:pt x="3310925" y="911072"/>
                </a:cubicBezTo>
                <a:cubicBezTo>
                  <a:pt x="3261363" y="909787"/>
                  <a:pt x="3198415" y="933574"/>
                  <a:pt x="3139421" y="934151"/>
                </a:cubicBezTo>
                <a:cubicBezTo>
                  <a:pt x="3088799" y="931012"/>
                  <a:pt x="3038941" y="938464"/>
                  <a:pt x="2996922" y="927537"/>
                </a:cubicBezTo>
                <a:cubicBezTo>
                  <a:pt x="2992673" y="929234"/>
                  <a:pt x="2987900" y="930498"/>
                  <a:pt x="2982785" y="931453"/>
                </a:cubicBezTo>
                <a:lnTo>
                  <a:pt x="2967478" y="933397"/>
                </a:lnTo>
                <a:lnTo>
                  <a:pt x="2948552" y="932961"/>
                </a:lnTo>
                <a:lnTo>
                  <a:pt x="2944404" y="934452"/>
                </a:lnTo>
                <a:lnTo>
                  <a:pt x="2908608" y="937205"/>
                </a:lnTo>
                <a:lnTo>
                  <a:pt x="2904443" y="936455"/>
                </a:lnTo>
                <a:lnTo>
                  <a:pt x="2868935" y="938022"/>
                </a:lnTo>
                <a:lnTo>
                  <a:pt x="2868586" y="937487"/>
                </a:lnTo>
                <a:cubicBezTo>
                  <a:pt x="2866994" y="936327"/>
                  <a:pt x="2864292" y="935538"/>
                  <a:pt x="2859191" y="935503"/>
                </a:cubicBezTo>
                <a:cubicBezTo>
                  <a:pt x="2869075" y="927418"/>
                  <a:pt x="2856828" y="932364"/>
                  <a:pt x="2840915" y="932977"/>
                </a:cubicBezTo>
                <a:lnTo>
                  <a:pt x="2763509" y="921850"/>
                </a:lnTo>
                <a:lnTo>
                  <a:pt x="2756121" y="921864"/>
                </a:lnTo>
                <a:cubicBezTo>
                  <a:pt x="2756081" y="921822"/>
                  <a:pt x="2756039" y="921781"/>
                  <a:pt x="2755998" y="921739"/>
                </a:cubicBezTo>
                <a:cubicBezTo>
                  <a:pt x="2754445" y="921476"/>
                  <a:pt x="2752036" y="921380"/>
                  <a:pt x="2748255" y="921505"/>
                </a:cubicBezTo>
                <a:lnTo>
                  <a:pt x="2694601" y="915575"/>
                </a:lnTo>
                <a:cubicBezTo>
                  <a:pt x="2671223" y="919874"/>
                  <a:pt x="2666972" y="913376"/>
                  <a:pt x="2635357" y="910976"/>
                </a:cubicBezTo>
                <a:cubicBezTo>
                  <a:pt x="2621906" y="915051"/>
                  <a:pt x="2611315" y="913542"/>
                  <a:pt x="2601047" y="910263"/>
                </a:cubicBezTo>
                <a:cubicBezTo>
                  <a:pt x="2570084" y="912074"/>
                  <a:pt x="2542135" y="907435"/>
                  <a:pt x="2507482" y="906211"/>
                </a:cubicBezTo>
                <a:cubicBezTo>
                  <a:pt x="2469706" y="911437"/>
                  <a:pt x="2450920" y="901812"/>
                  <a:pt x="2413884" y="900545"/>
                </a:cubicBezTo>
                <a:cubicBezTo>
                  <a:pt x="2381338" y="909664"/>
                  <a:pt x="2387753" y="892438"/>
                  <a:pt x="2368912" y="888755"/>
                </a:cubicBezTo>
                <a:lnTo>
                  <a:pt x="2349490" y="889719"/>
                </a:lnTo>
                <a:lnTo>
                  <a:pt x="2344290" y="890584"/>
                </a:lnTo>
                <a:cubicBezTo>
                  <a:pt x="2340673" y="891041"/>
                  <a:pt x="2338228" y="891167"/>
                  <a:pt x="2336488" y="891058"/>
                </a:cubicBezTo>
                <a:lnTo>
                  <a:pt x="2329015" y="891627"/>
                </a:lnTo>
                <a:cubicBezTo>
                  <a:pt x="2316843" y="893039"/>
                  <a:pt x="2305064" y="894669"/>
                  <a:pt x="2293898" y="896431"/>
                </a:cubicBezTo>
                <a:cubicBezTo>
                  <a:pt x="2282637" y="890404"/>
                  <a:pt x="2242346" y="900851"/>
                  <a:pt x="2243927" y="888076"/>
                </a:cubicBezTo>
                <a:cubicBezTo>
                  <a:pt x="2228778" y="890081"/>
                  <a:pt x="2220725" y="895845"/>
                  <a:pt x="2223920" y="887331"/>
                </a:cubicBezTo>
                <a:cubicBezTo>
                  <a:pt x="2218877" y="887756"/>
                  <a:pt x="2215583" y="887254"/>
                  <a:pt x="2213081" y="886302"/>
                </a:cubicBezTo>
                <a:lnTo>
                  <a:pt x="2212307" y="885829"/>
                </a:lnTo>
                <a:lnTo>
                  <a:pt x="2152321" y="894418"/>
                </a:lnTo>
                <a:lnTo>
                  <a:pt x="2140985" y="895968"/>
                </a:lnTo>
                <a:lnTo>
                  <a:pt x="2121210" y="899354"/>
                </a:lnTo>
                <a:lnTo>
                  <a:pt x="2119146" y="899033"/>
                </a:lnTo>
                <a:lnTo>
                  <a:pt x="2105666" y="902240"/>
                </a:lnTo>
                <a:cubicBezTo>
                  <a:pt x="2101407" y="903601"/>
                  <a:pt x="2097735" y="905221"/>
                  <a:pt x="2094924" y="907203"/>
                </a:cubicBezTo>
                <a:cubicBezTo>
                  <a:pt x="2044793" y="900664"/>
                  <a:pt x="2001785" y="912168"/>
                  <a:pt x="1949478" y="913748"/>
                </a:cubicBezTo>
                <a:cubicBezTo>
                  <a:pt x="1891937" y="919585"/>
                  <a:pt x="1810334" y="935486"/>
                  <a:pt x="1749684" y="942223"/>
                </a:cubicBezTo>
                <a:lnTo>
                  <a:pt x="1585576" y="954170"/>
                </a:lnTo>
                <a:cubicBezTo>
                  <a:pt x="1549165" y="943719"/>
                  <a:pt x="1511425" y="950847"/>
                  <a:pt x="1476250" y="950653"/>
                </a:cubicBezTo>
                <a:cubicBezTo>
                  <a:pt x="1488515" y="961596"/>
                  <a:pt x="1432660" y="946795"/>
                  <a:pt x="1433927" y="959926"/>
                </a:cubicBezTo>
                <a:cubicBezTo>
                  <a:pt x="1427485" y="959475"/>
                  <a:pt x="1421205" y="958623"/>
                  <a:pt x="1414893" y="957671"/>
                </a:cubicBezTo>
                <a:lnTo>
                  <a:pt x="1411585" y="957179"/>
                </a:lnTo>
                <a:lnTo>
                  <a:pt x="1398896" y="957460"/>
                </a:lnTo>
                <a:lnTo>
                  <a:pt x="1394632" y="954725"/>
                </a:lnTo>
                <a:lnTo>
                  <a:pt x="1375043" y="953132"/>
                </a:lnTo>
                <a:cubicBezTo>
                  <a:pt x="1367813" y="952970"/>
                  <a:pt x="1360155" y="953305"/>
                  <a:pt x="1351876" y="954436"/>
                </a:cubicBezTo>
                <a:cubicBezTo>
                  <a:pt x="1325912" y="963028"/>
                  <a:pt x="1274459" y="952492"/>
                  <a:pt x="1242676" y="963767"/>
                </a:cubicBezTo>
                <a:cubicBezTo>
                  <a:pt x="1230276" y="966918"/>
                  <a:pt x="1216715" y="977098"/>
                  <a:pt x="1205993" y="974080"/>
                </a:cubicBezTo>
                <a:cubicBezTo>
                  <a:pt x="1174251" y="974112"/>
                  <a:pt x="1086982" y="964420"/>
                  <a:pt x="1052221" y="963954"/>
                </a:cubicBezTo>
                <a:cubicBezTo>
                  <a:pt x="1038515" y="970622"/>
                  <a:pt x="1009522" y="962342"/>
                  <a:pt x="968270" y="964761"/>
                </a:cubicBezTo>
                <a:cubicBezTo>
                  <a:pt x="943437" y="973698"/>
                  <a:pt x="900136" y="991017"/>
                  <a:pt x="874493" y="998122"/>
                </a:cubicBezTo>
                <a:cubicBezTo>
                  <a:pt x="848849" y="1005226"/>
                  <a:pt x="853424" y="1009427"/>
                  <a:pt x="814411" y="1007391"/>
                </a:cubicBezTo>
                <a:cubicBezTo>
                  <a:pt x="765926" y="1022821"/>
                  <a:pt x="732885" y="1009859"/>
                  <a:pt x="688604" y="1015631"/>
                </a:cubicBezTo>
                <a:cubicBezTo>
                  <a:pt x="638045" y="1020877"/>
                  <a:pt x="677999" y="1011556"/>
                  <a:pt x="618171" y="1027260"/>
                </a:cubicBezTo>
                <a:cubicBezTo>
                  <a:pt x="609680" y="1023165"/>
                  <a:pt x="583253" y="1020277"/>
                  <a:pt x="570379" y="1023487"/>
                </a:cubicBezTo>
                <a:cubicBezTo>
                  <a:pt x="543992" y="1022523"/>
                  <a:pt x="505183" y="1001686"/>
                  <a:pt x="482519" y="1002108"/>
                </a:cubicBezTo>
                <a:cubicBezTo>
                  <a:pt x="464011" y="1002285"/>
                  <a:pt x="495211" y="1007995"/>
                  <a:pt x="475319" y="1009922"/>
                </a:cubicBezTo>
                <a:cubicBezTo>
                  <a:pt x="450818" y="1011135"/>
                  <a:pt x="454804" y="1022539"/>
                  <a:pt x="431104" y="1009317"/>
                </a:cubicBezTo>
                <a:cubicBezTo>
                  <a:pt x="406857" y="1014651"/>
                  <a:pt x="399686" y="1008456"/>
                  <a:pt x="363782" y="1007585"/>
                </a:cubicBezTo>
                <a:cubicBezTo>
                  <a:pt x="350440" y="1012231"/>
                  <a:pt x="338145" y="1011245"/>
                  <a:pt x="325533" y="1008502"/>
                </a:cubicBezTo>
                <a:cubicBezTo>
                  <a:pt x="291944" y="1011745"/>
                  <a:pt x="259251" y="1008497"/>
                  <a:pt x="220429" y="1008927"/>
                </a:cubicBezTo>
                <a:cubicBezTo>
                  <a:pt x="180594" y="1015852"/>
                  <a:pt x="156150" y="1007265"/>
                  <a:pt x="114676" y="1007765"/>
                </a:cubicBezTo>
                <a:cubicBezTo>
                  <a:pt x="85718" y="1006195"/>
                  <a:pt x="43316" y="1001491"/>
                  <a:pt x="13470" y="998544"/>
                </a:cubicBezTo>
                <a:lnTo>
                  <a:pt x="0" y="997355"/>
                </a:lnTo>
                <a:close/>
              </a:path>
            </a:pathLst>
          </a:custGeom>
          <a:solidFill>
            <a:srgbClr val="82766A">
              <a:alpha val="15000"/>
            </a:srgbClr>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 name="Immagine 1">
            <a:extLst>
              <a:ext uri="{FF2B5EF4-FFF2-40B4-BE49-F238E27FC236}">
                <a16:creationId xmlns:a16="http://schemas.microsoft.com/office/drawing/2014/main" id="{7213CD4D-71F4-387E-8D33-CA574D7F05F8}"/>
              </a:ext>
            </a:extLst>
          </p:cNvPr>
          <p:cNvPicPr>
            <a:picLocks noChangeAspect="1"/>
          </p:cNvPicPr>
          <p:nvPr/>
        </p:nvPicPr>
        <p:blipFill>
          <a:blip r:embed="rId2"/>
          <a:stretch>
            <a:fillRect/>
          </a:stretch>
        </p:blipFill>
        <p:spPr>
          <a:xfrm>
            <a:off x="9449572" y="1631420"/>
            <a:ext cx="1897301" cy="3020903"/>
          </a:xfrm>
          <a:prstGeom prst="rect">
            <a:avLst/>
          </a:prstGeom>
        </p:spPr>
      </p:pic>
      <p:pic>
        <p:nvPicPr>
          <p:cNvPr id="4" name="Immagine 3">
            <a:extLst>
              <a:ext uri="{FF2B5EF4-FFF2-40B4-BE49-F238E27FC236}">
                <a16:creationId xmlns:a16="http://schemas.microsoft.com/office/drawing/2014/main" id="{B775A109-25BB-85B2-5E30-2A166206702B}"/>
              </a:ext>
            </a:extLst>
          </p:cNvPr>
          <p:cNvPicPr>
            <a:picLocks noChangeAspect="1"/>
          </p:cNvPicPr>
          <p:nvPr/>
        </p:nvPicPr>
        <p:blipFill>
          <a:blip r:embed="rId3"/>
          <a:stretch>
            <a:fillRect/>
          </a:stretch>
        </p:blipFill>
        <p:spPr>
          <a:xfrm>
            <a:off x="6663805" y="4652323"/>
            <a:ext cx="2989350" cy="1867473"/>
          </a:xfrm>
          <a:prstGeom prst="rect">
            <a:avLst/>
          </a:prstGeom>
        </p:spPr>
      </p:pic>
      <p:pic>
        <p:nvPicPr>
          <p:cNvPr id="5" name="Immagine 4">
            <a:extLst>
              <a:ext uri="{FF2B5EF4-FFF2-40B4-BE49-F238E27FC236}">
                <a16:creationId xmlns:a16="http://schemas.microsoft.com/office/drawing/2014/main" id="{FB00CCAF-FF19-34CE-045B-84532866E7C2}"/>
              </a:ext>
            </a:extLst>
          </p:cNvPr>
          <p:cNvPicPr>
            <a:picLocks noChangeAspect="1"/>
          </p:cNvPicPr>
          <p:nvPr/>
        </p:nvPicPr>
        <p:blipFill>
          <a:blip r:embed="rId4"/>
          <a:stretch>
            <a:fillRect/>
          </a:stretch>
        </p:blipFill>
        <p:spPr>
          <a:xfrm>
            <a:off x="6289274" y="2321219"/>
            <a:ext cx="2989350" cy="1992900"/>
          </a:xfrm>
          <a:prstGeom prst="rect">
            <a:avLst/>
          </a:prstGeom>
        </p:spPr>
      </p:pic>
    </p:spTree>
    <p:extLst>
      <p:ext uri="{BB962C8B-B14F-4D97-AF65-F5344CB8AC3E}">
        <p14:creationId xmlns:p14="http://schemas.microsoft.com/office/powerpoint/2010/main" val="3351403580"/>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4" name="Rectangle 13">
            <a:extLst>
              <a:ext uri="{FF2B5EF4-FFF2-40B4-BE49-F238E27FC236}">
                <a16:creationId xmlns:a16="http://schemas.microsoft.com/office/drawing/2014/main" id="{7FF47CB7-972F-479F-A36D-9E72D26EC8DA}"/>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w="12700" cap="flat" cmpd="sng" algn="ctr">
            <a:noFill/>
            <a:prstDash val="solid"/>
            <a:miter lim="800000"/>
          </a:ln>
          <a:effectLst/>
          <a:extLs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Freeform: Shape 15">
            <a:extLst>
              <a:ext uri="{FF2B5EF4-FFF2-40B4-BE49-F238E27FC236}">
                <a16:creationId xmlns:a16="http://schemas.microsoft.com/office/drawing/2014/main" id="{0D153B68-5844-490D-8E67-F616D6D721CA}"/>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1"/>
            <a:ext cx="11766176" cy="2061837"/>
          </a:xfrm>
          <a:custGeom>
            <a:avLst/>
            <a:gdLst>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9437 w 10768629"/>
              <a:gd name="connsiteY140" fmla="*/ 1636968 h 1978172"/>
              <a:gd name="connsiteX141" fmla="*/ 5440853 w 10768629"/>
              <a:gd name="connsiteY141" fmla="*/ 1657958 h 1978172"/>
              <a:gd name="connsiteX142" fmla="*/ 4945936 w 10768629"/>
              <a:gd name="connsiteY142" fmla="*/ 1713743 h 1978172"/>
              <a:gd name="connsiteX143" fmla="*/ 4818446 w 10768629"/>
              <a:gd name="connsiteY143" fmla="*/ 1726895 h 1978172"/>
              <a:gd name="connsiteX144" fmla="*/ 4813657 w 10768629"/>
              <a:gd name="connsiteY144" fmla="*/ 1730706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38835 w 10768629"/>
              <a:gd name="connsiteY164" fmla="*/ 1920210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32568 w 10768629"/>
              <a:gd name="connsiteY178" fmla="*/ 1793149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9437 w 10768629"/>
              <a:gd name="connsiteY140" fmla="*/ 1636968 h 1978172"/>
              <a:gd name="connsiteX141" fmla="*/ 5440853 w 10768629"/>
              <a:gd name="connsiteY141" fmla="*/ 1657958 h 1978172"/>
              <a:gd name="connsiteX142" fmla="*/ 4945936 w 10768629"/>
              <a:gd name="connsiteY142" fmla="*/ 1713743 h 1978172"/>
              <a:gd name="connsiteX143" fmla="*/ 4818446 w 10768629"/>
              <a:gd name="connsiteY143" fmla="*/ 1726895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38835 w 10768629"/>
              <a:gd name="connsiteY164" fmla="*/ 1920210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32568 w 10768629"/>
              <a:gd name="connsiteY178" fmla="*/ 1793149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9437 w 10768629"/>
              <a:gd name="connsiteY140" fmla="*/ 1636968 h 1978172"/>
              <a:gd name="connsiteX141" fmla="*/ 5440853 w 10768629"/>
              <a:gd name="connsiteY141" fmla="*/ 1657958 h 1978172"/>
              <a:gd name="connsiteX142" fmla="*/ 4945936 w 10768629"/>
              <a:gd name="connsiteY142" fmla="*/ 1713743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38835 w 10768629"/>
              <a:gd name="connsiteY164" fmla="*/ 1920210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32568 w 10768629"/>
              <a:gd name="connsiteY178" fmla="*/ 1793149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9437 w 10768629"/>
              <a:gd name="connsiteY140" fmla="*/ 1636968 h 1978172"/>
              <a:gd name="connsiteX141" fmla="*/ 5440853 w 10768629"/>
              <a:gd name="connsiteY141" fmla="*/ 1657958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38835 w 10768629"/>
              <a:gd name="connsiteY164" fmla="*/ 1920210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32568 w 10768629"/>
              <a:gd name="connsiteY178" fmla="*/ 1793149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40853 w 10768629"/>
              <a:gd name="connsiteY141" fmla="*/ 1657958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38835 w 10768629"/>
              <a:gd name="connsiteY164" fmla="*/ 1920210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32568 w 10768629"/>
              <a:gd name="connsiteY178" fmla="*/ 1793149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38835 w 10768629"/>
              <a:gd name="connsiteY164" fmla="*/ 1920210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32568 w 10768629"/>
              <a:gd name="connsiteY178" fmla="*/ 1793149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32568 w 10768629"/>
              <a:gd name="connsiteY178" fmla="*/ 1793149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32568 w 10768629"/>
              <a:gd name="connsiteY178" fmla="*/ 1793149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57365 w 10768629"/>
              <a:gd name="connsiteY178" fmla="*/ 1832140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57365 w 10768629"/>
              <a:gd name="connsiteY178" fmla="*/ 1832140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57365 w 10768629"/>
              <a:gd name="connsiteY178" fmla="*/ 1832140 h 1978172"/>
              <a:gd name="connsiteX179" fmla="*/ 1232341 w 10768629"/>
              <a:gd name="connsiteY179" fmla="*/ 1785942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57365 w 10768629"/>
              <a:gd name="connsiteY178" fmla="*/ 1832140 h 1978172"/>
              <a:gd name="connsiteX179" fmla="*/ 1232341 w 10768629"/>
              <a:gd name="connsiteY179" fmla="*/ 1785942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9462 w 10768629"/>
              <a:gd name="connsiteY48" fmla="*/ 987106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1228 w 10768629"/>
              <a:gd name="connsiteY152" fmla="*/ 1868717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1228 w 10768629"/>
              <a:gd name="connsiteY152" fmla="*/ 1868717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11935 w 10768629"/>
              <a:gd name="connsiteY151" fmla="*/ 1860177 h 1978172"/>
              <a:gd name="connsiteX152" fmla="*/ 4101228 w 10768629"/>
              <a:gd name="connsiteY152" fmla="*/ 1868717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11935 w 10768629"/>
              <a:gd name="connsiteY151" fmla="*/ 1860177 h 1978172"/>
              <a:gd name="connsiteX152" fmla="*/ 4101228 w 10768629"/>
              <a:gd name="connsiteY152" fmla="*/ 1868717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09389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11935 w 10768629"/>
              <a:gd name="connsiteY151" fmla="*/ 1860177 h 1978172"/>
              <a:gd name="connsiteX152" fmla="*/ 4101228 w 10768629"/>
              <a:gd name="connsiteY152" fmla="*/ 1868717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09389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11935 w 10768629"/>
              <a:gd name="connsiteY151" fmla="*/ 1860177 h 1978172"/>
              <a:gd name="connsiteX152" fmla="*/ 4101228 w 10768629"/>
              <a:gd name="connsiteY152" fmla="*/ 1868717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09389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11935 w 10768629"/>
              <a:gd name="connsiteY151" fmla="*/ 1860177 h 1978172"/>
              <a:gd name="connsiteX152" fmla="*/ 4101228 w 10768629"/>
              <a:gd name="connsiteY152" fmla="*/ 1868717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0257 w 10768629"/>
              <a:gd name="connsiteY182" fmla="*/ 1789615 h 1978172"/>
              <a:gd name="connsiteX183" fmla="*/ 991903 w 10768629"/>
              <a:gd name="connsiteY183" fmla="*/ 1786741 h 1978172"/>
              <a:gd name="connsiteX184" fmla="*/ 883960 w 10768629"/>
              <a:gd name="connsiteY184" fmla="*/ 1809389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11935 w 10768629"/>
              <a:gd name="connsiteY151" fmla="*/ 1860177 h 1978172"/>
              <a:gd name="connsiteX152" fmla="*/ 4101228 w 10768629"/>
              <a:gd name="connsiteY152" fmla="*/ 1868717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84330 h 1978172"/>
              <a:gd name="connsiteX182" fmla="*/ 1120257 w 10768629"/>
              <a:gd name="connsiteY182" fmla="*/ 1789615 h 1978172"/>
              <a:gd name="connsiteX183" fmla="*/ 991903 w 10768629"/>
              <a:gd name="connsiteY183" fmla="*/ 1786741 h 1978172"/>
              <a:gd name="connsiteX184" fmla="*/ 883960 w 10768629"/>
              <a:gd name="connsiteY184" fmla="*/ 1809389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Lst>
            <a:rect l="l" t="t" r="r" b="b"/>
            <a:pathLst>
              <a:path w="10768629" h="1978172">
                <a:moveTo>
                  <a:pt x="0" y="0"/>
                </a:moveTo>
                <a:lnTo>
                  <a:pt x="10768629" y="0"/>
                </a:lnTo>
                <a:lnTo>
                  <a:pt x="10733254" y="31439"/>
                </a:lnTo>
                <a:lnTo>
                  <a:pt x="10727085" y="37910"/>
                </a:lnTo>
                <a:cubicBezTo>
                  <a:pt x="10712973" y="56080"/>
                  <a:pt x="10699457" y="78430"/>
                  <a:pt x="10675953" y="68623"/>
                </a:cubicBezTo>
                <a:cubicBezTo>
                  <a:pt x="10685972" y="89202"/>
                  <a:pt x="10641629" y="69781"/>
                  <a:pt x="10637091" y="90361"/>
                </a:cubicBezTo>
                <a:cubicBezTo>
                  <a:pt x="10635214" y="107005"/>
                  <a:pt x="10621323" y="104993"/>
                  <a:pt x="10610971" y="110764"/>
                </a:cubicBezTo>
                <a:cubicBezTo>
                  <a:pt x="10603980" y="127568"/>
                  <a:pt x="10551417" y="141180"/>
                  <a:pt x="10532872" y="138028"/>
                </a:cubicBezTo>
                <a:cubicBezTo>
                  <a:pt x="10480300" y="119072"/>
                  <a:pt x="10440532" y="186296"/>
                  <a:pt x="10398558" y="172911"/>
                </a:cubicBezTo>
                <a:cubicBezTo>
                  <a:pt x="10387708" y="174114"/>
                  <a:pt x="10378792" y="177646"/>
                  <a:pt x="10371128" y="182609"/>
                </a:cubicBezTo>
                <a:lnTo>
                  <a:pt x="10352178" y="199976"/>
                </a:lnTo>
                <a:lnTo>
                  <a:pt x="10351815" y="211879"/>
                </a:lnTo>
                <a:lnTo>
                  <a:pt x="10337471" y="218661"/>
                </a:lnTo>
                <a:lnTo>
                  <a:pt x="10334625" y="222351"/>
                </a:lnTo>
                <a:cubicBezTo>
                  <a:pt x="10321108" y="225227"/>
                  <a:pt x="10278615" y="228401"/>
                  <a:pt x="10256365" y="235917"/>
                </a:cubicBezTo>
                <a:cubicBezTo>
                  <a:pt x="10218136" y="258033"/>
                  <a:pt x="10224552" y="209685"/>
                  <a:pt x="10201127" y="267448"/>
                </a:cubicBezTo>
                <a:cubicBezTo>
                  <a:pt x="10121320" y="273476"/>
                  <a:pt x="10040763" y="345580"/>
                  <a:pt x="9961218" y="326720"/>
                </a:cubicBezTo>
                <a:cubicBezTo>
                  <a:pt x="9980173" y="341621"/>
                  <a:pt x="9883038" y="318484"/>
                  <a:pt x="9859715" y="355698"/>
                </a:cubicBezTo>
                <a:cubicBezTo>
                  <a:pt x="9812822" y="367758"/>
                  <a:pt x="9752089" y="383830"/>
                  <a:pt x="9679867" y="399081"/>
                </a:cubicBezTo>
                <a:cubicBezTo>
                  <a:pt x="9618357" y="415668"/>
                  <a:pt x="9525492" y="446315"/>
                  <a:pt x="9490654" y="455225"/>
                </a:cubicBezTo>
                <a:lnTo>
                  <a:pt x="9470837" y="452539"/>
                </a:lnTo>
                <a:lnTo>
                  <a:pt x="9469082" y="454891"/>
                </a:lnTo>
                <a:cubicBezTo>
                  <a:pt x="9460057" y="461184"/>
                  <a:pt x="9453495" y="461729"/>
                  <a:pt x="9448038" y="459733"/>
                </a:cubicBezTo>
                <a:lnTo>
                  <a:pt x="9396821" y="455795"/>
                </a:lnTo>
                <a:lnTo>
                  <a:pt x="9392197" y="459796"/>
                </a:lnTo>
                <a:lnTo>
                  <a:pt x="9347994" y="464462"/>
                </a:lnTo>
                <a:cubicBezTo>
                  <a:pt x="9347959" y="465155"/>
                  <a:pt x="9347925" y="465846"/>
                  <a:pt x="9347889" y="466539"/>
                </a:cubicBezTo>
                <a:cubicBezTo>
                  <a:pt x="9346648" y="471307"/>
                  <a:pt x="9343831" y="475025"/>
                  <a:pt x="9337639" y="476654"/>
                </a:cubicBezTo>
                <a:cubicBezTo>
                  <a:pt x="9354547" y="503661"/>
                  <a:pt x="9307720" y="510631"/>
                  <a:pt x="9287964" y="513052"/>
                </a:cubicBezTo>
                <a:cubicBezTo>
                  <a:pt x="9269905" y="526173"/>
                  <a:pt x="9245386" y="544358"/>
                  <a:pt x="9229283" y="555377"/>
                </a:cubicBezTo>
                <a:lnTo>
                  <a:pt x="9220274" y="557502"/>
                </a:lnTo>
                <a:cubicBezTo>
                  <a:pt x="9220250" y="557668"/>
                  <a:pt x="9220226" y="557835"/>
                  <a:pt x="9220202" y="558001"/>
                </a:cubicBezTo>
                <a:cubicBezTo>
                  <a:pt x="9218468" y="559434"/>
                  <a:pt x="9215591" y="560497"/>
                  <a:pt x="9210908" y="561147"/>
                </a:cubicBezTo>
                <a:lnTo>
                  <a:pt x="9186374" y="565502"/>
                </a:lnTo>
                <a:lnTo>
                  <a:pt x="9181058" y="569943"/>
                </a:lnTo>
                <a:lnTo>
                  <a:pt x="9167549" y="584727"/>
                </a:lnTo>
                <a:lnTo>
                  <a:pt x="9149110" y="598906"/>
                </a:lnTo>
                <a:cubicBezTo>
                  <a:pt x="9133575" y="594395"/>
                  <a:pt x="9087390" y="636567"/>
                  <a:pt x="9078556" y="644039"/>
                </a:cubicBezTo>
                <a:lnTo>
                  <a:pt x="8996399" y="690055"/>
                </a:lnTo>
                <a:cubicBezTo>
                  <a:pt x="8913147" y="777045"/>
                  <a:pt x="8867993" y="772591"/>
                  <a:pt x="8803791" y="813860"/>
                </a:cubicBezTo>
                <a:cubicBezTo>
                  <a:pt x="8745270" y="819906"/>
                  <a:pt x="8690049" y="823612"/>
                  <a:pt x="8636202" y="848463"/>
                </a:cubicBezTo>
                <a:cubicBezTo>
                  <a:pt x="8594799" y="860014"/>
                  <a:pt x="8568613" y="864779"/>
                  <a:pt x="8555372" y="883171"/>
                </a:cubicBezTo>
                <a:lnTo>
                  <a:pt x="8507229" y="901665"/>
                </a:lnTo>
                <a:lnTo>
                  <a:pt x="8428473" y="927985"/>
                </a:lnTo>
                <a:cubicBezTo>
                  <a:pt x="8428287" y="929817"/>
                  <a:pt x="8428100" y="931648"/>
                  <a:pt x="8427914" y="933480"/>
                </a:cubicBezTo>
                <a:lnTo>
                  <a:pt x="8420327" y="941984"/>
                </a:lnTo>
                <a:lnTo>
                  <a:pt x="8394729" y="948347"/>
                </a:lnTo>
                <a:lnTo>
                  <a:pt x="8380548" y="987916"/>
                </a:lnTo>
                <a:lnTo>
                  <a:pt x="8375330" y="965444"/>
                </a:lnTo>
                <a:cubicBezTo>
                  <a:pt x="8372375" y="964202"/>
                  <a:pt x="8344433" y="977378"/>
                  <a:pt x="8340796" y="980522"/>
                </a:cubicBezTo>
                <a:cubicBezTo>
                  <a:pt x="8328292" y="982128"/>
                  <a:pt x="8319237" y="991089"/>
                  <a:pt x="8304438" y="996739"/>
                </a:cubicBezTo>
                <a:cubicBezTo>
                  <a:pt x="8297193" y="1005683"/>
                  <a:pt x="8289328" y="1014568"/>
                  <a:pt x="8280929" y="1023089"/>
                </a:cubicBezTo>
                <a:lnTo>
                  <a:pt x="8275760" y="1027772"/>
                </a:lnTo>
                <a:lnTo>
                  <a:pt x="8275478" y="1027605"/>
                </a:lnTo>
                <a:cubicBezTo>
                  <a:pt x="8273970" y="1028076"/>
                  <a:pt x="8251461" y="1029408"/>
                  <a:pt x="8249003" y="1032033"/>
                </a:cubicBezTo>
                <a:lnTo>
                  <a:pt x="8203836" y="1037347"/>
                </a:lnTo>
                <a:cubicBezTo>
                  <a:pt x="8172789" y="1049890"/>
                  <a:pt x="8148166" y="1034625"/>
                  <a:pt x="8122936" y="1063113"/>
                </a:cubicBezTo>
                <a:cubicBezTo>
                  <a:pt x="8093850" y="1074757"/>
                  <a:pt x="8066781" y="1075350"/>
                  <a:pt x="8043658" y="1092746"/>
                </a:cubicBezTo>
                <a:cubicBezTo>
                  <a:pt x="8032157" y="1089174"/>
                  <a:pt x="8022145" y="1089998"/>
                  <a:pt x="8015351" y="1105478"/>
                </a:cubicBezTo>
                <a:cubicBezTo>
                  <a:pt x="7987544" y="1113006"/>
                  <a:pt x="7977708" y="1099152"/>
                  <a:pt x="7963145" y="1119346"/>
                </a:cubicBezTo>
                <a:cubicBezTo>
                  <a:pt x="7942622" y="1098880"/>
                  <a:pt x="7943760" y="1109516"/>
                  <a:pt x="7938145" y="1120225"/>
                </a:cubicBezTo>
                <a:lnTo>
                  <a:pt x="7937238" y="1121204"/>
                </a:lnTo>
                <a:lnTo>
                  <a:pt x="7934398" y="1118240"/>
                </a:lnTo>
                <a:lnTo>
                  <a:pt x="7918248" y="1124371"/>
                </a:lnTo>
                <a:lnTo>
                  <a:pt x="7914119" y="1127653"/>
                </a:lnTo>
                <a:cubicBezTo>
                  <a:pt x="7911201" y="1129547"/>
                  <a:pt x="7909169" y="1130331"/>
                  <a:pt x="7907658" y="1130350"/>
                </a:cubicBezTo>
                <a:lnTo>
                  <a:pt x="7907434" y="1130103"/>
                </a:lnTo>
                <a:lnTo>
                  <a:pt x="7901508" y="1133245"/>
                </a:lnTo>
                <a:cubicBezTo>
                  <a:pt x="7891644" y="1139271"/>
                  <a:pt x="7882185" y="1145815"/>
                  <a:pt x="7873287" y="1152609"/>
                </a:cubicBezTo>
                <a:cubicBezTo>
                  <a:pt x="7864672" y="1141906"/>
                  <a:pt x="7845199" y="1159242"/>
                  <a:pt x="7834833" y="1153868"/>
                </a:cubicBezTo>
                <a:lnTo>
                  <a:pt x="7828661" y="1139994"/>
                </a:lnTo>
                <a:lnTo>
                  <a:pt x="7823966" y="1143178"/>
                </a:lnTo>
                <a:lnTo>
                  <a:pt x="7815078" y="1151776"/>
                </a:lnTo>
                <a:cubicBezTo>
                  <a:pt x="7813692" y="1152943"/>
                  <a:pt x="7812687" y="1153116"/>
                  <a:pt x="7812026" y="1151522"/>
                </a:cubicBezTo>
                <a:cubicBezTo>
                  <a:pt x="7806555" y="1153054"/>
                  <a:pt x="7788673" y="1159989"/>
                  <a:pt x="7782249" y="1160970"/>
                </a:cubicBezTo>
                <a:lnTo>
                  <a:pt x="7773476" y="1157414"/>
                </a:lnTo>
                <a:lnTo>
                  <a:pt x="7769600" y="1157365"/>
                </a:lnTo>
                <a:lnTo>
                  <a:pt x="7752631" y="1172815"/>
                </a:lnTo>
                <a:lnTo>
                  <a:pt x="7739392" y="1192062"/>
                </a:lnTo>
                <a:lnTo>
                  <a:pt x="7677677" y="1216394"/>
                </a:lnTo>
                <a:lnTo>
                  <a:pt x="7586920" y="1261888"/>
                </a:lnTo>
                <a:cubicBezTo>
                  <a:pt x="7556723" y="1298911"/>
                  <a:pt x="7489187" y="1284518"/>
                  <a:pt x="7486100" y="1292563"/>
                </a:cubicBezTo>
                <a:cubicBezTo>
                  <a:pt x="7454875" y="1308356"/>
                  <a:pt x="7453335" y="1326361"/>
                  <a:pt x="7411323" y="1340732"/>
                </a:cubicBezTo>
                <a:cubicBezTo>
                  <a:pt x="7372519" y="1390006"/>
                  <a:pt x="7288617" y="1403664"/>
                  <a:pt x="7240698" y="1438832"/>
                </a:cubicBezTo>
                <a:cubicBezTo>
                  <a:pt x="7206467" y="1417136"/>
                  <a:pt x="7227555" y="1441678"/>
                  <a:pt x="7197675" y="1447530"/>
                </a:cubicBezTo>
                <a:cubicBezTo>
                  <a:pt x="7211601" y="1474927"/>
                  <a:pt x="7159483" y="1444981"/>
                  <a:pt x="7164788" y="1480293"/>
                </a:cubicBezTo>
                <a:cubicBezTo>
                  <a:pt x="7159184" y="1480240"/>
                  <a:pt x="7153584" y="1479075"/>
                  <a:pt x="7147929" y="1477641"/>
                </a:cubicBezTo>
                <a:lnTo>
                  <a:pt x="7144965" y="1476908"/>
                </a:lnTo>
                <a:lnTo>
                  <a:pt x="7134299" y="1479969"/>
                </a:lnTo>
                <a:lnTo>
                  <a:pt x="7129809" y="1473339"/>
                </a:lnTo>
                <a:lnTo>
                  <a:pt x="7112688" y="1472575"/>
                </a:lnTo>
                <a:cubicBezTo>
                  <a:pt x="7106506" y="1473449"/>
                  <a:pt x="7100123" y="1475741"/>
                  <a:pt x="7093470" y="1480300"/>
                </a:cubicBezTo>
                <a:cubicBezTo>
                  <a:pt x="7079039" y="1501274"/>
                  <a:pt x="7048991" y="1495718"/>
                  <a:pt x="7025034" y="1506934"/>
                </a:cubicBezTo>
                <a:lnTo>
                  <a:pt x="7014783" y="1515868"/>
                </a:lnTo>
                <a:lnTo>
                  <a:pt x="6979706" y="1523511"/>
                </a:lnTo>
                <a:lnTo>
                  <a:pt x="6977890" y="1525793"/>
                </a:lnTo>
                <a:cubicBezTo>
                  <a:pt x="6971996" y="1527914"/>
                  <a:pt x="6959488" y="1529941"/>
                  <a:pt x="6944339" y="1536237"/>
                </a:cubicBezTo>
                <a:lnTo>
                  <a:pt x="6886996" y="1563569"/>
                </a:lnTo>
                <a:lnTo>
                  <a:pt x="6874510" y="1558469"/>
                </a:lnTo>
                <a:lnTo>
                  <a:pt x="6871943" y="1554651"/>
                </a:lnTo>
                <a:lnTo>
                  <a:pt x="6856174" y="1562024"/>
                </a:lnTo>
                <a:lnTo>
                  <a:pt x="6842321" y="1560554"/>
                </a:lnTo>
                <a:lnTo>
                  <a:pt x="6832713" y="1569357"/>
                </a:lnTo>
                <a:lnTo>
                  <a:pt x="6816351" y="1571495"/>
                </a:lnTo>
                <a:cubicBezTo>
                  <a:pt x="6810216" y="1571510"/>
                  <a:pt x="6803310" y="1571324"/>
                  <a:pt x="6795800" y="1572010"/>
                </a:cubicBezTo>
                <a:lnTo>
                  <a:pt x="6777546" y="1568661"/>
                </a:lnTo>
                <a:lnTo>
                  <a:pt x="6751528" y="1574143"/>
                </a:lnTo>
                <a:cubicBezTo>
                  <a:pt x="6731455" y="1578562"/>
                  <a:pt x="6712054" y="1582098"/>
                  <a:pt x="6691966" y="1582255"/>
                </a:cubicBezTo>
                <a:cubicBezTo>
                  <a:pt x="6677921" y="1590738"/>
                  <a:pt x="6663787" y="1595441"/>
                  <a:pt x="6646941" y="1588471"/>
                </a:cubicBezTo>
                <a:cubicBezTo>
                  <a:pt x="6605135" y="1597971"/>
                  <a:pt x="6598373" y="1612583"/>
                  <a:pt x="6568576" y="1606488"/>
                </a:cubicBezTo>
                <a:cubicBezTo>
                  <a:pt x="6562510" y="1614734"/>
                  <a:pt x="6558067" y="1619360"/>
                  <a:pt x="6554358" y="1621701"/>
                </a:cubicBezTo>
                <a:cubicBezTo>
                  <a:pt x="6543227" y="1628727"/>
                  <a:pt x="6538724" y="1615196"/>
                  <a:pt x="6516968" y="1617195"/>
                </a:cubicBezTo>
                <a:cubicBezTo>
                  <a:pt x="6493173" y="1617368"/>
                  <a:pt x="6528193" y="1598652"/>
                  <a:pt x="6506479" y="1602227"/>
                </a:cubicBezTo>
                <a:cubicBezTo>
                  <a:pt x="6486674" y="1613929"/>
                  <a:pt x="6478484" y="1593997"/>
                  <a:pt x="6458436" y="1607332"/>
                </a:cubicBezTo>
                <a:cubicBezTo>
                  <a:pt x="6471168" y="1620800"/>
                  <a:pt x="6410323" y="1615478"/>
                  <a:pt x="6414786" y="1628815"/>
                </a:cubicBezTo>
                <a:cubicBezTo>
                  <a:pt x="6385942" y="1615041"/>
                  <a:pt x="6386569" y="1640238"/>
                  <a:pt x="6357085" y="1640846"/>
                </a:cubicBezTo>
                <a:cubicBezTo>
                  <a:pt x="6341163" y="1636809"/>
                  <a:pt x="6331497" y="1637754"/>
                  <a:pt x="6322636" y="1648213"/>
                </a:cubicBezTo>
                <a:cubicBezTo>
                  <a:pt x="6248448" y="1627802"/>
                  <a:pt x="6286748" y="1654976"/>
                  <a:pt x="6226172" y="1654676"/>
                </a:cubicBezTo>
                <a:lnTo>
                  <a:pt x="6221217" y="1654506"/>
                </a:lnTo>
                <a:lnTo>
                  <a:pt x="6204956" y="1664280"/>
                </a:lnTo>
                <a:cubicBezTo>
                  <a:pt x="6204728" y="1665114"/>
                  <a:pt x="6204498" y="1665947"/>
                  <a:pt x="6204270" y="1666782"/>
                </a:cubicBezTo>
                <a:lnTo>
                  <a:pt x="6143810" y="1661963"/>
                </a:lnTo>
                <a:lnTo>
                  <a:pt x="6136560" y="1665728"/>
                </a:lnTo>
                <a:lnTo>
                  <a:pt x="6096155" y="1656951"/>
                </a:lnTo>
                <a:lnTo>
                  <a:pt x="6075812" y="1655422"/>
                </a:lnTo>
                <a:lnTo>
                  <a:pt x="6039495" y="1649680"/>
                </a:lnTo>
                <a:lnTo>
                  <a:pt x="6036523" y="1652121"/>
                </a:lnTo>
                <a:lnTo>
                  <a:pt x="6029328" y="1649904"/>
                </a:lnTo>
                <a:lnTo>
                  <a:pt x="6024075" y="1652779"/>
                </a:lnTo>
                <a:lnTo>
                  <a:pt x="6018085" y="1652030"/>
                </a:lnTo>
                <a:cubicBezTo>
                  <a:pt x="6006658" y="1653831"/>
                  <a:pt x="5968194" y="1662035"/>
                  <a:pt x="5955513" y="1663584"/>
                </a:cubicBezTo>
                <a:lnTo>
                  <a:pt x="5941996" y="1661326"/>
                </a:lnTo>
                <a:lnTo>
                  <a:pt x="5931789" y="1669915"/>
                </a:lnTo>
                <a:lnTo>
                  <a:pt x="5888686" y="1672175"/>
                </a:lnTo>
                <a:lnTo>
                  <a:pt x="5873794" y="1665454"/>
                </a:lnTo>
                <a:lnTo>
                  <a:pt x="5860022" y="1660635"/>
                </a:lnTo>
                <a:lnTo>
                  <a:pt x="5858237" y="1660649"/>
                </a:lnTo>
                <a:lnTo>
                  <a:pt x="5840319" y="1660798"/>
                </a:lnTo>
                <a:lnTo>
                  <a:pt x="5806984" y="1661075"/>
                </a:lnTo>
                <a:cubicBezTo>
                  <a:pt x="5785708" y="1661533"/>
                  <a:pt x="5764126" y="1662974"/>
                  <a:pt x="5742351" y="1667489"/>
                </a:cubicBezTo>
                <a:cubicBezTo>
                  <a:pt x="5659069" y="1645168"/>
                  <a:pt x="5615134" y="1706361"/>
                  <a:pt x="5521171" y="1671626"/>
                </a:cubicBezTo>
                <a:cubicBezTo>
                  <a:pt x="5491803" y="1671296"/>
                  <a:pt x="5498089" y="1662666"/>
                  <a:pt x="5457384" y="1683952"/>
                </a:cubicBezTo>
                <a:cubicBezTo>
                  <a:pt x="5356959" y="1699287"/>
                  <a:pt x="5078905" y="1774579"/>
                  <a:pt x="4950070" y="1748401"/>
                </a:cubicBezTo>
                <a:cubicBezTo>
                  <a:pt x="4918276" y="1752255"/>
                  <a:pt x="4891043" y="1756936"/>
                  <a:pt x="4872172" y="1757222"/>
                </a:cubicBezTo>
                <a:lnTo>
                  <a:pt x="4809524" y="1761033"/>
                </a:lnTo>
                <a:cubicBezTo>
                  <a:pt x="4791324" y="1772975"/>
                  <a:pt x="4777258" y="1754591"/>
                  <a:pt x="4759058" y="1766533"/>
                </a:cubicBezTo>
                <a:cubicBezTo>
                  <a:pt x="4747481" y="1770744"/>
                  <a:pt x="4734604" y="1772921"/>
                  <a:pt x="4719749" y="1771811"/>
                </a:cubicBezTo>
                <a:cubicBezTo>
                  <a:pt x="4671168" y="1780243"/>
                  <a:pt x="4634134" y="1775931"/>
                  <a:pt x="4568686" y="1786141"/>
                </a:cubicBezTo>
                <a:cubicBezTo>
                  <a:pt x="4544667" y="1777910"/>
                  <a:pt x="4432547" y="1778168"/>
                  <a:pt x="4418751" y="1796932"/>
                </a:cubicBezTo>
                <a:cubicBezTo>
                  <a:pt x="4403360" y="1801488"/>
                  <a:pt x="4385278" y="1795746"/>
                  <a:pt x="4378377" y="1815528"/>
                </a:cubicBezTo>
                <a:cubicBezTo>
                  <a:pt x="4366870" y="1839461"/>
                  <a:pt x="4337372" y="1814003"/>
                  <a:pt x="4320575" y="1832722"/>
                </a:cubicBezTo>
                <a:cubicBezTo>
                  <a:pt x="4277898" y="1857053"/>
                  <a:pt x="4243945" y="1846759"/>
                  <a:pt x="4211935" y="1860177"/>
                </a:cubicBezTo>
                <a:cubicBezTo>
                  <a:pt x="4181519" y="1859584"/>
                  <a:pt x="4171342" y="1859762"/>
                  <a:pt x="4101228" y="1868717"/>
                </a:cubicBezTo>
                <a:cubicBezTo>
                  <a:pt x="4080159" y="1876188"/>
                  <a:pt x="4039427" y="1877381"/>
                  <a:pt x="3973223" y="1881015"/>
                </a:cubicBezTo>
                <a:cubicBezTo>
                  <a:pt x="3971330" y="1884974"/>
                  <a:pt x="3952843" y="1879225"/>
                  <a:pt x="3900992" y="1880603"/>
                </a:cubicBezTo>
                <a:cubicBezTo>
                  <a:pt x="3849141" y="1881981"/>
                  <a:pt x="3740060" y="1895686"/>
                  <a:pt x="3662119" y="1889285"/>
                </a:cubicBezTo>
                <a:cubicBezTo>
                  <a:pt x="3565155" y="1881322"/>
                  <a:pt x="3613412" y="1915150"/>
                  <a:pt x="3496919" y="1873180"/>
                </a:cubicBezTo>
                <a:cubicBezTo>
                  <a:pt x="3488062" y="1895719"/>
                  <a:pt x="3474293" y="1876288"/>
                  <a:pt x="3449433" y="1889681"/>
                </a:cubicBezTo>
                <a:cubicBezTo>
                  <a:pt x="3406553" y="1891629"/>
                  <a:pt x="3413217" y="1897797"/>
                  <a:pt x="3369766" y="1916653"/>
                </a:cubicBezTo>
                <a:cubicBezTo>
                  <a:pt x="3338805" y="1929531"/>
                  <a:pt x="3289487" y="1928617"/>
                  <a:pt x="3269672" y="1938036"/>
                </a:cubicBezTo>
                <a:lnTo>
                  <a:pt x="3224897" y="1943733"/>
                </a:lnTo>
                <a:cubicBezTo>
                  <a:pt x="3188693" y="1949271"/>
                  <a:pt x="3178540" y="1909145"/>
                  <a:pt x="3161463" y="1946591"/>
                </a:cubicBezTo>
                <a:lnTo>
                  <a:pt x="3112044" y="1935614"/>
                </a:lnTo>
                <a:lnTo>
                  <a:pt x="3069716" y="1930463"/>
                </a:lnTo>
                <a:cubicBezTo>
                  <a:pt x="3049937" y="1924285"/>
                  <a:pt x="3047816" y="1925644"/>
                  <a:pt x="3005773" y="1915878"/>
                </a:cubicBezTo>
                <a:cubicBezTo>
                  <a:pt x="2978838" y="1921092"/>
                  <a:pt x="2967972" y="1927319"/>
                  <a:pt x="2897201" y="1926772"/>
                </a:cubicBezTo>
                <a:lnTo>
                  <a:pt x="2783891" y="1931749"/>
                </a:lnTo>
                <a:cubicBezTo>
                  <a:pt x="2753098" y="1932794"/>
                  <a:pt x="2731621" y="1915151"/>
                  <a:pt x="2712447" y="1933044"/>
                </a:cubicBezTo>
                <a:cubicBezTo>
                  <a:pt x="2621923" y="1990472"/>
                  <a:pt x="2637976" y="1949546"/>
                  <a:pt x="2560151" y="1963609"/>
                </a:cubicBezTo>
                <a:cubicBezTo>
                  <a:pt x="2472084" y="1973456"/>
                  <a:pt x="2423631" y="1962133"/>
                  <a:pt x="2367221" y="1971884"/>
                </a:cubicBezTo>
                <a:cubicBezTo>
                  <a:pt x="2355331" y="1950582"/>
                  <a:pt x="2295649" y="1950006"/>
                  <a:pt x="2272130" y="1961162"/>
                </a:cubicBezTo>
                <a:cubicBezTo>
                  <a:pt x="2229336" y="1964326"/>
                  <a:pt x="2232627" y="1943953"/>
                  <a:pt x="2189404" y="1978172"/>
                </a:cubicBezTo>
                <a:cubicBezTo>
                  <a:pt x="2153824" y="1968017"/>
                  <a:pt x="2114605" y="1969166"/>
                  <a:pt x="2077704" y="1965002"/>
                </a:cubicBezTo>
                <a:cubicBezTo>
                  <a:pt x="2053064" y="1962036"/>
                  <a:pt x="2051584" y="1971011"/>
                  <a:pt x="2033299" y="1969042"/>
                </a:cubicBezTo>
                <a:cubicBezTo>
                  <a:pt x="2015014" y="1967073"/>
                  <a:pt x="1998956" y="1958903"/>
                  <a:pt x="1967996" y="1953187"/>
                </a:cubicBezTo>
                <a:cubicBezTo>
                  <a:pt x="1924117" y="1970917"/>
                  <a:pt x="1915668" y="1940297"/>
                  <a:pt x="1855805" y="1926082"/>
                </a:cubicBezTo>
                <a:cubicBezTo>
                  <a:pt x="1830663" y="1943732"/>
                  <a:pt x="1810564" y="1935694"/>
                  <a:pt x="1790957" y="1919460"/>
                </a:cubicBezTo>
                <a:cubicBezTo>
                  <a:pt x="1732588" y="1924884"/>
                  <a:pt x="1679506" y="1900619"/>
                  <a:pt x="1613978" y="1891581"/>
                </a:cubicBezTo>
                <a:cubicBezTo>
                  <a:pt x="1542961" y="1912227"/>
                  <a:pt x="1506863" y="1865666"/>
                  <a:pt x="1436831" y="1856201"/>
                </a:cubicBezTo>
                <a:cubicBezTo>
                  <a:pt x="1409149" y="1862955"/>
                  <a:pt x="1416370" y="1829853"/>
                  <a:pt x="1357365" y="1832140"/>
                </a:cubicBezTo>
                <a:cubicBezTo>
                  <a:pt x="1285880" y="1811785"/>
                  <a:pt x="1273193" y="1786872"/>
                  <a:pt x="1232341" y="1785942"/>
                </a:cubicBezTo>
                <a:cubicBezTo>
                  <a:pt x="1223903" y="1792798"/>
                  <a:pt x="1160576" y="1793911"/>
                  <a:pt x="1162595" y="1784330"/>
                </a:cubicBezTo>
                <a:cubicBezTo>
                  <a:pt x="1153167" y="1787110"/>
                  <a:pt x="1122206" y="1805077"/>
                  <a:pt x="1120257" y="1789615"/>
                </a:cubicBezTo>
                <a:cubicBezTo>
                  <a:pt x="1073149" y="1786750"/>
                  <a:pt x="1034361" y="1768718"/>
                  <a:pt x="991903" y="1786741"/>
                </a:cubicBezTo>
                <a:cubicBezTo>
                  <a:pt x="966383" y="1781126"/>
                  <a:pt x="949501" y="1800915"/>
                  <a:pt x="883960" y="1809389"/>
                </a:cubicBezTo>
                <a:cubicBezTo>
                  <a:pt x="836064" y="1808194"/>
                  <a:pt x="826980" y="1826610"/>
                  <a:pt x="766531" y="1805053"/>
                </a:cubicBezTo>
                <a:cubicBezTo>
                  <a:pt x="732778" y="1801141"/>
                  <a:pt x="694055" y="1787044"/>
                  <a:pt x="669779" y="1800537"/>
                </a:cubicBezTo>
                <a:cubicBezTo>
                  <a:pt x="645252" y="1794709"/>
                  <a:pt x="563495" y="1813232"/>
                  <a:pt x="523898" y="1811085"/>
                </a:cubicBezTo>
                <a:cubicBezTo>
                  <a:pt x="457555" y="1798530"/>
                  <a:pt x="395227" y="1824052"/>
                  <a:pt x="360251" y="1830735"/>
                </a:cubicBezTo>
                <a:cubicBezTo>
                  <a:pt x="313564" y="1825583"/>
                  <a:pt x="298281" y="1811622"/>
                  <a:pt x="255207" y="1818275"/>
                </a:cubicBezTo>
                <a:cubicBezTo>
                  <a:pt x="206572" y="1839769"/>
                  <a:pt x="160277" y="1836800"/>
                  <a:pt x="101803" y="1870647"/>
                </a:cubicBezTo>
                <a:cubicBezTo>
                  <a:pt x="85849" y="1910002"/>
                  <a:pt x="27997" y="1845258"/>
                  <a:pt x="25397" y="1888443"/>
                </a:cubicBezTo>
                <a:cubicBezTo>
                  <a:pt x="19096" y="1881154"/>
                  <a:pt x="11260" y="1878398"/>
                  <a:pt x="2370" y="1878311"/>
                </a:cubicBezTo>
                <a:lnTo>
                  <a:pt x="0" y="1878785"/>
                </a:lnTo>
                <a:lnTo>
                  <a:pt x="0" y="0"/>
                </a:lnTo>
                <a:close/>
              </a:path>
            </a:pathLst>
          </a:custGeom>
          <a:solidFill>
            <a:srgbClr val="82766A">
              <a:alpha val="15000"/>
            </a:srgbClr>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6" name="CasellaDiTesto 5">
            <a:extLst>
              <a:ext uri="{FF2B5EF4-FFF2-40B4-BE49-F238E27FC236}">
                <a16:creationId xmlns:a16="http://schemas.microsoft.com/office/drawing/2014/main" id="{46AE3EAA-0447-A26C-987D-0B24D310606C}"/>
              </a:ext>
            </a:extLst>
          </p:cNvPr>
          <p:cNvSpPr txBox="1"/>
          <p:nvPr/>
        </p:nvSpPr>
        <p:spPr>
          <a:xfrm>
            <a:off x="1137034" y="609597"/>
            <a:ext cx="9392421" cy="1330841"/>
          </a:xfrm>
          <a:prstGeom prst="rect">
            <a:avLst/>
          </a:prstGeom>
        </p:spPr>
        <p:txBody>
          <a:bodyPr vert="horz" lIns="91440" tIns="45720" rIns="91440" bIns="45720" rtlCol="0" anchor="ctr">
            <a:normAutofit/>
          </a:bodyPr>
          <a:lstStyle/>
          <a:p>
            <a:pPr>
              <a:lnSpc>
                <a:spcPct val="90000"/>
              </a:lnSpc>
              <a:spcBef>
                <a:spcPct val="0"/>
              </a:spcBef>
              <a:spcAft>
                <a:spcPts val="600"/>
              </a:spcAft>
            </a:pPr>
            <a:r>
              <a:rPr lang="en-US" sz="4000" b="1" kern="1200" dirty="0">
                <a:solidFill>
                  <a:schemeClr val="tx1"/>
                </a:solidFill>
                <a:latin typeface="Bierstadt" panose="020B0004020202020204" pitchFamily="34" charset="0"/>
                <a:ea typeface="+mj-ea"/>
                <a:cs typeface="+mj-cs"/>
              </a:rPr>
              <a:t>FROM REAL ANTS TO ARTIFICIAL ANTS</a:t>
            </a:r>
          </a:p>
        </p:txBody>
      </p:sp>
      <p:sp>
        <p:nvSpPr>
          <p:cNvPr id="18" name="Freeform: Shape 17">
            <a:extLst>
              <a:ext uri="{FF2B5EF4-FFF2-40B4-BE49-F238E27FC236}">
                <a16:creationId xmlns:a16="http://schemas.microsoft.com/office/drawing/2014/main" id="{9A0D773F-7A7D-4DBB-9DEA-86BB8B8F4BC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10800000">
            <a:off x="5381624" y="6209414"/>
            <a:ext cx="6810375" cy="648586"/>
          </a:xfrm>
          <a:custGeom>
            <a:avLst/>
            <a:gdLst>
              <a:gd name="connsiteX0" fmla="*/ 0 w 10753706"/>
              <a:gd name="connsiteY0" fmla="*/ 0 h 1027260"/>
              <a:gd name="connsiteX1" fmla="*/ 10753706 w 10753706"/>
              <a:gd name="connsiteY1" fmla="*/ 0 h 1027260"/>
              <a:gd name="connsiteX2" fmla="*/ 10748809 w 10753706"/>
              <a:gd name="connsiteY2" fmla="*/ 2522 h 1027260"/>
              <a:gd name="connsiteX3" fmla="*/ 10725330 w 10753706"/>
              <a:gd name="connsiteY3" fmla="*/ 11977 h 1027260"/>
              <a:gd name="connsiteX4" fmla="*/ 10615423 w 10753706"/>
              <a:gd name="connsiteY4" fmla="*/ 52967 h 1027260"/>
              <a:gd name="connsiteX5" fmla="*/ 10533936 w 10753706"/>
              <a:gd name="connsiteY5" fmla="*/ 53095 h 1027260"/>
              <a:gd name="connsiteX6" fmla="*/ 10466876 w 10753706"/>
              <a:gd name="connsiteY6" fmla="*/ 45180 h 1027260"/>
              <a:gd name="connsiteX7" fmla="*/ 10355090 w 10753706"/>
              <a:gd name="connsiteY7" fmla="*/ 89741 h 1027260"/>
              <a:gd name="connsiteX8" fmla="*/ 10087145 w 10753706"/>
              <a:gd name="connsiteY8" fmla="*/ 66115 h 1027260"/>
              <a:gd name="connsiteX9" fmla="*/ 10015902 w 10753706"/>
              <a:gd name="connsiteY9" fmla="*/ 76178 h 1027260"/>
              <a:gd name="connsiteX10" fmla="*/ 9806005 w 10753706"/>
              <a:gd name="connsiteY10" fmla="*/ 102435 h 1027260"/>
              <a:gd name="connsiteX11" fmla="*/ 9602583 w 10753706"/>
              <a:gd name="connsiteY11" fmla="*/ 179170 h 1027260"/>
              <a:gd name="connsiteX12" fmla="*/ 9469719 w 10753706"/>
              <a:gd name="connsiteY12" fmla="*/ 174721 h 1027260"/>
              <a:gd name="connsiteX13" fmla="*/ 9408692 w 10753706"/>
              <a:gd name="connsiteY13" fmla="*/ 189513 h 1027260"/>
              <a:gd name="connsiteX14" fmla="*/ 9364151 w 10753706"/>
              <a:gd name="connsiteY14" fmla="*/ 194072 h 1027260"/>
              <a:gd name="connsiteX15" fmla="*/ 9337751 w 10753706"/>
              <a:gd name="connsiteY15" fmla="*/ 197579 h 1027260"/>
              <a:gd name="connsiteX16" fmla="*/ 9297166 w 10753706"/>
              <a:gd name="connsiteY16" fmla="*/ 216558 h 1027260"/>
              <a:gd name="connsiteX17" fmla="*/ 9123859 w 10753706"/>
              <a:gd name="connsiteY17" fmla="*/ 237356 h 1027260"/>
              <a:gd name="connsiteX18" fmla="*/ 8950741 w 10753706"/>
              <a:gd name="connsiteY18" fmla="*/ 238020 h 1027260"/>
              <a:gd name="connsiteX19" fmla="*/ 8718236 w 10753706"/>
              <a:gd name="connsiteY19" fmla="*/ 303148 h 1027260"/>
              <a:gd name="connsiteX20" fmla="*/ 8694011 w 10753706"/>
              <a:gd name="connsiteY20" fmla="*/ 308812 h 1027260"/>
              <a:gd name="connsiteX21" fmla="*/ 8611976 w 10753706"/>
              <a:gd name="connsiteY21" fmla="*/ 324819 h 1027260"/>
              <a:gd name="connsiteX22" fmla="*/ 8562074 w 10753706"/>
              <a:gd name="connsiteY22" fmla="*/ 337971 h 1027260"/>
              <a:gd name="connsiteX23" fmla="*/ 8501724 w 10753706"/>
              <a:gd name="connsiteY23" fmla="*/ 360865 h 1027260"/>
              <a:gd name="connsiteX24" fmla="*/ 8504489 w 10753706"/>
              <a:gd name="connsiteY24" fmla="*/ 364790 h 1027260"/>
              <a:gd name="connsiteX25" fmla="*/ 8492774 w 10753706"/>
              <a:gd name="connsiteY25" fmla="*/ 366181 h 1027260"/>
              <a:gd name="connsiteX26" fmla="*/ 8466405 w 10753706"/>
              <a:gd name="connsiteY26" fmla="*/ 368724 h 1027260"/>
              <a:gd name="connsiteX27" fmla="*/ 8427069 w 10753706"/>
              <a:gd name="connsiteY27" fmla="*/ 387211 h 1027260"/>
              <a:gd name="connsiteX28" fmla="*/ 8387766 w 10753706"/>
              <a:gd name="connsiteY28" fmla="*/ 377161 h 1027260"/>
              <a:gd name="connsiteX29" fmla="*/ 8315874 w 10753706"/>
              <a:gd name="connsiteY29" fmla="*/ 395527 h 1027260"/>
              <a:gd name="connsiteX30" fmla="*/ 8274474 w 10753706"/>
              <a:gd name="connsiteY30" fmla="*/ 405112 h 1027260"/>
              <a:gd name="connsiteX31" fmla="*/ 8234664 w 10753706"/>
              <a:gd name="connsiteY31" fmla="*/ 410219 h 1027260"/>
              <a:gd name="connsiteX32" fmla="*/ 8211268 w 10753706"/>
              <a:gd name="connsiteY32" fmla="*/ 416791 h 1027260"/>
              <a:gd name="connsiteX33" fmla="*/ 8188615 w 10753706"/>
              <a:gd name="connsiteY33" fmla="*/ 421755 h 1027260"/>
              <a:gd name="connsiteX34" fmla="*/ 8179981 w 10753706"/>
              <a:gd name="connsiteY34" fmla="*/ 420402 h 1027260"/>
              <a:gd name="connsiteX35" fmla="*/ 8179307 w 10753706"/>
              <a:gd name="connsiteY35" fmla="*/ 422516 h 1027260"/>
              <a:gd name="connsiteX36" fmla="*/ 8147929 w 10753706"/>
              <a:gd name="connsiteY36" fmla="*/ 450302 h 1027260"/>
              <a:gd name="connsiteX37" fmla="*/ 8089136 w 10753706"/>
              <a:gd name="connsiteY37" fmla="*/ 465283 h 1027260"/>
              <a:gd name="connsiteX38" fmla="*/ 8049973 w 10753706"/>
              <a:gd name="connsiteY38" fmla="*/ 454121 h 1027260"/>
              <a:gd name="connsiteX39" fmla="*/ 7965913 w 10753706"/>
              <a:gd name="connsiteY39" fmla="*/ 464415 h 1027260"/>
              <a:gd name="connsiteX40" fmla="*/ 7945093 w 10753706"/>
              <a:gd name="connsiteY40" fmla="*/ 464798 h 1027260"/>
              <a:gd name="connsiteX41" fmla="*/ 7935335 w 10753706"/>
              <a:gd name="connsiteY41" fmla="*/ 462442 h 1027260"/>
              <a:gd name="connsiteX42" fmla="*/ 7904779 w 10753706"/>
              <a:gd name="connsiteY42" fmla="*/ 471429 h 1027260"/>
              <a:gd name="connsiteX43" fmla="*/ 7855604 w 10753706"/>
              <a:gd name="connsiteY43" fmla="*/ 480199 h 1027260"/>
              <a:gd name="connsiteX44" fmla="*/ 7832630 w 10753706"/>
              <a:gd name="connsiteY44" fmla="*/ 485371 h 1027260"/>
              <a:gd name="connsiteX45" fmla="*/ 7812438 w 10753706"/>
              <a:gd name="connsiteY45" fmla="*/ 485391 h 1027260"/>
              <a:gd name="connsiteX46" fmla="*/ 7701399 w 10753706"/>
              <a:gd name="connsiteY46" fmla="*/ 495197 h 1027260"/>
              <a:gd name="connsiteX47" fmla="*/ 7674778 w 10753706"/>
              <a:gd name="connsiteY47" fmla="*/ 494723 h 1027260"/>
              <a:gd name="connsiteX48" fmla="*/ 7660445 w 10753706"/>
              <a:gd name="connsiteY48" fmla="*/ 490194 h 1027260"/>
              <a:gd name="connsiteX49" fmla="*/ 7651781 w 10753706"/>
              <a:gd name="connsiteY49" fmla="*/ 493084 h 1027260"/>
              <a:gd name="connsiteX50" fmla="*/ 7584807 w 10753706"/>
              <a:gd name="connsiteY50" fmla="*/ 499490 h 1027260"/>
              <a:gd name="connsiteX51" fmla="*/ 7541324 w 10753706"/>
              <a:gd name="connsiteY51" fmla="*/ 504184 h 1027260"/>
              <a:gd name="connsiteX52" fmla="*/ 7541756 w 10753706"/>
              <a:gd name="connsiteY52" fmla="*/ 512184 h 1027260"/>
              <a:gd name="connsiteX53" fmla="*/ 7503906 w 10753706"/>
              <a:gd name="connsiteY53" fmla="*/ 518551 h 1027260"/>
              <a:gd name="connsiteX54" fmla="*/ 7460411 w 10753706"/>
              <a:gd name="connsiteY54" fmla="*/ 517415 h 1027260"/>
              <a:gd name="connsiteX55" fmla="*/ 7460116 w 10753706"/>
              <a:gd name="connsiteY55" fmla="*/ 517548 h 1027260"/>
              <a:gd name="connsiteX56" fmla="*/ 7297810 w 10753706"/>
              <a:gd name="connsiteY56" fmla="*/ 563947 h 1027260"/>
              <a:gd name="connsiteX57" fmla="*/ 6946388 w 10753706"/>
              <a:gd name="connsiteY57" fmla="*/ 665244 h 1027260"/>
              <a:gd name="connsiteX58" fmla="*/ 6741704 w 10753706"/>
              <a:gd name="connsiteY58" fmla="*/ 679365 h 1027260"/>
              <a:gd name="connsiteX59" fmla="*/ 6624680 w 10753706"/>
              <a:gd name="connsiteY59" fmla="*/ 677674 h 1027260"/>
              <a:gd name="connsiteX60" fmla="*/ 6605700 w 10753706"/>
              <a:gd name="connsiteY60" fmla="*/ 683566 h 1027260"/>
              <a:gd name="connsiteX61" fmla="*/ 6576922 w 10753706"/>
              <a:gd name="connsiteY61" fmla="*/ 683030 h 1027260"/>
              <a:gd name="connsiteX62" fmla="*/ 6405123 w 10753706"/>
              <a:gd name="connsiteY62" fmla="*/ 721946 h 1027260"/>
              <a:gd name="connsiteX63" fmla="*/ 6368938 w 10753706"/>
              <a:gd name="connsiteY63" fmla="*/ 717341 h 1027260"/>
              <a:gd name="connsiteX64" fmla="*/ 6295102 w 10753706"/>
              <a:gd name="connsiteY64" fmla="*/ 729508 h 1027260"/>
              <a:gd name="connsiteX65" fmla="*/ 6202084 w 10753706"/>
              <a:gd name="connsiteY65" fmla="*/ 767091 h 1027260"/>
              <a:gd name="connsiteX66" fmla="*/ 6067157 w 10753706"/>
              <a:gd name="connsiteY66" fmla="*/ 790339 h 1027260"/>
              <a:gd name="connsiteX67" fmla="*/ 6061443 w 10753706"/>
              <a:gd name="connsiteY67" fmla="*/ 796151 h 1027260"/>
              <a:gd name="connsiteX68" fmla="*/ 6051406 w 10753706"/>
              <a:gd name="connsiteY68" fmla="*/ 800684 h 1027260"/>
              <a:gd name="connsiteX69" fmla="*/ 6049097 w 10753706"/>
              <a:gd name="connsiteY69" fmla="*/ 800636 h 1027260"/>
              <a:gd name="connsiteX70" fmla="*/ 6034222 w 10753706"/>
              <a:gd name="connsiteY70" fmla="*/ 804110 h 1027260"/>
              <a:gd name="connsiteX71" fmla="*/ 6033121 w 10753706"/>
              <a:gd name="connsiteY71" fmla="*/ 806078 h 1027260"/>
              <a:gd name="connsiteX72" fmla="*/ 6023593 w 10753706"/>
              <a:gd name="connsiteY72" fmla="*/ 808842 h 1027260"/>
              <a:gd name="connsiteX73" fmla="*/ 6006639 w 10753706"/>
              <a:gd name="connsiteY73" fmla="*/ 815304 h 1027260"/>
              <a:gd name="connsiteX74" fmla="*/ 6001762 w 10753706"/>
              <a:gd name="connsiteY74" fmla="*/ 815557 h 1027260"/>
              <a:gd name="connsiteX75" fmla="*/ 5973534 w 10753706"/>
              <a:gd name="connsiteY75" fmla="*/ 823815 h 1027260"/>
              <a:gd name="connsiteX76" fmla="*/ 5972336 w 10753706"/>
              <a:gd name="connsiteY76" fmla="*/ 823476 h 1027260"/>
              <a:gd name="connsiteX77" fmla="*/ 5960841 w 10753706"/>
              <a:gd name="connsiteY77" fmla="*/ 823819 h 1027260"/>
              <a:gd name="connsiteX78" fmla="*/ 5940719 w 10753706"/>
              <a:gd name="connsiteY78" fmla="*/ 825514 h 1027260"/>
              <a:gd name="connsiteX79" fmla="*/ 5884298 w 10753706"/>
              <a:gd name="connsiteY79" fmla="*/ 823806 h 1027260"/>
              <a:gd name="connsiteX80" fmla="*/ 5854779 w 10753706"/>
              <a:gd name="connsiteY80" fmla="*/ 832365 h 1027260"/>
              <a:gd name="connsiteX81" fmla="*/ 5848382 w 10753706"/>
              <a:gd name="connsiteY81" fmla="*/ 833844 h 1027260"/>
              <a:gd name="connsiteX82" fmla="*/ 5848066 w 10753706"/>
              <a:gd name="connsiteY82" fmla="*/ 833772 h 1027260"/>
              <a:gd name="connsiteX83" fmla="*/ 5840944 w 10753706"/>
              <a:gd name="connsiteY83" fmla="*/ 835132 h 1027260"/>
              <a:gd name="connsiteX84" fmla="*/ 5836719 w 10753706"/>
              <a:gd name="connsiteY84" fmla="*/ 836539 h 1027260"/>
              <a:gd name="connsiteX85" fmla="*/ 5824311 w 10753706"/>
              <a:gd name="connsiteY85" fmla="*/ 839408 h 1027260"/>
              <a:gd name="connsiteX86" fmla="*/ 5818788 w 10753706"/>
              <a:gd name="connsiteY86" fmla="*/ 839727 h 1027260"/>
              <a:gd name="connsiteX87" fmla="*/ 5763953 w 10753706"/>
              <a:gd name="connsiteY87" fmla="*/ 834282 h 1027260"/>
              <a:gd name="connsiteX88" fmla="*/ 5667748 w 10753706"/>
              <a:gd name="connsiteY88" fmla="*/ 840211 h 1027260"/>
              <a:gd name="connsiteX89" fmla="*/ 5573108 w 10753706"/>
              <a:gd name="connsiteY89" fmla="*/ 847611 h 1027260"/>
              <a:gd name="connsiteX90" fmla="*/ 5539137 w 10753706"/>
              <a:gd name="connsiteY90" fmla="*/ 851033 h 1027260"/>
              <a:gd name="connsiteX91" fmla="*/ 5510651 w 10753706"/>
              <a:gd name="connsiteY91" fmla="*/ 844215 h 1027260"/>
              <a:gd name="connsiteX92" fmla="*/ 5457331 w 10753706"/>
              <a:gd name="connsiteY92" fmla="*/ 839159 h 1027260"/>
              <a:gd name="connsiteX93" fmla="*/ 5410613 w 10753706"/>
              <a:gd name="connsiteY93" fmla="*/ 834358 h 1027260"/>
              <a:gd name="connsiteX94" fmla="*/ 5370040 w 10753706"/>
              <a:gd name="connsiteY94" fmla="*/ 862127 h 1027260"/>
              <a:gd name="connsiteX95" fmla="*/ 5318778 w 10753706"/>
              <a:gd name="connsiteY95" fmla="*/ 855310 h 1027260"/>
              <a:gd name="connsiteX96" fmla="*/ 5298645 w 10753706"/>
              <a:gd name="connsiteY96" fmla="*/ 855171 h 1027260"/>
              <a:gd name="connsiteX97" fmla="*/ 5253828 w 10753706"/>
              <a:gd name="connsiteY97" fmla="*/ 859670 h 1027260"/>
              <a:gd name="connsiteX98" fmla="*/ 5216955 w 10753706"/>
              <a:gd name="connsiteY98" fmla="*/ 866245 h 1027260"/>
              <a:gd name="connsiteX99" fmla="*/ 5214344 w 10753706"/>
              <a:gd name="connsiteY99" fmla="*/ 868102 h 1027260"/>
              <a:gd name="connsiteX100" fmla="*/ 5195561 w 10753706"/>
              <a:gd name="connsiteY100" fmla="*/ 869949 h 1027260"/>
              <a:gd name="connsiteX101" fmla="*/ 5182555 w 10753706"/>
              <a:gd name="connsiteY101" fmla="*/ 873542 h 1027260"/>
              <a:gd name="connsiteX102" fmla="*/ 5172552 w 10753706"/>
              <a:gd name="connsiteY102" fmla="*/ 878801 h 1027260"/>
              <a:gd name="connsiteX103" fmla="*/ 5027993 w 10753706"/>
              <a:gd name="connsiteY103" fmla="*/ 889666 h 1027260"/>
              <a:gd name="connsiteX104" fmla="*/ 4939844 w 10753706"/>
              <a:gd name="connsiteY104" fmla="*/ 934802 h 1027260"/>
              <a:gd name="connsiteX105" fmla="*/ 4792576 w 10753706"/>
              <a:gd name="connsiteY105" fmla="*/ 934820 h 1027260"/>
              <a:gd name="connsiteX106" fmla="*/ 4602423 w 10753706"/>
              <a:gd name="connsiteY106" fmla="*/ 958063 h 1027260"/>
              <a:gd name="connsiteX107" fmla="*/ 4290656 w 10753706"/>
              <a:gd name="connsiteY107" fmla="*/ 969152 h 1027260"/>
              <a:gd name="connsiteX108" fmla="*/ 3952334 w 10753706"/>
              <a:gd name="connsiteY108" fmla="*/ 954043 h 1027260"/>
              <a:gd name="connsiteX109" fmla="*/ 3858560 w 10753706"/>
              <a:gd name="connsiteY109" fmla="*/ 948781 h 1027260"/>
              <a:gd name="connsiteX110" fmla="*/ 3846597 w 10753706"/>
              <a:gd name="connsiteY110" fmla="*/ 948382 h 1027260"/>
              <a:gd name="connsiteX111" fmla="*/ 3736044 w 10753706"/>
              <a:gd name="connsiteY111" fmla="*/ 947759 h 1027260"/>
              <a:gd name="connsiteX112" fmla="*/ 3713136 w 10753706"/>
              <a:gd name="connsiteY112" fmla="*/ 946963 h 1027260"/>
              <a:gd name="connsiteX113" fmla="*/ 3695939 w 10753706"/>
              <a:gd name="connsiteY113" fmla="*/ 943639 h 1027260"/>
              <a:gd name="connsiteX114" fmla="*/ 3694125 w 10753706"/>
              <a:gd name="connsiteY114" fmla="*/ 940567 h 1027260"/>
              <a:gd name="connsiteX115" fmla="*/ 3681925 w 10753706"/>
              <a:gd name="connsiteY115" fmla="*/ 939706 h 1027260"/>
              <a:gd name="connsiteX116" fmla="*/ 3679204 w 10753706"/>
              <a:gd name="connsiteY116" fmla="*/ 938926 h 1027260"/>
              <a:gd name="connsiteX117" fmla="*/ 3615656 w 10753706"/>
              <a:gd name="connsiteY117" fmla="*/ 940320 h 1027260"/>
              <a:gd name="connsiteX118" fmla="*/ 3567983 w 10753706"/>
              <a:gd name="connsiteY118" fmla="*/ 935596 h 1027260"/>
              <a:gd name="connsiteX119" fmla="*/ 3422423 w 10753706"/>
              <a:gd name="connsiteY119" fmla="*/ 932129 h 1027260"/>
              <a:gd name="connsiteX120" fmla="*/ 3310925 w 10753706"/>
              <a:gd name="connsiteY120" fmla="*/ 911072 h 1027260"/>
              <a:gd name="connsiteX121" fmla="*/ 3139421 w 10753706"/>
              <a:gd name="connsiteY121" fmla="*/ 934151 h 1027260"/>
              <a:gd name="connsiteX122" fmla="*/ 2996922 w 10753706"/>
              <a:gd name="connsiteY122" fmla="*/ 927537 h 1027260"/>
              <a:gd name="connsiteX123" fmla="*/ 2982785 w 10753706"/>
              <a:gd name="connsiteY123" fmla="*/ 931453 h 1027260"/>
              <a:gd name="connsiteX124" fmla="*/ 2967478 w 10753706"/>
              <a:gd name="connsiteY124" fmla="*/ 933397 h 1027260"/>
              <a:gd name="connsiteX125" fmla="*/ 2948552 w 10753706"/>
              <a:gd name="connsiteY125" fmla="*/ 932961 h 1027260"/>
              <a:gd name="connsiteX126" fmla="*/ 2944404 w 10753706"/>
              <a:gd name="connsiteY126" fmla="*/ 934452 h 1027260"/>
              <a:gd name="connsiteX127" fmla="*/ 2908608 w 10753706"/>
              <a:gd name="connsiteY127" fmla="*/ 937205 h 1027260"/>
              <a:gd name="connsiteX128" fmla="*/ 2904443 w 10753706"/>
              <a:gd name="connsiteY128" fmla="*/ 936455 h 1027260"/>
              <a:gd name="connsiteX129" fmla="*/ 2868935 w 10753706"/>
              <a:gd name="connsiteY129" fmla="*/ 938022 h 1027260"/>
              <a:gd name="connsiteX130" fmla="*/ 2868586 w 10753706"/>
              <a:gd name="connsiteY130" fmla="*/ 937487 h 1027260"/>
              <a:gd name="connsiteX131" fmla="*/ 2859191 w 10753706"/>
              <a:gd name="connsiteY131" fmla="*/ 935503 h 1027260"/>
              <a:gd name="connsiteX132" fmla="*/ 2840915 w 10753706"/>
              <a:gd name="connsiteY132" fmla="*/ 932977 h 1027260"/>
              <a:gd name="connsiteX133" fmla="*/ 2763509 w 10753706"/>
              <a:gd name="connsiteY133" fmla="*/ 921850 h 1027260"/>
              <a:gd name="connsiteX134" fmla="*/ 2756121 w 10753706"/>
              <a:gd name="connsiteY134" fmla="*/ 921864 h 1027260"/>
              <a:gd name="connsiteX135" fmla="*/ 2755998 w 10753706"/>
              <a:gd name="connsiteY135" fmla="*/ 921739 h 1027260"/>
              <a:gd name="connsiteX136" fmla="*/ 2748255 w 10753706"/>
              <a:gd name="connsiteY136" fmla="*/ 921505 h 1027260"/>
              <a:gd name="connsiteX137" fmla="*/ 2694601 w 10753706"/>
              <a:gd name="connsiteY137" fmla="*/ 915575 h 1027260"/>
              <a:gd name="connsiteX138" fmla="*/ 2635357 w 10753706"/>
              <a:gd name="connsiteY138" fmla="*/ 910976 h 1027260"/>
              <a:gd name="connsiteX139" fmla="*/ 2601047 w 10753706"/>
              <a:gd name="connsiteY139" fmla="*/ 910263 h 1027260"/>
              <a:gd name="connsiteX140" fmla="*/ 2507482 w 10753706"/>
              <a:gd name="connsiteY140" fmla="*/ 906211 h 1027260"/>
              <a:gd name="connsiteX141" fmla="*/ 2413884 w 10753706"/>
              <a:gd name="connsiteY141" fmla="*/ 900545 h 1027260"/>
              <a:gd name="connsiteX142" fmla="*/ 2368912 w 10753706"/>
              <a:gd name="connsiteY142" fmla="*/ 888755 h 1027260"/>
              <a:gd name="connsiteX143" fmla="*/ 2349490 w 10753706"/>
              <a:gd name="connsiteY143" fmla="*/ 889719 h 1027260"/>
              <a:gd name="connsiteX144" fmla="*/ 2344290 w 10753706"/>
              <a:gd name="connsiteY144" fmla="*/ 890584 h 1027260"/>
              <a:gd name="connsiteX145" fmla="*/ 2336488 w 10753706"/>
              <a:gd name="connsiteY145" fmla="*/ 891058 h 1027260"/>
              <a:gd name="connsiteX146" fmla="*/ 2329015 w 10753706"/>
              <a:gd name="connsiteY146" fmla="*/ 891627 h 1027260"/>
              <a:gd name="connsiteX147" fmla="*/ 2293898 w 10753706"/>
              <a:gd name="connsiteY147" fmla="*/ 896431 h 1027260"/>
              <a:gd name="connsiteX148" fmla="*/ 2243927 w 10753706"/>
              <a:gd name="connsiteY148" fmla="*/ 888076 h 1027260"/>
              <a:gd name="connsiteX149" fmla="*/ 2223920 w 10753706"/>
              <a:gd name="connsiteY149" fmla="*/ 887331 h 1027260"/>
              <a:gd name="connsiteX150" fmla="*/ 2213081 w 10753706"/>
              <a:gd name="connsiteY150" fmla="*/ 886302 h 1027260"/>
              <a:gd name="connsiteX151" fmla="*/ 2212307 w 10753706"/>
              <a:gd name="connsiteY151" fmla="*/ 885829 h 1027260"/>
              <a:gd name="connsiteX152" fmla="*/ 2152321 w 10753706"/>
              <a:gd name="connsiteY152" fmla="*/ 894418 h 1027260"/>
              <a:gd name="connsiteX153" fmla="*/ 2140985 w 10753706"/>
              <a:gd name="connsiteY153" fmla="*/ 895968 h 1027260"/>
              <a:gd name="connsiteX154" fmla="*/ 2121210 w 10753706"/>
              <a:gd name="connsiteY154" fmla="*/ 899354 h 1027260"/>
              <a:gd name="connsiteX155" fmla="*/ 2119146 w 10753706"/>
              <a:gd name="connsiteY155" fmla="*/ 899033 h 1027260"/>
              <a:gd name="connsiteX156" fmla="*/ 2105666 w 10753706"/>
              <a:gd name="connsiteY156" fmla="*/ 902240 h 1027260"/>
              <a:gd name="connsiteX157" fmla="*/ 2094924 w 10753706"/>
              <a:gd name="connsiteY157" fmla="*/ 907203 h 1027260"/>
              <a:gd name="connsiteX158" fmla="*/ 1949478 w 10753706"/>
              <a:gd name="connsiteY158" fmla="*/ 913748 h 1027260"/>
              <a:gd name="connsiteX159" fmla="*/ 1749684 w 10753706"/>
              <a:gd name="connsiteY159" fmla="*/ 942223 h 1027260"/>
              <a:gd name="connsiteX160" fmla="*/ 1585576 w 10753706"/>
              <a:gd name="connsiteY160" fmla="*/ 954170 h 1027260"/>
              <a:gd name="connsiteX161" fmla="*/ 1476250 w 10753706"/>
              <a:gd name="connsiteY161" fmla="*/ 950653 h 1027260"/>
              <a:gd name="connsiteX162" fmla="*/ 1433927 w 10753706"/>
              <a:gd name="connsiteY162" fmla="*/ 959926 h 1027260"/>
              <a:gd name="connsiteX163" fmla="*/ 1414893 w 10753706"/>
              <a:gd name="connsiteY163" fmla="*/ 957671 h 1027260"/>
              <a:gd name="connsiteX164" fmla="*/ 1411585 w 10753706"/>
              <a:gd name="connsiteY164" fmla="*/ 957179 h 1027260"/>
              <a:gd name="connsiteX165" fmla="*/ 1398896 w 10753706"/>
              <a:gd name="connsiteY165" fmla="*/ 957460 h 1027260"/>
              <a:gd name="connsiteX166" fmla="*/ 1394632 w 10753706"/>
              <a:gd name="connsiteY166" fmla="*/ 954725 h 1027260"/>
              <a:gd name="connsiteX167" fmla="*/ 1375043 w 10753706"/>
              <a:gd name="connsiteY167" fmla="*/ 953132 h 1027260"/>
              <a:gd name="connsiteX168" fmla="*/ 1351876 w 10753706"/>
              <a:gd name="connsiteY168" fmla="*/ 954436 h 1027260"/>
              <a:gd name="connsiteX169" fmla="*/ 1242676 w 10753706"/>
              <a:gd name="connsiteY169" fmla="*/ 963767 h 1027260"/>
              <a:gd name="connsiteX170" fmla="*/ 1205993 w 10753706"/>
              <a:gd name="connsiteY170" fmla="*/ 974080 h 1027260"/>
              <a:gd name="connsiteX171" fmla="*/ 1052221 w 10753706"/>
              <a:gd name="connsiteY171" fmla="*/ 963954 h 1027260"/>
              <a:gd name="connsiteX172" fmla="*/ 968270 w 10753706"/>
              <a:gd name="connsiteY172" fmla="*/ 964761 h 1027260"/>
              <a:gd name="connsiteX173" fmla="*/ 874493 w 10753706"/>
              <a:gd name="connsiteY173" fmla="*/ 998122 h 1027260"/>
              <a:gd name="connsiteX174" fmla="*/ 814411 w 10753706"/>
              <a:gd name="connsiteY174" fmla="*/ 1007391 h 1027260"/>
              <a:gd name="connsiteX175" fmla="*/ 688604 w 10753706"/>
              <a:gd name="connsiteY175" fmla="*/ 1015631 h 1027260"/>
              <a:gd name="connsiteX176" fmla="*/ 618171 w 10753706"/>
              <a:gd name="connsiteY176" fmla="*/ 1027260 h 1027260"/>
              <a:gd name="connsiteX177" fmla="*/ 570379 w 10753706"/>
              <a:gd name="connsiteY177" fmla="*/ 1023487 h 1027260"/>
              <a:gd name="connsiteX178" fmla="*/ 482519 w 10753706"/>
              <a:gd name="connsiteY178" fmla="*/ 1002108 h 1027260"/>
              <a:gd name="connsiteX179" fmla="*/ 475319 w 10753706"/>
              <a:gd name="connsiteY179" fmla="*/ 1009922 h 1027260"/>
              <a:gd name="connsiteX180" fmla="*/ 431104 w 10753706"/>
              <a:gd name="connsiteY180" fmla="*/ 1009317 h 1027260"/>
              <a:gd name="connsiteX181" fmla="*/ 363782 w 10753706"/>
              <a:gd name="connsiteY181" fmla="*/ 1007585 h 1027260"/>
              <a:gd name="connsiteX182" fmla="*/ 325533 w 10753706"/>
              <a:gd name="connsiteY182" fmla="*/ 1008502 h 1027260"/>
              <a:gd name="connsiteX183" fmla="*/ 220429 w 10753706"/>
              <a:gd name="connsiteY183" fmla="*/ 1008927 h 1027260"/>
              <a:gd name="connsiteX184" fmla="*/ 114676 w 10753706"/>
              <a:gd name="connsiteY184" fmla="*/ 1007765 h 1027260"/>
              <a:gd name="connsiteX185" fmla="*/ 13470 w 10753706"/>
              <a:gd name="connsiteY185" fmla="*/ 998544 h 1027260"/>
              <a:gd name="connsiteX186" fmla="*/ 0 w 10753706"/>
              <a:gd name="connsiteY186" fmla="*/ 997355 h 1027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Lst>
            <a:rect l="l" t="t" r="r" b="b"/>
            <a:pathLst>
              <a:path w="10753706" h="1027260">
                <a:moveTo>
                  <a:pt x="0" y="0"/>
                </a:moveTo>
                <a:lnTo>
                  <a:pt x="10753706" y="0"/>
                </a:lnTo>
                <a:lnTo>
                  <a:pt x="10748809" y="2522"/>
                </a:lnTo>
                <a:cubicBezTo>
                  <a:pt x="10744031" y="4644"/>
                  <a:pt x="10737551" y="7204"/>
                  <a:pt x="10725330" y="11977"/>
                </a:cubicBezTo>
                <a:cubicBezTo>
                  <a:pt x="10700888" y="21523"/>
                  <a:pt x="10652058" y="39304"/>
                  <a:pt x="10615423" y="52967"/>
                </a:cubicBezTo>
                <a:cubicBezTo>
                  <a:pt x="10598524" y="49017"/>
                  <a:pt x="10550674" y="61360"/>
                  <a:pt x="10533936" y="53095"/>
                </a:cubicBezTo>
                <a:cubicBezTo>
                  <a:pt x="10519435" y="55674"/>
                  <a:pt x="10480156" y="49393"/>
                  <a:pt x="10466876" y="45180"/>
                </a:cubicBezTo>
                <a:cubicBezTo>
                  <a:pt x="10443145" y="68059"/>
                  <a:pt x="10382269" y="71294"/>
                  <a:pt x="10355090" y="89741"/>
                </a:cubicBezTo>
                <a:cubicBezTo>
                  <a:pt x="10286222" y="95376"/>
                  <a:pt x="10146285" y="63529"/>
                  <a:pt x="10087145" y="66115"/>
                </a:cubicBezTo>
                <a:cubicBezTo>
                  <a:pt x="10067575" y="79584"/>
                  <a:pt x="10043111" y="68921"/>
                  <a:pt x="10015902" y="76178"/>
                </a:cubicBezTo>
                <a:cubicBezTo>
                  <a:pt x="9952302" y="84628"/>
                  <a:pt x="9893286" y="103337"/>
                  <a:pt x="9806005" y="102435"/>
                </a:cubicBezTo>
                <a:cubicBezTo>
                  <a:pt x="9782247" y="141133"/>
                  <a:pt x="9674787" y="151643"/>
                  <a:pt x="9602583" y="179170"/>
                </a:cubicBezTo>
                <a:cubicBezTo>
                  <a:pt x="9557658" y="187584"/>
                  <a:pt x="9478290" y="154235"/>
                  <a:pt x="9469719" y="174721"/>
                </a:cubicBezTo>
                <a:cubicBezTo>
                  <a:pt x="9443779" y="165070"/>
                  <a:pt x="9431317" y="185692"/>
                  <a:pt x="9408692" y="189513"/>
                </a:cubicBezTo>
                <a:cubicBezTo>
                  <a:pt x="9387154" y="183843"/>
                  <a:pt x="9380475" y="191089"/>
                  <a:pt x="9364151" y="194072"/>
                </a:cubicBezTo>
                <a:cubicBezTo>
                  <a:pt x="9354686" y="190222"/>
                  <a:pt x="9340485" y="191782"/>
                  <a:pt x="9337751" y="197579"/>
                </a:cubicBezTo>
                <a:cubicBezTo>
                  <a:pt x="9349566" y="209270"/>
                  <a:pt x="9297468" y="207714"/>
                  <a:pt x="9297166" y="216558"/>
                </a:cubicBezTo>
                <a:cubicBezTo>
                  <a:pt x="9269057" y="220999"/>
                  <a:pt x="9139630" y="221783"/>
                  <a:pt x="9123859" y="237356"/>
                </a:cubicBezTo>
                <a:cubicBezTo>
                  <a:pt x="9068176" y="249209"/>
                  <a:pt x="8975349" y="235349"/>
                  <a:pt x="8950741" y="238020"/>
                </a:cubicBezTo>
                <a:cubicBezTo>
                  <a:pt x="8916265" y="215428"/>
                  <a:pt x="8822808" y="292026"/>
                  <a:pt x="8718236" y="303148"/>
                </a:cubicBezTo>
                <a:cubicBezTo>
                  <a:pt x="8703111" y="302060"/>
                  <a:pt x="8695551" y="302792"/>
                  <a:pt x="8694011" y="308812"/>
                </a:cubicBezTo>
                <a:cubicBezTo>
                  <a:pt x="8661810" y="312764"/>
                  <a:pt x="8637956" y="329628"/>
                  <a:pt x="8611976" y="324819"/>
                </a:cubicBezTo>
                <a:cubicBezTo>
                  <a:pt x="8621849" y="336388"/>
                  <a:pt x="8562809" y="325917"/>
                  <a:pt x="8562074" y="337971"/>
                </a:cubicBezTo>
                <a:cubicBezTo>
                  <a:pt x="8543699" y="343978"/>
                  <a:pt x="8511321" y="356396"/>
                  <a:pt x="8501724" y="360865"/>
                </a:cubicBezTo>
                <a:lnTo>
                  <a:pt x="8504489" y="364790"/>
                </a:lnTo>
                <a:lnTo>
                  <a:pt x="8492774" y="366181"/>
                </a:lnTo>
                <a:lnTo>
                  <a:pt x="8466405" y="368724"/>
                </a:lnTo>
                <a:cubicBezTo>
                  <a:pt x="8455454" y="372229"/>
                  <a:pt x="8440175" y="385805"/>
                  <a:pt x="8427069" y="387211"/>
                </a:cubicBezTo>
                <a:cubicBezTo>
                  <a:pt x="8400442" y="392215"/>
                  <a:pt x="8397079" y="382989"/>
                  <a:pt x="8387766" y="377161"/>
                </a:cubicBezTo>
                <a:cubicBezTo>
                  <a:pt x="8369233" y="378548"/>
                  <a:pt x="8334756" y="390869"/>
                  <a:pt x="8315874" y="395527"/>
                </a:cubicBezTo>
                <a:cubicBezTo>
                  <a:pt x="8306664" y="400500"/>
                  <a:pt x="8272845" y="393679"/>
                  <a:pt x="8274474" y="405112"/>
                </a:cubicBezTo>
                <a:cubicBezTo>
                  <a:pt x="8255483" y="406194"/>
                  <a:pt x="8244963" y="408376"/>
                  <a:pt x="8234664" y="410219"/>
                </a:cubicBezTo>
                <a:lnTo>
                  <a:pt x="8211268" y="416791"/>
                </a:lnTo>
                <a:cubicBezTo>
                  <a:pt x="8204720" y="419941"/>
                  <a:pt x="8197411" y="422004"/>
                  <a:pt x="8188615" y="421755"/>
                </a:cubicBezTo>
                <a:lnTo>
                  <a:pt x="8179981" y="420402"/>
                </a:lnTo>
                <a:lnTo>
                  <a:pt x="8179307" y="422516"/>
                </a:lnTo>
                <a:cubicBezTo>
                  <a:pt x="8179027" y="425797"/>
                  <a:pt x="8175790" y="448341"/>
                  <a:pt x="8147929" y="450302"/>
                </a:cubicBezTo>
                <a:cubicBezTo>
                  <a:pt x="8130300" y="457967"/>
                  <a:pt x="8114933" y="461015"/>
                  <a:pt x="8089136" y="465283"/>
                </a:cubicBezTo>
                <a:cubicBezTo>
                  <a:pt x="8072810" y="465920"/>
                  <a:pt x="8069376" y="451569"/>
                  <a:pt x="8049973" y="454121"/>
                </a:cubicBezTo>
                <a:cubicBezTo>
                  <a:pt x="7974508" y="471465"/>
                  <a:pt x="8006050" y="447139"/>
                  <a:pt x="7965913" y="464415"/>
                </a:cubicBezTo>
                <a:cubicBezTo>
                  <a:pt x="7958234" y="466025"/>
                  <a:pt x="7951405" y="465800"/>
                  <a:pt x="7945093" y="464798"/>
                </a:cubicBezTo>
                <a:lnTo>
                  <a:pt x="7935335" y="462442"/>
                </a:lnTo>
                <a:lnTo>
                  <a:pt x="7904779" y="471429"/>
                </a:lnTo>
                <a:cubicBezTo>
                  <a:pt x="7889387" y="474999"/>
                  <a:pt x="7872867" y="477951"/>
                  <a:pt x="7855604" y="480199"/>
                </a:cubicBezTo>
                <a:cubicBezTo>
                  <a:pt x="7850005" y="476378"/>
                  <a:pt x="7838628" y="483595"/>
                  <a:pt x="7832630" y="485371"/>
                </a:cubicBezTo>
                <a:cubicBezTo>
                  <a:pt x="7831473" y="482645"/>
                  <a:pt x="7816623" y="482661"/>
                  <a:pt x="7812438" y="485391"/>
                </a:cubicBezTo>
                <a:cubicBezTo>
                  <a:pt x="7709470" y="505049"/>
                  <a:pt x="7759426" y="473956"/>
                  <a:pt x="7701399" y="495197"/>
                </a:cubicBezTo>
                <a:cubicBezTo>
                  <a:pt x="7690986" y="496989"/>
                  <a:pt x="7682397" y="496365"/>
                  <a:pt x="7674778" y="494723"/>
                </a:cubicBezTo>
                <a:lnTo>
                  <a:pt x="7660445" y="490194"/>
                </a:lnTo>
                <a:lnTo>
                  <a:pt x="7651781" y="493084"/>
                </a:lnTo>
                <a:cubicBezTo>
                  <a:pt x="7616113" y="496548"/>
                  <a:pt x="7603273" y="491735"/>
                  <a:pt x="7584807" y="499490"/>
                </a:cubicBezTo>
                <a:cubicBezTo>
                  <a:pt x="7549256" y="490212"/>
                  <a:pt x="7563949" y="500167"/>
                  <a:pt x="7541324" y="504184"/>
                </a:cubicBezTo>
                <a:cubicBezTo>
                  <a:pt x="7523851" y="508307"/>
                  <a:pt x="7559546" y="509825"/>
                  <a:pt x="7541756" y="512184"/>
                </a:cubicBezTo>
                <a:cubicBezTo>
                  <a:pt x="7520963" y="510864"/>
                  <a:pt x="7525755" y="520497"/>
                  <a:pt x="7503906" y="518551"/>
                </a:cubicBezTo>
                <a:cubicBezTo>
                  <a:pt x="7505924" y="510774"/>
                  <a:pt x="7464361" y="523683"/>
                  <a:pt x="7460411" y="517415"/>
                </a:cubicBezTo>
                <a:lnTo>
                  <a:pt x="7460116" y="517548"/>
                </a:lnTo>
                <a:cubicBezTo>
                  <a:pt x="7447785" y="530928"/>
                  <a:pt x="7310141" y="550568"/>
                  <a:pt x="7297810" y="563947"/>
                </a:cubicBezTo>
                <a:cubicBezTo>
                  <a:pt x="7221791" y="605698"/>
                  <a:pt x="7039072" y="646008"/>
                  <a:pt x="6946388" y="665244"/>
                </a:cubicBezTo>
                <a:cubicBezTo>
                  <a:pt x="6853704" y="684480"/>
                  <a:pt x="6804875" y="677485"/>
                  <a:pt x="6741704" y="679365"/>
                </a:cubicBezTo>
                <a:lnTo>
                  <a:pt x="6624680" y="677674"/>
                </a:lnTo>
                <a:lnTo>
                  <a:pt x="6605700" y="683566"/>
                </a:lnTo>
                <a:cubicBezTo>
                  <a:pt x="6603309" y="685184"/>
                  <a:pt x="6599550" y="685647"/>
                  <a:pt x="6576922" y="683030"/>
                </a:cubicBezTo>
                <a:cubicBezTo>
                  <a:pt x="6527275" y="698355"/>
                  <a:pt x="6440981" y="702347"/>
                  <a:pt x="6405123" y="721946"/>
                </a:cubicBezTo>
                <a:cubicBezTo>
                  <a:pt x="6407963" y="715467"/>
                  <a:pt x="6383450" y="712913"/>
                  <a:pt x="6368938" y="717341"/>
                </a:cubicBezTo>
                <a:cubicBezTo>
                  <a:pt x="6377914" y="692119"/>
                  <a:pt x="6315316" y="744281"/>
                  <a:pt x="6295102" y="729508"/>
                </a:cubicBezTo>
                <a:cubicBezTo>
                  <a:pt x="6300358" y="744473"/>
                  <a:pt x="6240070" y="776254"/>
                  <a:pt x="6202084" y="767091"/>
                </a:cubicBezTo>
                <a:cubicBezTo>
                  <a:pt x="6152826" y="774744"/>
                  <a:pt x="6122010" y="790367"/>
                  <a:pt x="6067157" y="790339"/>
                </a:cubicBezTo>
                <a:cubicBezTo>
                  <a:pt x="6066310" y="792484"/>
                  <a:pt x="6064283" y="794403"/>
                  <a:pt x="6061443" y="796151"/>
                </a:cubicBezTo>
                <a:lnTo>
                  <a:pt x="6051406" y="800684"/>
                </a:lnTo>
                <a:lnTo>
                  <a:pt x="6049097" y="800636"/>
                </a:lnTo>
                <a:cubicBezTo>
                  <a:pt x="6040408" y="801393"/>
                  <a:pt x="6036299" y="802645"/>
                  <a:pt x="6034222" y="804110"/>
                </a:cubicBezTo>
                <a:lnTo>
                  <a:pt x="6033121" y="806078"/>
                </a:lnTo>
                <a:lnTo>
                  <a:pt x="6023593" y="808842"/>
                </a:lnTo>
                <a:lnTo>
                  <a:pt x="6006639" y="815304"/>
                </a:lnTo>
                <a:lnTo>
                  <a:pt x="6001762" y="815557"/>
                </a:lnTo>
                <a:lnTo>
                  <a:pt x="5973534" y="823815"/>
                </a:lnTo>
                <a:lnTo>
                  <a:pt x="5972336" y="823476"/>
                </a:lnTo>
                <a:cubicBezTo>
                  <a:pt x="5969004" y="822901"/>
                  <a:pt x="5965329" y="822833"/>
                  <a:pt x="5960841" y="823819"/>
                </a:cubicBezTo>
                <a:cubicBezTo>
                  <a:pt x="5955860" y="815655"/>
                  <a:pt x="5953515" y="821882"/>
                  <a:pt x="5940719" y="825514"/>
                </a:cubicBezTo>
                <a:cubicBezTo>
                  <a:pt x="5930130" y="813644"/>
                  <a:pt x="5900943" y="827979"/>
                  <a:pt x="5884298" y="823806"/>
                </a:cubicBezTo>
                <a:cubicBezTo>
                  <a:pt x="5875133" y="826741"/>
                  <a:pt x="5865250" y="829630"/>
                  <a:pt x="5854779" y="832365"/>
                </a:cubicBezTo>
                <a:lnTo>
                  <a:pt x="5848382" y="833844"/>
                </a:lnTo>
                <a:lnTo>
                  <a:pt x="5848066" y="833772"/>
                </a:lnTo>
                <a:cubicBezTo>
                  <a:pt x="5846273" y="833879"/>
                  <a:pt x="5844018" y="834284"/>
                  <a:pt x="5840944" y="835132"/>
                </a:cubicBezTo>
                <a:lnTo>
                  <a:pt x="5836719" y="836539"/>
                </a:lnTo>
                <a:lnTo>
                  <a:pt x="5824311" y="839408"/>
                </a:lnTo>
                <a:lnTo>
                  <a:pt x="5818788" y="839727"/>
                </a:lnTo>
                <a:cubicBezTo>
                  <a:pt x="5797008" y="838594"/>
                  <a:pt x="5786883" y="822081"/>
                  <a:pt x="5763953" y="834282"/>
                </a:cubicBezTo>
                <a:cubicBezTo>
                  <a:pt x="5726813" y="837521"/>
                  <a:pt x="5699446" y="830949"/>
                  <a:pt x="5667748" y="840211"/>
                </a:cubicBezTo>
                <a:cubicBezTo>
                  <a:pt x="5632959" y="843205"/>
                  <a:pt x="5601436" y="842280"/>
                  <a:pt x="5573108" y="847611"/>
                </a:cubicBezTo>
                <a:cubicBezTo>
                  <a:pt x="5560030" y="845832"/>
                  <a:pt x="5549547" y="851598"/>
                  <a:pt x="5539137" y="851033"/>
                </a:cubicBezTo>
                <a:cubicBezTo>
                  <a:pt x="5528728" y="850467"/>
                  <a:pt x="5529256" y="837509"/>
                  <a:pt x="5510651" y="844215"/>
                </a:cubicBezTo>
                <a:cubicBezTo>
                  <a:pt x="5494241" y="833607"/>
                  <a:pt x="5466101" y="839171"/>
                  <a:pt x="5457331" y="839159"/>
                </a:cubicBezTo>
                <a:lnTo>
                  <a:pt x="5410613" y="834358"/>
                </a:lnTo>
                <a:lnTo>
                  <a:pt x="5370040" y="862127"/>
                </a:lnTo>
                <a:cubicBezTo>
                  <a:pt x="5357863" y="856469"/>
                  <a:pt x="5319115" y="868069"/>
                  <a:pt x="5318778" y="855310"/>
                </a:cubicBezTo>
                <a:cubicBezTo>
                  <a:pt x="5303920" y="857760"/>
                  <a:pt x="5296727" y="863736"/>
                  <a:pt x="5298645" y="855171"/>
                </a:cubicBezTo>
                <a:cubicBezTo>
                  <a:pt x="5287819" y="855897"/>
                  <a:pt x="5267444" y="857825"/>
                  <a:pt x="5253828" y="859670"/>
                </a:cubicBezTo>
                <a:lnTo>
                  <a:pt x="5216955" y="866245"/>
                </a:lnTo>
                <a:lnTo>
                  <a:pt x="5214344" y="868102"/>
                </a:lnTo>
                <a:cubicBezTo>
                  <a:pt x="5210778" y="868719"/>
                  <a:pt x="5200859" y="869042"/>
                  <a:pt x="5195561" y="869949"/>
                </a:cubicBezTo>
                <a:lnTo>
                  <a:pt x="5182555" y="873542"/>
                </a:lnTo>
                <a:cubicBezTo>
                  <a:pt x="5178496" y="875023"/>
                  <a:pt x="5175066" y="876746"/>
                  <a:pt x="5172552" y="878801"/>
                </a:cubicBezTo>
                <a:cubicBezTo>
                  <a:pt x="5121406" y="873797"/>
                  <a:pt x="5080096" y="886529"/>
                  <a:pt x="5027993" y="889666"/>
                </a:cubicBezTo>
                <a:cubicBezTo>
                  <a:pt x="4999924" y="877115"/>
                  <a:pt x="4946973" y="919452"/>
                  <a:pt x="4939844" y="934802"/>
                </a:cubicBezTo>
                <a:cubicBezTo>
                  <a:pt x="4895154" y="940701"/>
                  <a:pt x="4844006" y="928240"/>
                  <a:pt x="4792576" y="934820"/>
                </a:cubicBezTo>
                <a:lnTo>
                  <a:pt x="4602423" y="958063"/>
                </a:lnTo>
                <a:cubicBezTo>
                  <a:pt x="4488530" y="967131"/>
                  <a:pt x="4399004" y="969822"/>
                  <a:pt x="4290656" y="969152"/>
                </a:cubicBezTo>
                <a:cubicBezTo>
                  <a:pt x="4182308" y="968482"/>
                  <a:pt x="4046938" y="971167"/>
                  <a:pt x="3952334" y="954043"/>
                </a:cubicBezTo>
                <a:lnTo>
                  <a:pt x="3858560" y="948781"/>
                </a:lnTo>
                <a:lnTo>
                  <a:pt x="3846597" y="948382"/>
                </a:lnTo>
                <a:cubicBezTo>
                  <a:pt x="3807516" y="956616"/>
                  <a:pt x="3767475" y="941640"/>
                  <a:pt x="3736044" y="947759"/>
                </a:cubicBezTo>
                <a:cubicBezTo>
                  <a:pt x="3727323" y="948128"/>
                  <a:pt x="3719828" y="947771"/>
                  <a:pt x="3713136" y="946963"/>
                </a:cubicBezTo>
                <a:lnTo>
                  <a:pt x="3695939" y="943639"/>
                </a:lnTo>
                <a:lnTo>
                  <a:pt x="3694125" y="940567"/>
                </a:lnTo>
                <a:lnTo>
                  <a:pt x="3681925" y="939706"/>
                </a:lnTo>
                <a:lnTo>
                  <a:pt x="3679204" y="938926"/>
                </a:lnTo>
                <a:cubicBezTo>
                  <a:pt x="3668160" y="939028"/>
                  <a:pt x="3634193" y="940875"/>
                  <a:pt x="3615656" y="940320"/>
                </a:cubicBezTo>
                <a:cubicBezTo>
                  <a:pt x="3582626" y="936974"/>
                  <a:pt x="3593904" y="949140"/>
                  <a:pt x="3567983" y="935596"/>
                </a:cubicBezTo>
                <a:cubicBezTo>
                  <a:pt x="3504185" y="939048"/>
                  <a:pt x="3482818" y="922224"/>
                  <a:pt x="3422423" y="932129"/>
                </a:cubicBezTo>
                <a:cubicBezTo>
                  <a:pt x="3369166" y="933413"/>
                  <a:pt x="3329486" y="910108"/>
                  <a:pt x="3310925" y="911072"/>
                </a:cubicBezTo>
                <a:cubicBezTo>
                  <a:pt x="3261363" y="909787"/>
                  <a:pt x="3198415" y="933574"/>
                  <a:pt x="3139421" y="934151"/>
                </a:cubicBezTo>
                <a:cubicBezTo>
                  <a:pt x="3088799" y="931012"/>
                  <a:pt x="3038941" y="938464"/>
                  <a:pt x="2996922" y="927537"/>
                </a:cubicBezTo>
                <a:cubicBezTo>
                  <a:pt x="2992673" y="929234"/>
                  <a:pt x="2987900" y="930498"/>
                  <a:pt x="2982785" y="931453"/>
                </a:cubicBezTo>
                <a:lnTo>
                  <a:pt x="2967478" y="933397"/>
                </a:lnTo>
                <a:lnTo>
                  <a:pt x="2948552" y="932961"/>
                </a:lnTo>
                <a:lnTo>
                  <a:pt x="2944404" y="934452"/>
                </a:lnTo>
                <a:lnTo>
                  <a:pt x="2908608" y="937205"/>
                </a:lnTo>
                <a:lnTo>
                  <a:pt x="2904443" y="936455"/>
                </a:lnTo>
                <a:lnTo>
                  <a:pt x="2868935" y="938022"/>
                </a:lnTo>
                <a:lnTo>
                  <a:pt x="2868586" y="937487"/>
                </a:lnTo>
                <a:cubicBezTo>
                  <a:pt x="2866994" y="936327"/>
                  <a:pt x="2864292" y="935538"/>
                  <a:pt x="2859191" y="935503"/>
                </a:cubicBezTo>
                <a:cubicBezTo>
                  <a:pt x="2869075" y="927418"/>
                  <a:pt x="2856828" y="932364"/>
                  <a:pt x="2840915" y="932977"/>
                </a:cubicBezTo>
                <a:lnTo>
                  <a:pt x="2763509" y="921850"/>
                </a:lnTo>
                <a:lnTo>
                  <a:pt x="2756121" y="921864"/>
                </a:lnTo>
                <a:cubicBezTo>
                  <a:pt x="2756081" y="921822"/>
                  <a:pt x="2756039" y="921781"/>
                  <a:pt x="2755998" y="921739"/>
                </a:cubicBezTo>
                <a:cubicBezTo>
                  <a:pt x="2754445" y="921476"/>
                  <a:pt x="2752036" y="921380"/>
                  <a:pt x="2748255" y="921505"/>
                </a:cubicBezTo>
                <a:lnTo>
                  <a:pt x="2694601" y="915575"/>
                </a:lnTo>
                <a:cubicBezTo>
                  <a:pt x="2671223" y="919874"/>
                  <a:pt x="2666972" y="913376"/>
                  <a:pt x="2635357" y="910976"/>
                </a:cubicBezTo>
                <a:cubicBezTo>
                  <a:pt x="2621906" y="915051"/>
                  <a:pt x="2611315" y="913542"/>
                  <a:pt x="2601047" y="910263"/>
                </a:cubicBezTo>
                <a:cubicBezTo>
                  <a:pt x="2570084" y="912074"/>
                  <a:pt x="2542135" y="907435"/>
                  <a:pt x="2507482" y="906211"/>
                </a:cubicBezTo>
                <a:cubicBezTo>
                  <a:pt x="2469706" y="911437"/>
                  <a:pt x="2450920" y="901812"/>
                  <a:pt x="2413884" y="900545"/>
                </a:cubicBezTo>
                <a:cubicBezTo>
                  <a:pt x="2381338" y="909664"/>
                  <a:pt x="2387753" y="892438"/>
                  <a:pt x="2368912" y="888755"/>
                </a:cubicBezTo>
                <a:lnTo>
                  <a:pt x="2349490" y="889719"/>
                </a:lnTo>
                <a:lnTo>
                  <a:pt x="2344290" y="890584"/>
                </a:lnTo>
                <a:cubicBezTo>
                  <a:pt x="2340673" y="891041"/>
                  <a:pt x="2338228" y="891167"/>
                  <a:pt x="2336488" y="891058"/>
                </a:cubicBezTo>
                <a:lnTo>
                  <a:pt x="2329015" y="891627"/>
                </a:lnTo>
                <a:cubicBezTo>
                  <a:pt x="2316843" y="893039"/>
                  <a:pt x="2305064" y="894669"/>
                  <a:pt x="2293898" y="896431"/>
                </a:cubicBezTo>
                <a:cubicBezTo>
                  <a:pt x="2282637" y="890404"/>
                  <a:pt x="2242346" y="900851"/>
                  <a:pt x="2243927" y="888076"/>
                </a:cubicBezTo>
                <a:cubicBezTo>
                  <a:pt x="2228778" y="890081"/>
                  <a:pt x="2220725" y="895845"/>
                  <a:pt x="2223920" y="887331"/>
                </a:cubicBezTo>
                <a:cubicBezTo>
                  <a:pt x="2218877" y="887756"/>
                  <a:pt x="2215583" y="887254"/>
                  <a:pt x="2213081" y="886302"/>
                </a:cubicBezTo>
                <a:lnTo>
                  <a:pt x="2212307" y="885829"/>
                </a:lnTo>
                <a:lnTo>
                  <a:pt x="2152321" y="894418"/>
                </a:lnTo>
                <a:lnTo>
                  <a:pt x="2140985" y="895968"/>
                </a:lnTo>
                <a:lnTo>
                  <a:pt x="2121210" y="899354"/>
                </a:lnTo>
                <a:lnTo>
                  <a:pt x="2119146" y="899033"/>
                </a:lnTo>
                <a:lnTo>
                  <a:pt x="2105666" y="902240"/>
                </a:lnTo>
                <a:cubicBezTo>
                  <a:pt x="2101407" y="903601"/>
                  <a:pt x="2097735" y="905221"/>
                  <a:pt x="2094924" y="907203"/>
                </a:cubicBezTo>
                <a:cubicBezTo>
                  <a:pt x="2044793" y="900664"/>
                  <a:pt x="2001785" y="912168"/>
                  <a:pt x="1949478" y="913748"/>
                </a:cubicBezTo>
                <a:cubicBezTo>
                  <a:pt x="1891937" y="919585"/>
                  <a:pt x="1810334" y="935486"/>
                  <a:pt x="1749684" y="942223"/>
                </a:cubicBezTo>
                <a:lnTo>
                  <a:pt x="1585576" y="954170"/>
                </a:lnTo>
                <a:cubicBezTo>
                  <a:pt x="1549165" y="943719"/>
                  <a:pt x="1511425" y="950847"/>
                  <a:pt x="1476250" y="950653"/>
                </a:cubicBezTo>
                <a:cubicBezTo>
                  <a:pt x="1488515" y="961596"/>
                  <a:pt x="1432660" y="946795"/>
                  <a:pt x="1433927" y="959926"/>
                </a:cubicBezTo>
                <a:cubicBezTo>
                  <a:pt x="1427485" y="959475"/>
                  <a:pt x="1421205" y="958623"/>
                  <a:pt x="1414893" y="957671"/>
                </a:cubicBezTo>
                <a:lnTo>
                  <a:pt x="1411585" y="957179"/>
                </a:lnTo>
                <a:lnTo>
                  <a:pt x="1398896" y="957460"/>
                </a:lnTo>
                <a:lnTo>
                  <a:pt x="1394632" y="954725"/>
                </a:lnTo>
                <a:lnTo>
                  <a:pt x="1375043" y="953132"/>
                </a:lnTo>
                <a:cubicBezTo>
                  <a:pt x="1367813" y="952970"/>
                  <a:pt x="1360155" y="953305"/>
                  <a:pt x="1351876" y="954436"/>
                </a:cubicBezTo>
                <a:cubicBezTo>
                  <a:pt x="1325912" y="963028"/>
                  <a:pt x="1274459" y="952492"/>
                  <a:pt x="1242676" y="963767"/>
                </a:cubicBezTo>
                <a:cubicBezTo>
                  <a:pt x="1230276" y="966918"/>
                  <a:pt x="1216715" y="977098"/>
                  <a:pt x="1205993" y="974080"/>
                </a:cubicBezTo>
                <a:cubicBezTo>
                  <a:pt x="1174251" y="974112"/>
                  <a:pt x="1086982" y="964420"/>
                  <a:pt x="1052221" y="963954"/>
                </a:cubicBezTo>
                <a:cubicBezTo>
                  <a:pt x="1038515" y="970622"/>
                  <a:pt x="1009522" y="962342"/>
                  <a:pt x="968270" y="964761"/>
                </a:cubicBezTo>
                <a:cubicBezTo>
                  <a:pt x="943437" y="973698"/>
                  <a:pt x="900136" y="991017"/>
                  <a:pt x="874493" y="998122"/>
                </a:cubicBezTo>
                <a:cubicBezTo>
                  <a:pt x="848849" y="1005226"/>
                  <a:pt x="853424" y="1009427"/>
                  <a:pt x="814411" y="1007391"/>
                </a:cubicBezTo>
                <a:cubicBezTo>
                  <a:pt x="765926" y="1022821"/>
                  <a:pt x="732885" y="1009859"/>
                  <a:pt x="688604" y="1015631"/>
                </a:cubicBezTo>
                <a:cubicBezTo>
                  <a:pt x="638045" y="1020877"/>
                  <a:pt x="677999" y="1011556"/>
                  <a:pt x="618171" y="1027260"/>
                </a:cubicBezTo>
                <a:cubicBezTo>
                  <a:pt x="609680" y="1023165"/>
                  <a:pt x="583253" y="1020277"/>
                  <a:pt x="570379" y="1023487"/>
                </a:cubicBezTo>
                <a:cubicBezTo>
                  <a:pt x="543992" y="1022523"/>
                  <a:pt x="505183" y="1001686"/>
                  <a:pt x="482519" y="1002108"/>
                </a:cubicBezTo>
                <a:cubicBezTo>
                  <a:pt x="464011" y="1002285"/>
                  <a:pt x="495211" y="1007995"/>
                  <a:pt x="475319" y="1009922"/>
                </a:cubicBezTo>
                <a:cubicBezTo>
                  <a:pt x="450818" y="1011135"/>
                  <a:pt x="454804" y="1022539"/>
                  <a:pt x="431104" y="1009317"/>
                </a:cubicBezTo>
                <a:cubicBezTo>
                  <a:pt x="406857" y="1014651"/>
                  <a:pt x="399686" y="1008456"/>
                  <a:pt x="363782" y="1007585"/>
                </a:cubicBezTo>
                <a:cubicBezTo>
                  <a:pt x="350440" y="1012231"/>
                  <a:pt x="338145" y="1011245"/>
                  <a:pt x="325533" y="1008502"/>
                </a:cubicBezTo>
                <a:cubicBezTo>
                  <a:pt x="291944" y="1011745"/>
                  <a:pt x="259251" y="1008497"/>
                  <a:pt x="220429" y="1008927"/>
                </a:cubicBezTo>
                <a:cubicBezTo>
                  <a:pt x="180594" y="1015852"/>
                  <a:pt x="156150" y="1007265"/>
                  <a:pt x="114676" y="1007765"/>
                </a:cubicBezTo>
                <a:cubicBezTo>
                  <a:pt x="85718" y="1006195"/>
                  <a:pt x="43316" y="1001491"/>
                  <a:pt x="13470" y="998544"/>
                </a:cubicBezTo>
                <a:lnTo>
                  <a:pt x="0" y="997355"/>
                </a:lnTo>
                <a:close/>
              </a:path>
            </a:pathLst>
          </a:custGeom>
          <a:solidFill>
            <a:srgbClr val="82766A">
              <a:alpha val="15000"/>
            </a:srgbClr>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5" name="Segnaposto contenuto 2">
            <a:extLst>
              <a:ext uri="{FF2B5EF4-FFF2-40B4-BE49-F238E27FC236}">
                <a16:creationId xmlns:a16="http://schemas.microsoft.com/office/drawing/2014/main" id="{1214564E-4DFA-243B-24C7-8757099C541F}"/>
              </a:ext>
            </a:extLst>
          </p:cNvPr>
          <p:cNvSpPr txBox="1">
            <a:spLocks/>
          </p:cNvSpPr>
          <p:nvPr/>
        </p:nvSpPr>
        <p:spPr>
          <a:xfrm>
            <a:off x="1137034" y="2194101"/>
            <a:ext cx="5201421" cy="3361125"/>
          </a:xfrm>
          <a:prstGeom prst="rect">
            <a:avLst/>
          </a:prstGeom>
        </p:spPr>
        <p:txBody>
          <a:bodyPr vert="horz" lIns="91440" tIns="45720" rIns="91440" bIns="45720" rtlCol="0">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just"/>
            <a:r>
              <a:rPr lang="en-US" sz="2000" b="1" dirty="0">
                <a:latin typeface="Bierstadt" panose="020B0004020202020204" pitchFamily="34" charset="0"/>
              </a:rPr>
              <a:t>Self-organizing principles which allow the highly coordinated behavior of real ants can be exploited to coordinate populations of artificial agents </a:t>
            </a:r>
            <a:r>
              <a:rPr lang="en-US" sz="2000" dirty="0">
                <a:latin typeface="Bierstadt" panose="020B0004020202020204" pitchFamily="34" charset="0"/>
              </a:rPr>
              <a:t>that collaborate to solve computational problems.</a:t>
            </a:r>
          </a:p>
          <a:p>
            <a:pPr algn="just"/>
            <a:r>
              <a:rPr lang="en-US" sz="2000" b="1" dirty="0">
                <a:latin typeface="Bierstadt" panose="020B0004020202020204" pitchFamily="34" charset="0"/>
              </a:rPr>
              <a:t>Ants coordinate their activities via stigmergy,</a:t>
            </a:r>
            <a:r>
              <a:rPr lang="en-US" sz="2000" dirty="0">
                <a:latin typeface="Bierstadt" panose="020B0004020202020204" pitchFamily="34" charset="0"/>
              </a:rPr>
              <a:t> a form of indirect communication mediated by modifications of the environment. </a:t>
            </a:r>
          </a:p>
        </p:txBody>
      </p:sp>
      <p:pic>
        <p:nvPicPr>
          <p:cNvPr id="7" name="Immagine 6">
            <a:extLst>
              <a:ext uri="{FF2B5EF4-FFF2-40B4-BE49-F238E27FC236}">
                <a16:creationId xmlns:a16="http://schemas.microsoft.com/office/drawing/2014/main" id="{887AA9AF-1B0A-06C9-526D-0426D7449453}"/>
              </a:ext>
            </a:extLst>
          </p:cNvPr>
          <p:cNvPicPr>
            <a:picLocks noChangeAspect="1"/>
          </p:cNvPicPr>
          <p:nvPr/>
        </p:nvPicPr>
        <p:blipFill>
          <a:blip r:embed="rId2"/>
          <a:stretch>
            <a:fillRect/>
          </a:stretch>
        </p:blipFill>
        <p:spPr>
          <a:xfrm>
            <a:off x="10415155" y="1599864"/>
            <a:ext cx="868035" cy="868035"/>
          </a:xfrm>
          <a:prstGeom prst="rect">
            <a:avLst/>
          </a:prstGeom>
        </p:spPr>
      </p:pic>
      <p:pic>
        <p:nvPicPr>
          <p:cNvPr id="2" name="Immagine 1">
            <a:extLst>
              <a:ext uri="{FF2B5EF4-FFF2-40B4-BE49-F238E27FC236}">
                <a16:creationId xmlns:a16="http://schemas.microsoft.com/office/drawing/2014/main" id="{92BEF11F-CEA1-C64D-6FF2-BC881E8896FF}"/>
              </a:ext>
            </a:extLst>
          </p:cNvPr>
          <p:cNvPicPr>
            <a:picLocks noChangeAspect="1"/>
          </p:cNvPicPr>
          <p:nvPr/>
        </p:nvPicPr>
        <p:blipFill rotWithShape="1">
          <a:blip r:embed="rId3"/>
          <a:srcRect l="11699" t="8919" r="12148" b="12293"/>
          <a:stretch/>
        </p:blipFill>
        <p:spPr>
          <a:xfrm>
            <a:off x="7390069" y="2716024"/>
            <a:ext cx="3750316" cy="2910062"/>
          </a:xfrm>
          <a:prstGeom prst="rect">
            <a:avLst/>
          </a:prstGeom>
        </p:spPr>
      </p:pic>
    </p:spTree>
    <p:extLst>
      <p:ext uri="{BB962C8B-B14F-4D97-AF65-F5344CB8AC3E}">
        <p14:creationId xmlns:p14="http://schemas.microsoft.com/office/powerpoint/2010/main" val="51166032"/>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2" name="Rectangle 11">
            <a:extLst>
              <a:ext uri="{FF2B5EF4-FFF2-40B4-BE49-F238E27FC236}">
                <a16:creationId xmlns:a16="http://schemas.microsoft.com/office/drawing/2014/main" id="{7FF47CB7-972F-479F-A36D-9E72D26EC8DA}"/>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w="12700" cap="flat" cmpd="sng" algn="ctr">
            <a:noFill/>
            <a:prstDash val="solid"/>
            <a:miter lim="800000"/>
          </a:ln>
          <a:effectLst/>
          <a:extLs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Freeform: Shape 13">
            <a:extLst>
              <a:ext uri="{FF2B5EF4-FFF2-40B4-BE49-F238E27FC236}">
                <a16:creationId xmlns:a16="http://schemas.microsoft.com/office/drawing/2014/main" id="{0D153B68-5844-490D-8E67-F616D6D721CA}"/>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1"/>
            <a:ext cx="11766176" cy="2061837"/>
          </a:xfrm>
          <a:custGeom>
            <a:avLst/>
            <a:gdLst>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9437 w 10768629"/>
              <a:gd name="connsiteY140" fmla="*/ 1636968 h 1978172"/>
              <a:gd name="connsiteX141" fmla="*/ 5440853 w 10768629"/>
              <a:gd name="connsiteY141" fmla="*/ 1657958 h 1978172"/>
              <a:gd name="connsiteX142" fmla="*/ 4945936 w 10768629"/>
              <a:gd name="connsiteY142" fmla="*/ 1713743 h 1978172"/>
              <a:gd name="connsiteX143" fmla="*/ 4818446 w 10768629"/>
              <a:gd name="connsiteY143" fmla="*/ 1726895 h 1978172"/>
              <a:gd name="connsiteX144" fmla="*/ 4813657 w 10768629"/>
              <a:gd name="connsiteY144" fmla="*/ 1730706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38835 w 10768629"/>
              <a:gd name="connsiteY164" fmla="*/ 1920210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32568 w 10768629"/>
              <a:gd name="connsiteY178" fmla="*/ 1793149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9437 w 10768629"/>
              <a:gd name="connsiteY140" fmla="*/ 1636968 h 1978172"/>
              <a:gd name="connsiteX141" fmla="*/ 5440853 w 10768629"/>
              <a:gd name="connsiteY141" fmla="*/ 1657958 h 1978172"/>
              <a:gd name="connsiteX142" fmla="*/ 4945936 w 10768629"/>
              <a:gd name="connsiteY142" fmla="*/ 1713743 h 1978172"/>
              <a:gd name="connsiteX143" fmla="*/ 4818446 w 10768629"/>
              <a:gd name="connsiteY143" fmla="*/ 1726895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38835 w 10768629"/>
              <a:gd name="connsiteY164" fmla="*/ 1920210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32568 w 10768629"/>
              <a:gd name="connsiteY178" fmla="*/ 1793149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9437 w 10768629"/>
              <a:gd name="connsiteY140" fmla="*/ 1636968 h 1978172"/>
              <a:gd name="connsiteX141" fmla="*/ 5440853 w 10768629"/>
              <a:gd name="connsiteY141" fmla="*/ 1657958 h 1978172"/>
              <a:gd name="connsiteX142" fmla="*/ 4945936 w 10768629"/>
              <a:gd name="connsiteY142" fmla="*/ 1713743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38835 w 10768629"/>
              <a:gd name="connsiteY164" fmla="*/ 1920210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32568 w 10768629"/>
              <a:gd name="connsiteY178" fmla="*/ 1793149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9437 w 10768629"/>
              <a:gd name="connsiteY140" fmla="*/ 1636968 h 1978172"/>
              <a:gd name="connsiteX141" fmla="*/ 5440853 w 10768629"/>
              <a:gd name="connsiteY141" fmla="*/ 1657958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38835 w 10768629"/>
              <a:gd name="connsiteY164" fmla="*/ 1920210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32568 w 10768629"/>
              <a:gd name="connsiteY178" fmla="*/ 1793149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40853 w 10768629"/>
              <a:gd name="connsiteY141" fmla="*/ 1657958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38835 w 10768629"/>
              <a:gd name="connsiteY164" fmla="*/ 1920210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32568 w 10768629"/>
              <a:gd name="connsiteY178" fmla="*/ 1793149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38835 w 10768629"/>
              <a:gd name="connsiteY164" fmla="*/ 1920210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32568 w 10768629"/>
              <a:gd name="connsiteY178" fmla="*/ 1793149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32568 w 10768629"/>
              <a:gd name="connsiteY178" fmla="*/ 1793149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32568 w 10768629"/>
              <a:gd name="connsiteY178" fmla="*/ 1793149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57365 w 10768629"/>
              <a:gd name="connsiteY178" fmla="*/ 1832140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57365 w 10768629"/>
              <a:gd name="connsiteY178" fmla="*/ 1832140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57365 w 10768629"/>
              <a:gd name="connsiteY178" fmla="*/ 1832140 h 1978172"/>
              <a:gd name="connsiteX179" fmla="*/ 1232341 w 10768629"/>
              <a:gd name="connsiteY179" fmla="*/ 1785942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57365 w 10768629"/>
              <a:gd name="connsiteY178" fmla="*/ 1832140 h 1978172"/>
              <a:gd name="connsiteX179" fmla="*/ 1232341 w 10768629"/>
              <a:gd name="connsiteY179" fmla="*/ 1785942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9462 w 10768629"/>
              <a:gd name="connsiteY48" fmla="*/ 987106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1228 w 10768629"/>
              <a:gd name="connsiteY152" fmla="*/ 1868717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1228 w 10768629"/>
              <a:gd name="connsiteY152" fmla="*/ 1868717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11935 w 10768629"/>
              <a:gd name="connsiteY151" fmla="*/ 1860177 h 1978172"/>
              <a:gd name="connsiteX152" fmla="*/ 4101228 w 10768629"/>
              <a:gd name="connsiteY152" fmla="*/ 1868717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11935 w 10768629"/>
              <a:gd name="connsiteY151" fmla="*/ 1860177 h 1978172"/>
              <a:gd name="connsiteX152" fmla="*/ 4101228 w 10768629"/>
              <a:gd name="connsiteY152" fmla="*/ 1868717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09389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11935 w 10768629"/>
              <a:gd name="connsiteY151" fmla="*/ 1860177 h 1978172"/>
              <a:gd name="connsiteX152" fmla="*/ 4101228 w 10768629"/>
              <a:gd name="connsiteY152" fmla="*/ 1868717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09389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11935 w 10768629"/>
              <a:gd name="connsiteY151" fmla="*/ 1860177 h 1978172"/>
              <a:gd name="connsiteX152" fmla="*/ 4101228 w 10768629"/>
              <a:gd name="connsiteY152" fmla="*/ 1868717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09389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11935 w 10768629"/>
              <a:gd name="connsiteY151" fmla="*/ 1860177 h 1978172"/>
              <a:gd name="connsiteX152" fmla="*/ 4101228 w 10768629"/>
              <a:gd name="connsiteY152" fmla="*/ 1868717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0257 w 10768629"/>
              <a:gd name="connsiteY182" fmla="*/ 1789615 h 1978172"/>
              <a:gd name="connsiteX183" fmla="*/ 991903 w 10768629"/>
              <a:gd name="connsiteY183" fmla="*/ 1786741 h 1978172"/>
              <a:gd name="connsiteX184" fmla="*/ 883960 w 10768629"/>
              <a:gd name="connsiteY184" fmla="*/ 1809389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11935 w 10768629"/>
              <a:gd name="connsiteY151" fmla="*/ 1860177 h 1978172"/>
              <a:gd name="connsiteX152" fmla="*/ 4101228 w 10768629"/>
              <a:gd name="connsiteY152" fmla="*/ 1868717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84330 h 1978172"/>
              <a:gd name="connsiteX182" fmla="*/ 1120257 w 10768629"/>
              <a:gd name="connsiteY182" fmla="*/ 1789615 h 1978172"/>
              <a:gd name="connsiteX183" fmla="*/ 991903 w 10768629"/>
              <a:gd name="connsiteY183" fmla="*/ 1786741 h 1978172"/>
              <a:gd name="connsiteX184" fmla="*/ 883960 w 10768629"/>
              <a:gd name="connsiteY184" fmla="*/ 1809389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Lst>
            <a:rect l="l" t="t" r="r" b="b"/>
            <a:pathLst>
              <a:path w="10768629" h="1978172">
                <a:moveTo>
                  <a:pt x="0" y="0"/>
                </a:moveTo>
                <a:lnTo>
                  <a:pt x="10768629" y="0"/>
                </a:lnTo>
                <a:lnTo>
                  <a:pt x="10733254" y="31439"/>
                </a:lnTo>
                <a:lnTo>
                  <a:pt x="10727085" y="37910"/>
                </a:lnTo>
                <a:cubicBezTo>
                  <a:pt x="10712973" y="56080"/>
                  <a:pt x="10699457" y="78430"/>
                  <a:pt x="10675953" y="68623"/>
                </a:cubicBezTo>
                <a:cubicBezTo>
                  <a:pt x="10685972" y="89202"/>
                  <a:pt x="10641629" y="69781"/>
                  <a:pt x="10637091" y="90361"/>
                </a:cubicBezTo>
                <a:cubicBezTo>
                  <a:pt x="10635214" y="107005"/>
                  <a:pt x="10621323" y="104993"/>
                  <a:pt x="10610971" y="110764"/>
                </a:cubicBezTo>
                <a:cubicBezTo>
                  <a:pt x="10603980" y="127568"/>
                  <a:pt x="10551417" y="141180"/>
                  <a:pt x="10532872" y="138028"/>
                </a:cubicBezTo>
                <a:cubicBezTo>
                  <a:pt x="10480300" y="119072"/>
                  <a:pt x="10440532" y="186296"/>
                  <a:pt x="10398558" y="172911"/>
                </a:cubicBezTo>
                <a:cubicBezTo>
                  <a:pt x="10387708" y="174114"/>
                  <a:pt x="10378792" y="177646"/>
                  <a:pt x="10371128" y="182609"/>
                </a:cubicBezTo>
                <a:lnTo>
                  <a:pt x="10352178" y="199976"/>
                </a:lnTo>
                <a:lnTo>
                  <a:pt x="10351815" y="211879"/>
                </a:lnTo>
                <a:lnTo>
                  <a:pt x="10337471" y="218661"/>
                </a:lnTo>
                <a:lnTo>
                  <a:pt x="10334625" y="222351"/>
                </a:lnTo>
                <a:cubicBezTo>
                  <a:pt x="10321108" y="225227"/>
                  <a:pt x="10278615" y="228401"/>
                  <a:pt x="10256365" y="235917"/>
                </a:cubicBezTo>
                <a:cubicBezTo>
                  <a:pt x="10218136" y="258033"/>
                  <a:pt x="10224552" y="209685"/>
                  <a:pt x="10201127" y="267448"/>
                </a:cubicBezTo>
                <a:cubicBezTo>
                  <a:pt x="10121320" y="273476"/>
                  <a:pt x="10040763" y="345580"/>
                  <a:pt x="9961218" y="326720"/>
                </a:cubicBezTo>
                <a:cubicBezTo>
                  <a:pt x="9980173" y="341621"/>
                  <a:pt x="9883038" y="318484"/>
                  <a:pt x="9859715" y="355698"/>
                </a:cubicBezTo>
                <a:cubicBezTo>
                  <a:pt x="9812822" y="367758"/>
                  <a:pt x="9752089" y="383830"/>
                  <a:pt x="9679867" y="399081"/>
                </a:cubicBezTo>
                <a:cubicBezTo>
                  <a:pt x="9618357" y="415668"/>
                  <a:pt x="9525492" y="446315"/>
                  <a:pt x="9490654" y="455225"/>
                </a:cubicBezTo>
                <a:lnTo>
                  <a:pt x="9470837" y="452539"/>
                </a:lnTo>
                <a:lnTo>
                  <a:pt x="9469082" y="454891"/>
                </a:lnTo>
                <a:cubicBezTo>
                  <a:pt x="9460057" y="461184"/>
                  <a:pt x="9453495" y="461729"/>
                  <a:pt x="9448038" y="459733"/>
                </a:cubicBezTo>
                <a:lnTo>
                  <a:pt x="9396821" y="455795"/>
                </a:lnTo>
                <a:lnTo>
                  <a:pt x="9392197" y="459796"/>
                </a:lnTo>
                <a:lnTo>
                  <a:pt x="9347994" y="464462"/>
                </a:lnTo>
                <a:cubicBezTo>
                  <a:pt x="9347959" y="465155"/>
                  <a:pt x="9347925" y="465846"/>
                  <a:pt x="9347889" y="466539"/>
                </a:cubicBezTo>
                <a:cubicBezTo>
                  <a:pt x="9346648" y="471307"/>
                  <a:pt x="9343831" y="475025"/>
                  <a:pt x="9337639" y="476654"/>
                </a:cubicBezTo>
                <a:cubicBezTo>
                  <a:pt x="9354547" y="503661"/>
                  <a:pt x="9307720" y="510631"/>
                  <a:pt x="9287964" y="513052"/>
                </a:cubicBezTo>
                <a:cubicBezTo>
                  <a:pt x="9269905" y="526173"/>
                  <a:pt x="9245386" y="544358"/>
                  <a:pt x="9229283" y="555377"/>
                </a:cubicBezTo>
                <a:lnTo>
                  <a:pt x="9220274" y="557502"/>
                </a:lnTo>
                <a:cubicBezTo>
                  <a:pt x="9220250" y="557668"/>
                  <a:pt x="9220226" y="557835"/>
                  <a:pt x="9220202" y="558001"/>
                </a:cubicBezTo>
                <a:cubicBezTo>
                  <a:pt x="9218468" y="559434"/>
                  <a:pt x="9215591" y="560497"/>
                  <a:pt x="9210908" y="561147"/>
                </a:cubicBezTo>
                <a:lnTo>
                  <a:pt x="9186374" y="565502"/>
                </a:lnTo>
                <a:lnTo>
                  <a:pt x="9181058" y="569943"/>
                </a:lnTo>
                <a:lnTo>
                  <a:pt x="9167549" y="584727"/>
                </a:lnTo>
                <a:lnTo>
                  <a:pt x="9149110" y="598906"/>
                </a:lnTo>
                <a:cubicBezTo>
                  <a:pt x="9133575" y="594395"/>
                  <a:pt x="9087390" y="636567"/>
                  <a:pt x="9078556" y="644039"/>
                </a:cubicBezTo>
                <a:lnTo>
                  <a:pt x="8996399" y="690055"/>
                </a:lnTo>
                <a:cubicBezTo>
                  <a:pt x="8913147" y="777045"/>
                  <a:pt x="8867993" y="772591"/>
                  <a:pt x="8803791" y="813860"/>
                </a:cubicBezTo>
                <a:cubicBezTo>
                  <a:pt x="8745270" y="819906"/>
                  <a:pt x="8690049" y="823612"/>
                  <a:pt x="8636202" y="848463"/>
                </a:cubicBezTo>
                <a:cubicBezTo>
                  <a:pt x="8594799" y="860014"/>
                  <a:pt x="8568613" y="864779"/>
                  <a:pt x="8555372" y="883171"/>
                </a:cubicBezTo>
                <a:lnTo>
                  <a:pt x="8507229" y="901665"/>
                </a:lnTo>
                <a:lnTo>
                  <a:pt x="8428473" y="927985"/>
                </a:lnTo>
                <a:cubicBezTo>
                  <a:pt x="8428287" y="929817"/>
                  <a:pt x="8428100" y="931648"/>
                  <a:pt x="8427914" y="933480"/>
                </a:cubicBezTo>
                <a:lnTo>
                  <a:pt x="8420327" y="941984"/>
                </a:lnTo>
                <a:lnTo>
                  <a:pt x="8394729" y="948347"/>
                </a:lnTo>
                <a:lnTo>
                  <a:pt x="8380548" y="987916"/>
                </a:lnTo>
                <a:lnTo>
                  <a:pt x="8375330" y="965444"/>
                </a:lnTo>
                <a:cubicBezTo>
                  <a:pt x="8372375" y="964202"/>
                  <a:pt x="8344433" y="977378"/>
                  <a:pt x="8340796" y="980522"/>
                </a:cubicBezTo>
                <a:cubicBezTo>
                  <a:pt x="8328292" y="982128"/>
                  <a:pt x="8319237" y="991089"/>
                  <a:pt x="8304438" y="996739"/>
                </a:cubicBezTo>
                <a:cubicBezTo>
                  <a:pt x="8297193" y="1005683"/>
                  <a:pt x="8289328" y="1014568"/>
                  <a:pt x="8280929" y="1023089"/>
                </a:cubicBezTo>
                <a:lnTo>
                  <a:pt x="8275760" y="1027772"/>
                </a:lnTo>
                <a:lnTo>
                  <a:pt x="8275478" y="1027605"/>
                </a:lnTo>
                <a:cubicBezTo>
                  <a:pt x="8273970" y="1028076"/>
                  <a:pt x="8251461" y="1029408"/>
                  <a:pt x="8249003" y="1032033"/>
                </a:cubicBezTo>
                <a:lnTo>
                  <a:pt x="8203836" y="1037347"/>
                </a:lnTo>
                <a:cubicBezTo>
                  <a:pt x="8172789" y="1049890"/>
                  <a:pt x="8148166" y="1034625"/>
                  <a:pt x="8122936" y="1063113"/>
                </a:cubicBezTo>
                <a:cubicBezTo>
                  <a:pt x="8093850" y="1074757"/>
                  <a:pt x="8066781" y="1075350"/>
                  <a:pt x="8043658" y="1092746"/>
                </a:cubicBezTo>
                <a:cubicBezTo>
                  <a:pt x="8032157" y="1089174"/>
                  <a:pt x="8022145" y="1089998"/>
                  <a:pt x="8015351" y="1105478"/>
                </a:cubicBezTo>
                <a:cubicBezTo>
                  <a:pt x="7987544" y="1113006"/>
                  <a:pt x="7977708" y="1099152"/>
                  <a:pt x="7963145" y="1119346"/>
                </a:cubicBezTo>
                <a:cubicBezTo>
                  <a:pt x="7942622" y="1098880"/>
                  <a:pt x="7943760" y="1109516"/>
                  <a:pt x="7938145" y="1120225"/>
                </a:cubicBezTo>
                <a:lnTo>
                  <a:pt x="7937238" y="1121204"/>
                </a:lnTo>
                <a:lnTo>
                  <a:pt x="7934398" y="1118240"/>
                </a:lnTo>
                <a:lnTo>
                  <a:pt x="7918248" y="1124371"/>
                </a:lnTo>
                <a:lnTo>
                  <a:pt x="7914119" y="1127653"/>
                </a:lnTo>
                <a:cubicBezTo>
                  <a:pt x="7911201" y="1129547"/>
                  <a:pt x="7909169" y="1130331"/>
                  <a:pt x="7907658" y="1130350"/>
                </a:cubicBezTo>
                <a:lnTo>
                  <a:pt x="7907434" y="1130103"/>
                </a:lnTo>
                <a:lnTo>
                  <a:pt x="7901508" y="1133245"/>
                </a:lnTo>
                <a:cubicBezTo>
                  <a:pt x="7891644" y="1139271"/>
                  <a:pt x="7882185" y="1145815"/>
                  <a:pt x="7873287" y="1152609"/>
                </a:cubicBezTo>
                <a:cubicBezTo>
                  <a:pt x="7864672" y="1141906"/>
                  <a:pt x="7845199" y="1159242"/>
                  <a:pt x="7834833" y="1153868"/>
                </a:cubicBezTo>
                <a:lnTo>
                  <a:pt x="7828661" y="1139994"/>
                </a:lnTo>
                <a:lnTo>
                  <a:pt x="7823966" y="1143178"/>
                </a:lnTo>
                <a:lnTo>
                  <a:pt x="7815078" y="1151776"/>
                </a:lnTo>
                <a:cubicBezTo>
                  <a:pt x="7813692" y="1152943"/>
                  <a:pt x="7812687" y="1153116"/>
                  <a:pt x="7812026" y="1151522"/>
                </a:cubicBezTo>
                <a:cubicBezTo>
                  <a:pt x="7806555" y="1153054"/>
                  <a:pt x="7788673" y="1159989"/>
                  <a:pt x="7782249" y="1160970"/>
                </a:cubicBezTo>
                <a:lnTo>
                  <a:pt x="7773476" y="1157414"/>
                </a:lnTo>
                <a:lnTo>
                  <a:pt x="7769600" y="1157365"/>
                </a:lnTo>
                <a:lnTo>
                  <a:pt x="7752631" y="1172815"/>
                </a:lnTo>
                <a:lnTo>
                  <a:pt x="7739392" y="1192062"/>
                </a:lnTo>
                <a:lnTo>
                  <a:pt x="7677677" y="1216394"/>
                </a:lnTo>
                <a:lnTo>
                  <a:pt x="7586920" y="1261888"/>
                </a:lnTo>
                <a:cubicBezTo>
                  <a:pt x="7556723" y="1298911"/>
                  <a:pt x="7489187" y="1284518"/>
                  <a:pt x="7486100" y="1292563"/>
                </a:cubicBezTo>
                <a:cubicBezTo>
                  <a:pt x="7454875" y="1308356"/>
                  <a:pt x="7453335" y="1326361"/>
                  <a:pt x="7411323" y="1340732"/>
                </a:cubicBezTo>
                <a:cubicBezTo>
                  <a:pt x="7372519" y="1390006"/>
                  <a:pt x="7288617" y="1403664"/>
                  <a:pt x="7240698" y="1438832"/>
                </a:cubicBezTo>
                <a:cubicBezTo>
                  <a:pt x="7206467" y="1417136"/>
                  <a:pt x="7227555" y="1441678"/>
                  <a:pt x="7197675" y="1447530"/>
                </a:cubicBezTo>
                <a:cubicBezTo>
                  <a:pt x="7211601" y="1474927"/>
                  <a:pt x="7159483" y="1444981"/>
                  <a:pt x="7164788" y="1480293"/>
                </a:cubicBezTo>
                <a:cubicBezTo>
                  <a:pt x="7159184" y="1480240"/>
                  <a:pt x="7153584" y="1479075"/>
                  <a:pt x="7147929" y="1477641"/>
                </a:cubicBezTo>
                <a:lnTo>
                  <a:pt x="7144965" y="1476908"/>
                </a:lnTo>
                <a:lnTo>
                  <a:pt x="7134299" y="1479969"/>
                </a:lnTo>
                <a:lnTo>
                  <a:pt x="7129809" y="1473339"/>
                </a:lnTo>
                <a:lnTo>
                  <a:pt x="7112688" y="1472575"/>
                </a:lnTo>
                <a:cubicBezTo>
                  <a:pt x="7106506" y="1473449"/>
                  <a:pt x="7100123" y="1475741"/>
                  <a:pt x="7093470" y="1480300"/>
                </a:cubicBezTo>
                <a:cubicBezTo>
                  <a:pt x="7079039" y="1501274"/>
                  <a:pt x="7048991" y="1495718"/>
                  <a:pt x="7025034" y="1506934"/>
                </a:cubicBezTo>
                <a:lnTo>
                  <a:pt x="7014783" y="1515868"/>
                </a:lnTo>
                <a:lnTo>
                  <a:pt x="6979706" y="1523511"/>
                </a:lnTo>
                <a:lnTo>
                  <a:pt x="6977890" y="1525793"/>
                </a:lnTo>
                <a:cubicBezTo>
                  <a:pt x="6971996" y="1527914"/>
                  <a:pt x="6959488" y="1529941"/>
                  <a:pt x="6944339" y="1536237"/>
                </a:cubicBezTo>
                <a:lnTo>
                  <a:pt x="6886996" y="1563569"/>
                </a:lnTo>
                <a:lnTo>
                  <a:pt x="6874510" y="1558469"/>
                </a:lnTo>
                <a:lnTo>
                  <a:pt x="6871943" y="1554651"/>
                </a:lnTo>
                <a:lnTo>
                  <a:pt x="6856174" y="1562024"/>
                </a:lnTo>
                <a:lnTo>
                  <a:pt x="6842321" y="1560554"/>
                </a:lnTo>
                <a:lnTo>
                  <a:pt x="6832713" y="1569357"/>
                </a:lnTo>
                <a:lnTo>
                  <a:pt x="6816351" y="1571495"/>
                </a:lnTo>
                <a:cubicBezTo>
                  <a:pt x="6810216" y="1571510"/>
                  <a:pt x="6803310" y="1571324"/>
                  <a:pt x="6795800" y="1572010"/>
                </a:cubicBezTo>
                <a:lnTo>
                  <a:pt x="6777546" y="1568661"/>
                </a:lnTo>
                <a:lnTo>
                  <a:pt x="6751528" y="1574143"/>
                </a:lnTo>
                <a:cubicBezTo>
                  <a:pt x="6731455" y="1578562"/>
                  <a:pt x="6712054" y="1582098"/>
                  <a:pt x="6691966" y="1582255"/>
                </a:cubicBezTo>
                <a:cubicBezTo>
                  <a:pt x="6677921" y="1590738"/>
                  <a:pt x="6663787" y="1595441"/>
                  <a:pt x="6646941" y="1588471"/>
                </a:cubicBezTo>
                <a:cubicBezTo>
                  <a:pt x="6605135" y="1597971"/>
                  <a:pt x="6598373" y="1612583"/>
                  <a:pt x="6568576" y="1606488"/>
                </a:cubicBezTo>
                <a:cubicBezTo>
                  <a:pt x="6562510" y="1614734"/>
                  <a:pt x="6558067" y="1619360"/>
                  <a:pt x="6554358" y="1621701"/>
                </a:cubicBezTo>
                <a:cubicBezTo>
                  <a:pt x="6543227" y="1628727"/>
                  <a:pt x="6538724" y="1615196"/>
                  <a:pt x="6516968" y="1617195"/>
                </a:cubicBezTo>
                <a:cubicBezTo>
                  <a:pt x="6493173" y="1617368"/>
                  <a:pt x="6528193" y="1598652"/>
                  <a:pt x="6506479" y="1602227"/>
                </a:cubicBezTo>
                <a:cubicBezTo>
                  <a:pt x="6486674" y="1613929"/>
                  <a:pt x="6478484" y="1593997"/>
                  <a:pt x="6458436" y="1607332"/>
                </a:cubicBezTo>
                <a:cubicBezTo>
                  <a:pt x="6471168" y="1620800"/>
                  <a:pt x="6410323" y="1615478"/>
                  <a:pt x="6414786" y="1628815"/>
                </a:cubicBezTo>
                <a:cubicBezTo>
                  <a:pt x="6385942" y="1615041"/>
                  <a:pt x="6386569" y="1640238"/>
                  <a:pt x="6357085" y="1640846"/>
                </a:cubicBezTo>
                <a:cubicBezTo>
                  <a:pt x="6341163" y="1636809"/>
                  <a:pt x="6331497" y="1637754"/>
                  <a:pt x="6322636" y="1648213"/>
                </a:cubicBezTo>
                <a:cubicBezTo>
                  <a:pt x="6248448" y="1627802"/>
                  <a:pt x="6286748" y="1654976"/>
                  <a:pt x="6226172" y="1654676"/>
                </a:cubicBezTo>
                <a:lnTo>
                  <a:pt x="6221217" y="1654506"/>
                </a:lnTo>
                <a:lnTo>
                  <a:pt x="6204956" y="1664280"/>
                </a:lnTo>
                <a:cubicBezTo>
                  <a:pt x="6204728" y="1665114"/>
                  <a:pt x="6204498" y="1665947"/>
                  <a:pt x="6204270" y="1666782"/>
                </a:cubicBezTo>
                <a:lnTo>
                  <a:pt x="6143810" y="1661963"/>
                </a:lnTo>
                <a:lnTo>
                  <a:pt x="6136560" y="1665728"/>
                </a:lnTo>
                <a:lnTo>
                  <a:pt x="6096155" y="1656951"/>
                </a:lnTo>
                <a:lnTo>
                  <a:pt x="6075812" y="1655422"/>
                </a:lnTo>
                <a:lnTo>
                  <a:pt x="6039495" y="1649680"/>
                </a:lnTo>
                <a:lnTo>
                  <a:pt x="6036523" y="1652121"/>
                </a:lnTo>
                <a:lnTo>
                  <a:pt x="6029328" y="1649904"/>
                </a:lnTo>
                <a:lnTo>
                  <a:pt x="6024075" y="1652779"/>
                </a:lnTo>
                <a:lnTo>
                  <a:pt x="6018085" y="1652030"/>
                </a:lnTo>
                <a:cubicBezTo>
                  <a:pt x="6006658" y="1653831"/>
                  <a:pt x="5968194" y="1662035"/>
                  <a:pt x="5955513" y="1663584"/>
                </a:cubicBezTo>
                <a:lnTo>
                  <a:pt x="5941996" y="1661326"/>
                </a:lnTo>
                <a:lnTo>
                  <a:pt x="5931789" y="1669915"/>
                </a:lnTo>
                <a:lnTo>
                  <a:pt x="5888686" y="1672175"/>
                </a:lnTo>
                <a:lnTo>
                  <a:pt x="5873794" y="1665454"/>
                </a:lnTo>
                <a:lnTo>
                  <a:pt x="5860022" y="1660635"/>
                </a:lnTo>
                <a:lnTo>
                  <a:pt x="5858237" y="1660649"/>
                </a:lnTo>
                <a:lnTo>
                  <a:pt x="5840319" y="1660798"/>
                </a:lnTo>
                <a:lnTo>
                  <a:pt x="5806984" y="1661075"/>
                </a:lnTo>
                <a:cubicBezTo>
                  <a:pt x="5785708" y="1661533"/>
                  <a:pt x="5764126" y="1662974"/>
                  <a:pt x="5742351" y="1667489"/>
                </a:cubicBezTo>
                <a:cubicBezTo>
                  <a:pt x="5659069" y="1645168"/>
                  <a:pt x="5615134" y="1706361"/>
                  <a:pt x="5521171" y="1671626"/>
                </a:cubicBezTo>
                <a:cubicBezTo>
                  <a:pt x="5491803" y="1671296"/>
                  <a:pt x="5498089" y="1662666"/>
                  <a:pt x="5457384" y="1683952"/>
                </a:cubicBezTo>
                <a:cubicBezTo>
                  <a:pt x="5356959" y="1699287"/>
                  <a:pt x="5078905" y="1774579"/>
                  <a:pt x="4950070" y="1748401"/>
                </a:cubicBezTo>
                <a:cubicBezTo>
                  <a:pt x="4918276" y="1752255"/>
                  <a:pt x="4891043" y="1756936"/>
                  <a:pt x="4872172" y="1757222"/>
                </a:cubicBezTo>
                <a:lnTo>
                  <a:pt x="4809524" y="1761033"/>
                </a:lnTo>
                <a:cubicBezTo>
                  <a:pt x="4791324" y="1772975"/>
                  <a:pt x="4777258" y="1754591"/>
                  <a:pt x="4759058" y="1766533"/>
                </a:cubicBezTo>
                <a:cubicBezTo>
                  <a:pt x="4747481" y="1770744"/>
                  <a:pt x="4734604" y="1772921"/>
                  <a:pt x="4719749" y="1771811"/>
                </a:cubicBezTo>
                <a:cubicBezTo>
                  <a:pt x="4671168" y="1780243"/>
                  <a:pt x="4634134" y="1775931"/>
                  <a:pt x="4568686" y="1786141"/>
                </a:cubicBezTo>
                <a:cubicBezTo>
                  <a:pt x="4544667" y="1777910"/>
                  <a:pt x="4432547" y="1778168"/>
                  <a:pt x="4418751" y="1796932"/>
                </a:cubicBezTo>
                <a:cubicBezTo>
                  <a:pt x="4403360" y="1801488"/>
                  <a:pt x="4385278" y="1795746"/>
                  <a:pt x="4378377" y="1815528"/>
                </a:cubicBezTo>
                <a:cubicBezTo>
                  <a:pt x="4366870" y="1839461"/>
                  <a:pt x="4337372" y="1814003"/>
                  <a:pt x="4320575" y="1832722"/>
                </a:cubicBezTo>
                <a:cubicBezTo>
                  <a:pt x="4277898" y="1857053"/>
                  <a:pt x="4243945" y="1846759"/>
                  <a:pt x="4211935" y="1860177"/>
                </a:cubicBezTo>
                <a:cubicBezTo>
                  <a:pt x="4181519" y="1859584"/>
                  <a:pt x="4171342" y="1859762"/>
                  <a:pt x="4101228" y="1868717"/>
                </a:cubicBezTo>
                <a:cubicBezTo>
                  <a:pt x="4080159" y="1876188"/>
                  <a:pt x="4039427" y="1877381"/>
                  <a:pt x="3973223" y="1881015"/>
                </a:cubicBezTo>
                <a:cubicBezTo>
                  <a:pt x="3971330" y="1884974"/>
                  <a:pt x="3952843" y="1879225"/>
                  <a:pt x="3900992" y="1880603"/>
                </a:cubicBezTo>
                <a:cubicBezTo>
                  <a:pt x="3849141" y="1881981"/>
                  <a:pt x="3740060" y="1895686"/>
                  <a:pt x="3662119" y="1889285"/>
                </a:cubicBezTo>
                <a:cubicBezTo>
                  <a:pt x="3565155" y="1881322"/>
                  <a:pt x="3613412" y="1915150"/>
                  <a:pt x="3496919" y="1873180"/>
                </a:cubicBezTo>
                <a:cubicBezTo>
                  <a:pt x="3488062" y="1895719"/>
                  <a:pt x="3474293" y="1876288"/>
                  <a:pt x="3449433" y="1889681"/>
                </a:cubicBezTo>
                <a:cubicBezTo>
                  <a:pt x="3406553" y="1891629"/>
                  <a:pt x="3413217" y="1897797"/>
                  <a:pt x="3369766" y="1916653"/>
                </a:cubicBezTo>
                <a:cubicBezTo>
                  <a:pt x="3338805" y="1929531"/>
                  <a:pt x="3289487" y="1928617"/>
                  <a:pt x="3269672" y="1938036"/>
                </a:cubicBezTo>
                <a:lnTo>
                  <a:pt x="3224897" y="1943733"/>
                </a:lnTo>
                <a:cubicBezTo>
                  <a:pt x="3188693" y="1949271"/>
                  <a:pt x="3178540" y="1909145"/>
                  <a:pt x="3161463" y="1946591"/>
                </a:cubicBezTo>
                <a:lnTo>
                  <a:pt x="3112044" y="1935614"/>
                </a:lnTo>
                <a:lnTo>
                  <a:pt x="3069716" y="1930463"/>
                </a:lnTo>
                <a:cubicBezTo>
                  <a:pt x="3049937" y="1924285"/>
                  <a:pt x="3047816" y="1925644"/>
                  <a:pt x="3005773" y="1915878"/>
                </a:cubicBezTo>
                <a:cubicBezTo>
                  <a:pt x="2978838" y="1921092"/>
                  <a:pt x="2967972" y="1927319"/>
                  <a:pt x="2897201" y="1926772"/>
                </a:cubicBezTo>
                <a:lnTo>
                  <a:pt x="2783891" y="1931749"/>
                </a:lnTo>
                <a:cubicBezTo>
                  <a:pt x="2753098" y="1932794"/>
                  <a:pt x="2731621" y="1915151"/>
                  <a:pt x="2712447" y="1933044"/>
                </a:cubicBezTo>
                <a:cubicBezTo>
                  <a:pt x="2621923" y="1990472"/>
                  <a:pt x="2637976" y="1949546"/>
                  <a:pt x="2560151" y="1963609"/>
                </a:cubicBezTo>
                <a:cubicBezTo>
                  <a:pt x="2472084" y="1973456"/>
                  <a:pt x="2423631" y="1962133"/>
                  <a:pt x="2367221" y="1971884"/>
                </a:cubicBezTo>
                <a:cubicBezTo>
                  <a:pt x="2355331" y="1950582"/>
                  <a:pt x="2295649" y="1950006"/>
                  <a:pt x="2272130" y="1961162"/>
                </a:cubicBezTo>
                <a:cubicBezTo>
                  <a:pt x="2229336" y="1964326"/>
                  <a:pt x="2232627" y="1943953"/>
                  <a:pt x="2189404" y="1978172"/>
                </a:cubicBezTo>
                <a:cubicBezTo>
                  <a:pt x="2153824" y="1968017"/>
                  <a:pt x="2114605" y="1969166"/>
                  <a:pt x="2077704" y="1965002"/>
                </a:cubicBezTo>
                <a:cubicBezTo>
                  <a:pt x="2053064" y="1962036"/>
                  <a:pt x="2051584" y="1971011"/>
                  <a:pt x="2033299" y="1969042"/>
                </a:cubicBezTo>
                <a:cubicBezTo>
                  <a:pt x="2015014" y="1967073"/>
                  <a:pt x="1998956" y="1958903"/>
                  <a:pt x="1967996" y="1953187"/>
                </a:cubicBezTo>
                <a:cubicBezTo>
                  <a:pt x="1924117" y="1970917"/>
                  <a:pt x="1915668" y="1940297"/>
                  <a:pt x="1855805" y="1926082"/>
                </a:cubicBezTo>
                <a:cubicBezTo>
                  <a:pt x="1830663" y="1943732"/>
                  <a:pt x="1810564" y="1935694"/>
                  <a:pt x="1790957" y="1919460"/>
                </a:cubicBezTo>
                <a:cubicBezTo>
                  <a:pt x="1732588" y="1924884"/>
                  <a:pt x="1679506" y="1900619"/>
                  <a:pt x="1613978" y="1891581"/>
                </a:cubicBezTo>
                <a:cubicBezTo>
                  <a:pt x="1542961" y="1912227"/>
                  <a:pt x="1506863" y="1865666"/>
                  <a:pt x="1436831" y="1856201"/>
                </a:cubicBezTo>
                <a:cubicBezTo>
                  <a:pt x="1409149" y="1862955"/>
                  <a:pt x="1416370" y="1829853"/>
                  <a:pt x="1357365" y="1832140"/>
                </a:cubicBezTo>
                <a:cubicBezTo>
                  <a:pt x="1285880" y="1811785"/>
                  <a:pt x="1273193" y="1786872"/>
                  <a:pt x="1232341" y="1785942"/>
                </a:cubicBezTo>
                <a:cubicBezTo>
                  <a:pt x="1223903" y="1792798"/>
                  <a:pt x="1160576" y="1793911"/>
                  <a:pt x="1162595" y="1784330"/>
                </a:cubicBezTo>
                <a:cubicBezTo>
                  <a:pt x="1153167" y="1787110"/>
                  <a:pt x="1122206" y="1805077"/>
                  <a:pt x="1120257" y="1789615"/>
                </a:cubicBezTo>
                <a:cubicBezTo>
                  <a:pt x="1073149" y="1786750"/>
                  <a:pt x="1034361" y="1768718"/>
                  <a:pt x="991903" y="1786741"/>
                </a:cubicBezTo>
                <a:cubicBezTo>
                  <a:pt x="966383" y="1781126"/>
                  <a:pt x="949501" y="1800915"/>
                  <a:pt x="883960" y="1809389"/>
                </a:cubicBezTo>
                <a:cubicBezTo>
                  <a:pt x="836064" y="1808194"/>
                  <a:pt x="826980" y="1826610"/>
                  <a:pt x="766531" y="1805053"/>
                </a:cubicBezTo>
                <a:cubicBezTo>
                  <a:pt x="732778" y="1801141"/>
                  <a:pt x="694055" y="1787044"/>
                  <a:pt x="669779" y="1800537"/>
                </a:cubicBezTo>
                <a:cubicBezTo>
                  <a:pt x="645252" y="1794709"/>
                  <a:pt x="563495" y="1813232"/>
                  <a:pt x="523898" y="1811085"/>
                </a:cubicBezTo>
                <a:cubicBezTo>
                  <a:pt x="457555" y="1798530"/>
                  <a:pt x="395227" y="1824052"/>
                  <a:pt x="360251" y="1830735"/>
                </a:cubicBezTo>
                <a:cubicBezTo>
                  <a:pt x="313564" y="1825583"/>
                  <a:pt x="298281" y="1811622"/>
                  <a:pt x="255207" y="1818275"/>
                </a:cubicBezTo>
                <a:cubicBezTo>
                  <a:pt x="206572" y="1839769"/>
                  <a:pt x="160277" y="1836800"/>
                  <a:pt x="101803" y="1870647"/>
                </a:cubicBezTo>
                <a:cubicBezTo>
                  <a:pt x="85849" y="1910002"/>
                  <a:pt x="27997" y="1845258"/>
                  <a:pt x="25397" y="1888443"/>
                </a:cubicBezTo>
                <a:cubicBezTo>
                  <a:pt x="19096" y="1881154"/>
                  <a:pt x="11260" y="1878398"/>
                  <a:pt x="2370" y="1878311"/>
                </a:cubicBezTo>
                <a:lnTo>
                  <a:pt x="0" y="1878785"/>
                </a:lnTo>
                <a:lnTo>
                  <a:pt x="0" y="0"/>
                </a:lnTo>
                <a:close/>
              </a:path>
            </a:pathLst>
          </a:custGeom>
          <a:solidFill>
            <a:srgbClr val="82766A">
              <a:alpha val="15000"/>
            </a:srgbClr>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3" name="Segnaposto contenuto 2">
            <a:extLst>
              <a:ext uri="{FF2B5EF4-FFF2-40B4-BE49-F238E27FC236}">
                <a16:creationId xmlns:a16="http://schemas.microsoft.com/office/drawing/2014/main" id="{D2CDB4A2-8D97-3FFE-3622-F2600FF6C1EA}"/>
              </a:ext>
            </a:extLst>
          </p:cNvPr>
          <p:cNvSpPr>
            <a:spLocks noGrp="1"/>
          </p:cNvSpPr>
          <p:nvPr>
            <p:ph idx="1"/>
          </p:nvPr>
        </p:nvSpPr>
        <p:spPr>
          <a:xfrm>
            <a:off x="1137034" y="2198362"/>
            <a:ext cx="4958966" cy="3917773"/>
          </a:xfrm>
        </p:spPr>
        <p:txBody>
          <a:bodyPr vert="horz" lIns="91440" tIns="45720" rIns="91440" bIns="45720" rtlCol="0">
            <a:normAutofit lnSpcReduction="10000"/>
          </a:bodyPr>
          <a:lstStyle/>
          <a:p>
            <a:pPr algn="just"/>
            <a:r>
              <a:rPr lang="en-US" sz="1800" dirty="0">
                <a:latin typeface="Bierstadt" panose="020B0004020202020204" pitchFamily="34" charset="0"/>
              </a:rPr>
              <a:t>The </a:t>
            </a:r>
            <a:r>
              <a:rPr lang="en-US" sz="1800" b="1" dirty="0">
                <a:latin typeface="Bierstadt" panose="020B0004020202020204" pitchFamily="34" charset="0"/>
              </a:rPr>
              <a:t>foraging behavior </a:t>
            </a:r>
            <a:r>
              <a:rPr lang="en-US" sz="1800" dirty="0">
                <a:latin typeface="Bierstadt" panose="020B0004020202020204" pitchFamily="34" charset="0"/>
              </a:rPr>
              <a:t>of many ant species is </a:t>
            </a:r>
            <a:r>
              <a:rPr lang="en-US" sz="1800" b="1" dirty="0">
                <a:latin typeface="Bierstadt" panose="020B0004020202020204" pitchFamily="34" charset="0"/>
              </a:rPr>
              <a:t>based on indirect communication</a:t>
            </a:r>
            <a:r>
              <a:rPr lang="en-US" sz="1800" dirty="0">
                <a:latin typeface="Bierstadt" panose="020B0004020202020204" pitchFamily="34" charset="0"/>
              </a:rPr>
              <a:t> mediated by pheromones. </a:t>
            </a:r>
          </a:p>
          <a:p>
            <a:pPr algn="just"/>
            <a:r>
              <a:rPr lang="en-US" sz="1800" b="1" dirty="0">
                <a:latin typeface="Bierstadt" panose="020B0004020202020204" pitchFamily="34" charset="0"/>
              </a:rPr>
              <a:t>While walking </a:t>
            </a:r>
            <a:r>
              <a:rPr lang="en-US" sz="1800" dirty="0">
                <a:latin typeface="Bierstadt" panose="020B0004020202020204" pitchFamily="34" charset="0"/>
              </a:rPr>
              <a:t>from food sources to the nest and vice versa, </a:t>
            </a:r>
            <a:r>
              <a:rPr lang="en-US" sz="1800" b="1" dirty="0">
                <a:latin typeface="Bierstadt" panose="020B0004020202020204" pitchFamily="34" charset="0"/>
              </a:rPr>
              <a:t>ants deposit pheromones</a:t>
            </a:r>
            <a:r>
              <a:rPr lang="en-US" sz="1800" dirty="0">
                <a:latin typeface="Bierstadt" panose="020B0004020202020204" pitchFamily="34" charset="0"/>
              </a:rPr>
              <a:t> on the ground, forming in this way a pheromone trail. </a:t>
            </a:r>
          </a:p>
          <a:p>
            <a:pPr algn="just"/>
            <a:r>
              <a:rPr lang="en-US" sz="1800" b="1" dirty="0">
                <a:latin typeface="Bierstadt" panose="020B0004020202020204" pitchFamily="34" charset="0"/>
              </a:rPr>
              <a:t>Ants can smell the pheromone </a:t>
            </a:r>
            <a:r>
              <a:rPr lang="en-US" sz="1800" dirty="0">
                <a:latin typeface="Bierstadt" panose="020B0004020202020204" pitchFamily="34" charset="0"/>
              </a:rPr>
              <a:t>and they tend to </a:t>
            </a:r>
            <a:r>
              <a:rPr lang="en-US" sz="1800" b="1" dirty="0">
                <a:latin typeface="Bierstadt" panose="020B0004020202020204" pitchFamily="34" charset="0"/>
              </a:rPr>
              <a:t>choose,</a:t>
            </a:r>
            <a:r>
              <a:rPr lang="en-US" sz="1800" dirty="0">
                <a:latin typeface="Bierstadt" panose="020B0004020202020204" pitchFamily="34" charset="0"/>
              </a:rPr>
              <a:t> probabilistically, </a:t>
            </a:r>
            <a:r>
              <a:rPr lang="en-US" sz="1800" b="1" dirty="0">
                <a:latin typeface="Bierstadt" panose="020B0004020202020204" pitchFamily="34" charset="0"/>
              </a:rPr>
              <a:t>paths marked by strong pheromone </a:t>
            </a:r>
            <a:r>
              <a:rPr lang="en-US" sz="1800" dirty="0">
                <a:latin typeface="Bierstadt" panose="020B0004020202020204" pitchFamily="34" charset="0"/>
              </a:rPr>
              <a:t>concentrations.</a:t>
            </a:r>
          </a:p>
          <a:p>
            <a:pPr algn="just"/>
            <a:r>
              <a:rPr lang="en-US" sz="1800" b="1" dirty="0">
                <a:latin typeface="Bierstadt" panose="020B0004020202020204" pitchFamily="34" charset="0"/>
              </a:rPr>
              <a:t>Ant colony optimization</a:t>
            </a:r>
            <a:r>
              <a:rPr lang="en-US" sz="1800" dirty="0">
                <a:latin typeface="Bierstadt" panose="020B0004020202020204" pitchFamily="34" charset="0"/>
              </a:rPr>
              <a:t>,’’ or ACO </a:t>
            </a:r>
            <a:r>
              <a:rPr lang="en-US" sz="1800" b="1" dirty="0">
                <a:latin typeface="Bierstadt" panose="020B0004020202020204" pitchFamily="34" charset="0"/>
              </a:rPr>
              <a:t>is inspired by the foraging behavior of ant colonies </a:t>
            </a:r>
            <a:r>
              <a:rPr lang="en-US" sz="1800" dirty="0">
                <a:latin typeface="Bierstadt" panose="020B0004020202020204" pitchFamily="34" charset="0"/>
              </a:rPr>
              <a:t>and targets discrete optimization problems. </a:t>
            </a:r>
          </a:p>
          <a:p>
            <a:pPr marL="0" indent="0" algn="just">
              <a:buNone/>
            </a:pPr>
            <a:endParaRPr lang="en-US" sz="1800" dirty="0">
              <a:latin typeface="Bierstadt" panose="020B0004020202020204" pitchFamily="34" charset="0"/>
            </a:endParaRPr>
          </a:p>
        </p:txBody>
      </p:sp>
      <p:pic>
        <p:nvPicPr>
          <p:cNvPr id="7" name="Immagine 6">
            <a:extLst>
              <a:ext uri="{FF2B5EF4-FFF2-40B4-BE49-F238E27FC236}">
                <a16:creationId xmlns:a16="http://schemas.microsoft.com/office/drawing/2014/main" id="{8E5571C4-DEB4-9A91-9068-9911B4E4A54C}"/>
              </a:ext>
            </a:extLst>
          </p:cNvPr>
          <p:cNvPicPr>
            <a:picLocks noChangeAspect="1"/>
          </p:cNvPicPr>
          <p:nvPr/>
        </p:nvPicPr>
        <p:blipFill>
          <a:blip r:embed="rId2"/>
          <a:stretch>
            <a:fillRect/>
          </a:stretch>
        </p:blipFill>
        <p:spPr>
          <a:xfrm>
            <a:off x="6904258" y="2184914"/>
            <a:ext cx="4418723" cy="3755915"/>
          </a:xfrm>
          <a:prstGeom prst="rect">
            <a:avLst/>
          </a:prstGeom>
        </p:spPr>
      </p:pic>
      <p:sp>
        <p:nvSpPr>
          <p:cNvPr id="16" name="Freeform: Shape 15">
            <a:extLst>
              <a:ext uri="{FF2B5EF4-FFF2-40B4-BE49-F238E27FC236}">
                <a16:creationId xmlns:a16="http://schemas.microsoft.com/office/drawing/2014/main" id="{9A0D773F-7A7D-4DBB-9DEA-86BB8B8F4BC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10800000">
            <a:off x="5381624" y="6209414"/>
            <a:ext cx="6810375" cy="648586"/>
          </a:xfrm>
          <a:custGeom>
            <a:avLst/>
            <a:gdLst>
              <a:gd name="connsiteX0" fmla="*/ 0 w 10753706"/>
              <a:gd name="connsiteY0" fmla="*/ 0 h 1027260"/>
              <a:gd name="connsiteX1" fmla="*/ 10753706 w 10753706"/>
              <a:gd name="connsiteY1" fmla="*/ 0 h 1027260"/>
              <a:gd name="connsiteX2" fmla="*/ 10748809 w 10753706"/>
              <a:gd name="connsiteY2" fmla="*/ 2522 h 1027260"/>
              <a:gd name="connsiteX3" fmla="*/ 10725330 w 10753706"/>
              <a:gd name="connsiteY3" fmla="*/ 11977 h 1027260"/>
              <a:gd name="connsiteX4" fmla="*/ 10615423 w 10753706"/>
              <a:gd name="connsiteY4" fmla="*/ 52967 h 1027260"/>
              <a:gd name="connsiteX5" fmla="*/ 10533936 w 10753706"/>
              <a:gd name="connsiteY5" fmla="*/ 53095 h 1027260"/>
              <a:gd name="connsiteX6" fmla="*/ 10466876 w 10753706"/>
              <a:gd name="connsiteY6" fmla="*/ 45180 h 1027260"/>
              <a:gd name="connsiteX7" fmla="*/ 10355090 w 10753706"/>
              <a:gd name="connsiteY7" fmla="*/ 89741 h 1027260"/>
              <a:gd name="connsiteX8" fmla="*/ 10087145 w 10753706"/>
              <a:gd name="connsiteY8" fmla="*/ 66115 h 1027260"/>
              <a:gd name="connsiteX9" fmla="*/ 10015902 w 10753706"/>
              <a:gd name="connsiteY9" fmla="*/ 76178 h 1027260"/>
              <a:gd name="connsiteX10" fmla="*/ 9806005 w 10753706"/>
              <a:gd name="connsiteY10" fmla="*/ 102435 h 1027260"/>
              <a:gd name="connsiteX11" fmla="*/ 9602583 w 10753706"/>
              <a:gd name="connsiteY11" fmla="*/ 179170 h 1027260"/>
              <a:gd name="connsiteX12" fmla="*/ 9469719 w 10753706"/>
              <a:gd name="connsiteY12" fmla="*/ 174721 h 1027260"/>
              <a:gd name="connsiteX13" fmla="*/ 9408692 w 10753706"/>
              <a:gd name="connsiteY13" fmla="*/ 189513 h 1027260"/>
              <a:gd name="connsiteX14" fmla="*/ 9364151 w 10753706"/>
              <a:gd name="connsiteY14" fmla="*/ 194072 h 1027260"/>
              <a:gd name="connsiteX15" fmla="*/ 9337751 w 10753706"/>
              <a:gd name="connsiteY15" fmla="*/ 197579 h 1027260"/>
              <a:gd name="connsiteX16" fmla="*/ 9297166 w 10753706"/>
              <a:gd name="connsiteY16" fmla="*/ 216558 h 1027260"/>
              <a:gd name="connsiteX17" fmla="*/ 9123859 w 10753706"/>
              <a:gd name="connsiteY17" fmla="*/ 237356 h 1027260"/>
              <a:gd name="connsiteX18" fmla="*/ 8950741 w 10753706"/>
              <a:gd name="connsiteY18" fmla="*/ 238020 h 1027260"/>
              <a:gd name="connsiteX19" fmla="*/ 8718236 w 10753706"/>
              <a:gd name="connsiteY19" fmla="*/ 303148 h 1027260"/>
              <a:gd name="connsiteX20" fmla="*/ 8694011 w 10753706"/>
              <a:gd name="connsiteY20" fmla="*/ 308812 h 1027260"/>
              <a:gd name="connsiteX21" fmla="*/ 8611976 w 10753706"/>
              <a:gd name="connsiteY21" fmla="*/ 324819 h 1027260"/>
              <a:gd name="connsiteX22" fmla="*/ 8562074 w 10753706"/>
              <a:gd name="connsiteY22" fmla="*/ 337971 h 1027260"/>
              <a:gd name="connsiteX23" fmla="*/ 8501724 w 10753706"/>
              <a:gd name="connsiteY23" fmla="*/ 360865 h 1027260"/>
              <a:gd name="connsiteX24" fmla="*/ 8504489 w 10753706"/>
              <a:gd name="connsiteY24" fmla="*/ 364790 h 1027260"/>
              <a:gd name="connsiteX25" fmla="*/ 8492774 w 10753706"/>
              <a:gd name="connsiteY25" fmla="*/ 366181 h 1027260"/>
              <a:gd name="connsiteX26" fmla="*/ 8466405 w 10753706"/>
              <a:gd name="connsiteY26" fmla="*/ 368724 h 1027260"/>
              <a:gd name="connsiteX27" fmla="*/ 8427069 w 10753706"/>
              <a:gd name="connsiteY27" fmla="*/ 387211 h 1027260"/>
              <a:gd name="connsiteX28" fmla="*/ 8387766 w 10753706"/>
              <a:gd name="connsiteY28" fmla="*/ 377161 h 1027260"/>
              <a:gd name="connsiteX29" fmla="*/ 8315874 w 10753706"/>
              <a:gd name="connsiteY29" fmla="*/ 395527 h 1027260"/>
              <a:gd name="connsiteX30" fmla="*/ 8274474 w 10753706"/>
              <a:gd name="connsiteY30" fmla="*/ 405112 h 1027260"/>
              <a:gd name="connsiteX31" fmla="*/ 8234664 w 10753706"/>
              <a:gd name="connsiteY31" fmla="*/ 410219 h 1027260"/>
              <a:gd name="connsiteX32" fmla="*/ 8211268 w 10753706"/>
              <a:gd name="connsiteY32" fmla="*/ 416791 h 1027260"/>
              <a:gd name="connsiteX33" fmla="*/ 8188615 w 10753706"/>
              <a:gd name="connsiteY33" fmla="*/ 421755 h 1027260"/>
              <a:gd name="connsiteX34" fmla="*/ 8179981 w 10753706"/>
              <a:gd name="connsiteY34" fmla="*/ 420402 h 1027260"/>
              <a:gd name="connsiteX35" fmla="*/ 8179307 w 10753706"/>
              <a:gd name="connsiteY35" fmla="*/ 422516 h 1027260"/>
              <a:gd name="connsiteX36" fmla="*/ 8147929 w 10753706"/>
              <a:gd name="connsiteY36" fmla="*/ 450302 h 1027260"/>
              <a:gd name="connsiteX37" fmla="*/ 8089136 w 10753706"/>
              <a:gd name="connsiteY37" fmla="*/ 465283 h 1027260"/>
              <a:gd name="connsiteX38" fmla="*/ 8049973 w 10753706"/>
              <a:gd name="connsiteY38" fmla="*/ 454121 h 1027260"/>
              <a:gd name="connsiteX39" fmla="*/ 7965913 w 10753706"/>
              <a:gd name="connsiteY39" fmla="*/ 464415 h 1027260"/>
              <a:gd name="connsiteX40" fmla="*/ 7945093 w 10753706"/>
              <a:gd name="connsiteY40" fmla="*/ 464798 h 1027260"/>
              <a:gd name="connsiteX41" fmla="*/ 7935335 w 10753706"/>
              <a:gd name="connsiteY41" fmla="*/ 462442 h 1027260"/>
              <a:gd name="connsiteX42" fmla="*/ 7904779 w 10753706"/>
              <a:gd name="connsiteY42" fmla="*/ 471429 h 1027260"/>
              <a:gd name="connsiteX43" fmla="*/ 7855604 w 10753706"/>
              <a:gd name="connsiteY43" fmla="*/ 480199 h 1027260"/>
              <a:gd name="connsiteX44" fmla="*/ 7832630 w 10753706"/>
              <a:gd name="connsiteY44" fmla="*/ 485371 h 1027260"/>
              <a:gd name="connsiteX45" fmla="*/ 7812438 w 10753706"/>
              <a:gd name="connsiteY45" fmla="*/ 485391 h 1027260"/>
              <a:gd name="connsiteX46" fmla="*/ 7701399 w 10753706"/>
              <a:gd name="connsiteY46" fmla="*/ 495197 h 1027260"/>
              <a:gd name="connsiteX47" fmla="*/ 7674778 w 10753706"/>
              <a:gd name="connsiteY47" fmla="*/ 494723 h 1027260"/>
              <a:gd name="connsiteX48" fmla="*/ 7660445 w 10753706"/>
              <a:gd name="connsiteY48" fmla="*/ 490194 h 1027260"/>
              <a:gd name="connsiteX49" fmla="*/ 7651781 w 10753706"/>
              <a:gd name="connsiteY49" fmla="*/ 493084 h 1027260"/>
              <a:gd name="connsiteX50" fmla="*/ 7584807 w 10753706"/>
              <a:gd name="connsiteY50" fmla="*/ 499490 h 1027260"/>
              <a:gd name="connsiteX51" fmla="*/ 7541324 w 10753706"/>
              <a:gd name="connsiteY51" fmla="*/ 504184 h 1027260"/>
              <a:gd name="connsiteX52" fmla="*/ 7541756 w 10753706"/>
              <a:gd name="connsiteY52" fmla="*/ 512184 h 1027260"/>
              <a:gd name="connsiteX53" fmla="*/ 7503906 w 10753706"/>
              <a:gd name="connsiteY53" fmla="*/ 518551 h 1027260"/>
              <a:gd name="connsiteX54" fmla="*/ 7460411 w 10753706"/>
              <a:gd name="connsiteY54" fmla="*/ 517415 h 1027260"/>
              <a:gd name="connsiteX55" fmla="*/ 7460116 w 10753706"/>
              <a:gd name="connsiteY55" fmla="*/ 517548 h 1027260"/>
              <a:gd name="connsiteX56" fmla="*/ 7297810 w 10753706"/>
              <a:gd name="connsiteY56" fmla="*/ 563947 h 1027260"/>
              <a:gd name="connsiteX57" fmla="*/ 6946388 w 10753706"/>
              <a:gd name="connsiteY57" fmla="*/ 665244 h 1027260"/>
              <a:gd name="connsiteX58" fmla="*/ 6741704 w 10753706"/>
              <a:gd name="connsiteY58" fmla="*/ 679365 h 1027260"/>
              <a:gd name="connsiteX59" fmla="*/ 6624680 w 10753706"/>
              <a:gd name="connsiteY59" fmla="*/ 677674 h 1027260"/>
              <a:gd name="connsiteX60" fmla="*/ 6605700 w 10753706"/>
              <a:gd name="connsiteY60" fmla="*/ 683566 h 1027260"/>
              <a:gd name="connsiteX61" fmla="*/ 6576922 w 10753706"/>
              <a:gd name="connsiteY61" fmla="*/ 683030 h 1027260"/>
              <a:gd name="connsiteX62" fmla="*/ 6405123 w 10753706"/>
              <a:gd name="connsiteY62" fmla="*/ 721946 h 1027260"/>
              <a:gd name="connsiteX63" fmla="*/ 6368938 w 10753706"/>
              <a:gd name="connsiteY63" fmla="*/ 717341 h 1027260"/>
              <a:gd name="connsiteX64" fmla="*/ 6295102 w 10753706"/>
              <a:gd name="connsiteY64" fmla="*/ 729508 h 1027260"/>
              <a:gd name="connsiteX65" fmla="*/ 6202084 w 10753706"/>
              <a:gd name="connsiteY65" fmla="*/ 767091 h 1027260"/>
              <a:gd name="connsiteX66" fmla="*/ 6067157 w 10753706"/>
              <a:gd name="connsiteY66" fmla="*/ 790339 h 1027260"/>
              <a:gd name="connsiteX67" fmla="*/ 6061443 w 10753706"/>
              <a:gd name="connsiteY67" fmla="*/ 796151 h 1027260"/>
              <a:gd name="connsiteX68" fmla="*/ 6051406 w 10753706"/>
              <a:gd name="connsiteY68" fmla="*/ 800684 h 1027260"/>
              <a:gd name="connsiteX69" fmla="*/ 6049097 w 10753706"/>
              <a:gd name="connsiteY69" fmla="*/ 800636 h 1027260"/>
              <a:gd name="connsiteX70" fmla="*/ 6034222 w 10753706"/>
              <a:gd name="connsiteY70" fmla="*/ 804110 h 1027260"/>
              <a:gd name="connsiteX71" fmla="*/ 6033121 w 10753706"/>
              <a:gd name="connsiteY71" fmla="*/ 806078 h 1027260"/>
              <a:gd name="connsiteX72" fmla="*/ 6023593 w 10753706"/>
              <a:gd name="connsiteY72" fmla="*/ 808842 h 1027260"/>
              <a:gd name="connsiteX73" fmla="*/ 6006639 w 10753706"/>
              <a:gd name="connsiteY73" fmla="*/ 815304 h 1027260"/>
              <a:gd name="connsiteX74" fmla="*/ 6001762 w 10753706"/>
              <a:gd name="connsiteY74" fmla="*/ 815557 h 1027260"/>
              <a:gd name="connsiteX75" fmla="*/ 5973534 w 10753706"/>
              <a:gd name="connsiteY75" fmla="*/ 823815 h 1027260"/>
              <a:gd name="connsiteX76" fmla="*/ 5972336 w 10753706"/>
              <a:gd name="connsiteY76" fmla="*/ 823476 h 1027260"/>
              <a:gd name="connsiteX77" fmla="*/ 5960841 w 10753706"/>
              <a:gd name="connsiteY77" fmla="*/ 823819 h 1027260"/>
              <a:gd name="connsiteX78" fmla="*/ 5940719 w 10753706"/>
              <a:gd name="connsiteY78" fmla="*/ 825514 h 1027260"/>
              <a:gd name="connsiteX79" fmla="*/ 5884298 w 10753706"/>
              <a:gd name="connsiteY79" fmla="*/ 823806 h 1027260"/>
              <a:gd name="connsiteX80" fmla="*/ 5854779 w 10753706"/>
              <a:gd name="connsiteY80" fmla="*/ 832365 h 1027260"/>
              <a:gd name="connsiteX81" fmla="*/ 5848382 w 10753706"/>
              <a:gd name="connsiteY81" fmla="*/ 833844 h 1027260"/>
              <a:gd name="connsiteX82" fmla="*/ 5848066 w 10753706"/>
              <a:gd name="connsiteY82" fmla="*/ 833772 h 1027260"/>
              <a:gd name="connsiteX83" fmla="*/ 5840944 w 10753706"/>
              <a:gd name="connsiteY83" fmla="*/ 835132 h 1027260"/>
              <a:gd name="connsiteX84" fmla="*/ 5836719 w 10753706"/>
              <a:gd name="connsiteY84" fmla="*/ 836539 h 1027260"/>
              <a:gd name="connsiteX85" fmla="*/ 5824311 w 10753706"/>
              <a:gd name="connsiteY85" fmla="*/ 839408 h 1027260"/>
              <a:gd name="connsiteX86" fmla="*/ 5818788 w 10753706"/>
              <a:gd name="connsiteY86" fmla="*/ 839727 h 1027260"/>
              <a:gd name="connsiteX87" fmla="*/ 5763953 w 10753706"/>
              <a:gd name="connsiteY87" fmla="*/ 834282 h 1027260"/>
              <a:gd name="connsiteX88" fmla="*/ 5667748 w 10753706"/>
              <a:gd name="connsiteY88" fmla="*/ 840211 h 1027260"/>
              <a:gd name="connsiteX89" fmla="*/ 5573108 w 10753706"/>
              <a:gd name="connsiteY89" fmla="*/ 847611 h 1027260"/>
              <a:gd name="connsiteX90" fmla="*/ 5539137 w 10753706"/>
              <a:gd name="connsiteY90" fmla="*/ 851033 h 1027260"/>
              <a:gd name="connsiteX91" fmla="*/ 5510651 w 10753706"/>
              <a:gd name="connsiteY91" fmla="*/ 844215 h 1027260"/>
              <a:gd name="connsiteX92" fmla="*/ 5457331 w 10753706"/>
              <a:gd name="connsiteY92" fmla="*/ 839159 h 1027260"/>
              <a:gd name="connsiteX93" fmla="*/ 5410613 w 10753706"/>
              <a:gd name="connsiteY93" fmla="*/ 834358 h 1027260"/>
              <a:gd name="connsiteX94" fmla="*/ 5370040 w 10753706"/>
              <a:gd name="connsiteY94" fmla="*/ 862127 h 1027260"/>
              <a:gd name="connsiteX95" fmla="*/ 5318778 w 10753706"/>
              <a:gd name="connsiteY95" fmla="*/ 855310 h 1027260"/>
              <a:gd name="connsiteX96" fmla="*/ 5298645 w 10753706"/>
              <a:gd name="connsiteY96" fmla="*/ 855171 h 1027260"/>
              <a:gd name="connsiteX97" fmla="*/ 5253828 w 10753706"/>
              <a:gd name="connsiteY97" fmla="*/ 859670 h 1027260"/>
              <a:gd name="connsiteX98" fmla="*/ 5216955 w 10753706"/>
              <a:gd name="connsiteY98" fmla="*/ 866245 h 1027260"/>
              <a:gd name="connsiteX99" fmla="*/ 5214344 w 10753706"/>
              <a:gd name="connsiteY99" fmla="*/ 868102 h 1027260"/>
              <a:gd name="connsiteX100" fmla="*/ 5195561 w 10753706"/>
              <a:gd name="connsiteY100" fmla="*/ 869949 h 1027260"/>
              <a:gd name="connsiteX101" fmla="*/ 5182555 w 10753706"/>
              <a:gd name="connsiteY101" fmla="*/ 873542 h 1027260"/>
              <a:gd name="connsiteX102" fmla="*/ 5172552 w 10753706"/>
              <a:gd name="connsiteY102" fmla="*/ 878801 h 1027260"/>
              <a:gd name="connsiteX103" fmla="*/ 5027993 w 10753706"/>
              <a:gd name="connsiteY103" fmla="*/ 889666 h 1027260"/>
              <a:gd name="connsiteX104" fmla="*/ 4939844 w 10753706"/>
              <a:gd name="connsiteY104" fmla="*/ 934802 h 1027260"/>
              <a:gd name="connsiteX105" fmla="*/ 4792576 w 10753706"/>
              <a:gd name="connsiteY105" fmla="*/ 934820 h 1027260"/>
              <a:gd name="connsiteX106" fmla="*/ 4602423 w 10753706"/>
              <a:gd name="connsiteY106" fmla="*/ 958063 h 1027260"/>
              <a:gd name="connsiteX107" fmla="*/ 4290656 w 10753706"/>
              <a:gd name="connsiteY107" fmla="*/ 969152 h 1027260"/>
              <a:gd name="connsiteX108" fmla="*/ 3952334 w 10753706"/>
              <a:gd name="connsiteY108" fmla="*/ 954043 h 1027260"/>
              <a:gd name="connsiteX109" fmla="*/ 3858560 w 10753706"/>
              <a:gd name="connsiteY109" fmla="*/ 948781 h 1027260"/>
              <a:gd name="connsiteX110" fmla="*/ 3846597 w 10753706"/>
              <a:gd name="connsiteY110" fmla="*/ 948382 h 1027260"/>
              <a:gd name="connsiteX111" fmla="*/ 3736044 w 10753706"/>
              <a:gd name="connsiteY111" fmla="*/ 947759 h 1027260"/>
              <a:gd name="connsiteX112" fmla="*/ 3713136 w 10753706"/>
              <a:gd name="connsiteY112" fmla="*/ 946963 h 1027260"/>
              <a:gd name="connsiteX113" fmla="*/ 3695939 w 10753706"/>
              <a:gd name="connsiteY113" fmla="*/ 943639 h 1027260"/>
              <a:gd name="connsiteX114" fmla="*/ 3694125 w 10753706"/>
              <a:gd name="connsiteY114" fmla="*/ 940567 h 1027260"/>
              <a:gd name="connsiteX115" fmla="*/ 3681925 w 10753706"/>
              <a:gd name="connsiteY115" fmla="*/ 939706 h 1027260"/>
              <a:gd name="connsiteX116" fmla="*/ 3679204 w 10753706"/>
              <a:gd name="connsiteY116" fmla="*/ 938926 h 1027260"/>
              <a:gd name="connsiteX117" fmla="*/ 3615656 w 10753706"/>
              <a:gd name="connsiteY117" fmla="*/ 940320 h 1027260"/>
              <a:gd name="connsiteX118" fmla="*/ 3567983 w 10753706"/>
              <a:gd name="connsiteY118" fmla="*/ 935596 h 1027260"/>
              <a:gd name="connsiteX119" fmla="*/ 3422423 w 10753706"/>
              <a:gd name="connsiteY119" fmla="*/ 932129 h 1027260"/>
              <a:gd name="connsiteX120" fmla="*/ 3310925 w 10753706"/>
              <a:gd name="connsiteY120" fmla="*/ 911072 h 1027260"/>
              <a:gd name="connsiteX121" fmla="*/ 3139421 w 10753706"/>
              <a:gd name="connsiteY121" fmla="*/ 934151 h 1027260"/>
              <a:gd name="connsiteX122" fmla="*/ 2996922 w 10753706"/>
              <a:gd name="connsiteY122" fmla="*/ 927537 h 1027260"/>
              <a:gd name="connsiteX123" fmla="*/ 2982785 w 10753706"/>
              <a:gd name="connsiteY123" fmla="*/ 931453 h 1027260"/>
              <a:gd name="connsiteX124" fmla="*/ 2967478 w 10753706"/>
              <a:gd name="connsiteY124" fmla="*/ 933397 h 1027260"/>
              <a:gd name="connsiteX125" fmla="*/ 2948552 w 10753706"/>
              <a:gd name="connsiteY125" fmla="*/ 932961 h 1027260"/>
              <a:gd name="connsiteX126" fmla="*/ 2944404 w 10753706"/>
              <a:gd name="connsiteY126" fmla="*/ 934452 h 1027260"/>
              <a:gd name="connsiteX127" fmla="*/ 2908608 w 10753706"/>
              <a:gd name="connsiteY127" fmla="*/ 937205 h 1027260"/>
              <a:gd name="connsiteX128" fmla="*/ 2904443 w 10753706"/>
              <a:gd name="connsiteY128" fmla="*/ 936455 h 1027260"/>
              <a:gd name="connsiteX129" fmla="*/ 2868935 w 10753706"/>
              <a:gd name="connsiteY129" fmla="*/ 938022 h 1027260"/>
              <a:gd name="connsiteX130" fmla="*/ 2868586 w 10753706"/>
              <a:gd name="connsiteY130" fmla="*/ 937487 h 1027260"/>
              <a:gd name="connsiteX131" fmla="*/ 2859191 w 10753706"/>
              <a:gd name="connsiteY131" fmla="*/ 935503 h 1027260"/>
              <a:gd name="connsiteX132" fmla="*/ 2840915 w 10753706"/>
              <a:gd name="connsiteY132" fmla="*/ 932977 h 1027260"/>
              <a:gd name="connsiteX133" fmla="*/ 2763509 w 10753706"/>
              <a:gd name="connsiteY133" fmla="*/ 921850 h 1027260"/>
              <a:gd name="connsiteX134" fmla="*/ 2756121 w 10753706"/>
              <a:gd name="connsiteY134" fmla="*/ 921864 h 1027260"/>
              <a:gd name="connsiteX135" fmla="*/ 2755998 w 10753706"/>
              <a:gd name="connsiteY135" fmla="*/ 921739 h 1027260"/>
              <a:gd name="connsiteX136" fmla="*/ 2748255 w 10753706"/>
              <a:gd name="connsiteY136" fmla="*/ 921505 h 1027260"/>
              <a:gd name="connsiteX137" fmla="*/ 2694601 w 10753706"/>
              <a:gd name="connsiteY137" fmla="*/ 915575 h 1027260"/>
              <a:gd name="connsiteX138" fmla="*/ 2635357 w 10753706"/>
              <a:gd name="connsiteY138" fmla="*/ 910976 h 1027260"/>
              <a:gd name="connsiteX139" fmla="*/ 2601047 w 10753706"/>
              <a:gd name="connsiteY139" fmla="*/ 910263 h 1027260"/>
              <a:gd name="connsiteX140" fmla="*/ 2507482 w 10753706"/>
              <a:gd name="connsiteY140" fmla="*/ 906211 h 1027260"/>
              <a:gd name="connsiteX141" fmla="*/ 2413884 w 10753706"/>
              <a:gd name="connsiteY141" fmla="*/ 900545 h 1027260"/>
              <a:gd name="connsiteX142" fmla="*/ 2368912 w 10753706"/>
              <a:gd name="connsiteY142" fmla="*/ 888755 h 1027260"/>
              <a:gd name="connsiteX143" fmla="*/ 2349490 w 10753706"/>
              <a:gd name="connsiteY143" fmla="*/ 889719 h 1027260"/>
              <a:gd name="connsiteX144" fmla="*/ 2344290 w 10753706"/>
              <a:gd name="connsiteY144" fmla="*/ 890584 h 1027260"/>
              <a:gd name="connsiteX145" fmla="*/ 2336488 w 10753706"/>
              <a:gd name="connsiteY145" fmla="*/ 891058 h 1027260"/>
              <a:gd name="connsiteX146" fmla="*/ 2329015 w 10753706"/>
              <a:gd name="connsiteY146" fmla="*/ 891627 h 1027260"/>
              <a:gd name="connsiteX147" fmla="*/ 2293898 w 10753706"/>
              <a:gd name="connsiteY147" fmla="*/ 896431 h 1027260"/>
              <a:gd name="connsiteX148" fmla="*/ 2243927 w 10753706"/>
              <a:gd name="connsiteY148" fmla="*/ 888076 h 1027260"/>
              <a:gd name="connsiteX149" fmla="*/ 2223920 w 10753706"/>
              <a:gd name="connsiteY149" fmla="*/ 887331 h 1027260"/>
              <a:gd name="connsiteX150" fmla="*/ 2213081 w 10753706"/>
              <a:gd name="connsiteY150" fmla="*/ 886302 h 1027260"/>
              <a:gd name="connsiteX151" fmla="*/ 2212307 w 10753706"/>
              <a:gd name="connsiteY151" fmla="*/ 885829 h 1027260"/>
              <a:gd name="connsiteX152" fmla="*/ 2152321 w 10753706"/>
              <a:gd name="connsiteY152" fmla="*/ 894418 h 1027260"/>
              <a:gd name="connsiteX153" fmla="*/ 2140985 w 10753706"/>
              <a:gd name="connsiteY153" fmla="*/ 895968 h 1027260"/>
              <a:gd name="connsiteX154" fmla="*/ 2121210 w 10753706"/>
              <a:gd name="connsiteY154" fmla="*/ 899354 h 1027260"/>
              <a:gd name="connsiteX155" fmla="*/ 2119146 w 10753706"/>
              <a:gd name="connsiteY155" fmla="*/ 899033 h 1027260"/>
              <a:gd name="connsiteX156" fmla="*/ 2105666 w 10753706"/>
              <a:gd name="connsiteY156" fmla="*/ 902240 h 1027260"/>
              <a:gd name="connsiteX157" fmla="*/ 2094924 w 10753706"/>
              <a:gd name="connsiteY157" fmla="*/ 907203 h 1027260"/>
              <a:gd name="connsiteX158" fmla="*/ 1949478 w 10753706"/>
              <a:gd name="connsiteY158" fmla="*/ 913748 h 1027260"/>
              <a:gd name="connsiteX159" fmla="*/ 1749684 w 10753706"/>
              <a:gd name="connsiteY159" fmla="*/ 942223 h 1027260"/>
              <a:gd name="connsiteX160" fmla="*/ 1585576 w 10753706"/>
              <a:gd name="connsiteY160" fmla="*/ 954170 h 1027260"/>
              <a:gd name="connsiteX161" fmla="*/ 1476250 w 10753706"/>
              <a:gd name="connsiteY161" fmla="*/ 950653 h 1027260"/>
              <a:gd name="connsiteX162" fmla="*/ 1433927 w 10753706"/>
              <a:gd name="connsiteY162" fmla="*/ 959926 h 1027260"/>
              <a:gd name="connsiteX163" fmla="*/ 1414893 w 10753706"/>
              <a:gd name="connsiteY163" fmla="*/ 957671 h 1027260"/>
              <a:gd name="connsiteX164" fmla="*/ 1411585 w 10753706"/>
              <a:gd name="connsiteY164" fmla="*/ 957179 h 1027260"/>
              <a:gd name="connsiteX165" fmla="*/ 1398896 w 10753706"/>
              <a:gd name="connsiteY165" fmla="*/ 957460 h 1027260"/>
              <a:gd name="connsiteX166" fmla="*/ 1394632 w 10753706"/>
              <a:gd name="connsiteY166" fmla="*/ 954725 h 1027260"/>
              <a:gd name="connsiteX167" fmla="*/ 1375043 w 10753706"/>
              <a:gd name="connsiteY167" fmla="*/ 953132 h 1027260"/>
              <a:gd name="connsiteX168" fmla="*/ 1351876 w 10753706"/>
              <a:gd name="connsiteY168" fmla="*/ 954436 h 1027260"/>
              <a:gd name="connsiteX169" fmla="*/ 1242676 w 10753706"/>
              <a:gd name="connsiteY169" fmla="*/ 963767 h 1027260"/>
              <a:gd name="connsiteX170" fmla="*/ 1205993 w 10753706"/>
              <a:gd name="connsiteY170" fmla="*/ 974080 h 1027260"/>
              <a:gd name="connsiteX171" fmla="*/ 1052221 w 10753706"/>
              <a:gd name="connsiteY171" fmla="*/ 963954 h 1027260"/>
              <a:gd name="connsiteX172" fmla="*/ 968270 w 10753706"/>
              <a:gd name="connsiteY172" fmla="*/ 964761 h 1027260"/>
              <a:gd name="connsiteX173" fmla="*/ 874493 w 10753706"/>
              <a:gd name="connsiteY173" fmla="*/ 998122 h 1027260"/>
              <a:gd name="connsiteX174" fmla="*/ 814411 w 10753706"/>
              <a:gd name="connsiteY174" fmla="*/ 1007391 h 1027260"/>
              <a:gd name="connsiteX175" fmla="*/ 688604 w 10753706"/>
              <a:gd name="connsiteY175" fmla="*/ 1015631 h 1027260"/>
              <a:gd name="connsiteX176" fmla="*/ 618171 w 10753706"/>
              <a:gd name="connsiteY176" fmla="*/ 1027260 h 1027260"/>
              <a:gd name="connsiteX177" fmla="*/ 570379 w 10753706"/>
              <a:gd name="connsiteY177" fmla="*/ 1023487 h 1027260"/>
              <a:gd name="connsiteX178" fmla="*/ 482519 w 10753706"/>
              <a:gd name="connsiteY178" fmla="*/ 1002108 h 1027260"/>
              <a:gd name="connsiteX179" fmla="*/ 475319 w 10753706"/>
              <a:gd name="connsiteY179" fmla="*/ 1009922 h 1027260"/>
              <a:gd name="connsiteX180" fmla="*/ 431104 w 10753706"/>
              <a:gd name="connsiteY180" fmla="*/ 1009317 h 1027260"/>
              <a:gd name="connsiteX181" fmla="*/ 363782 w 10753706"/>
              <a:gd name="connsiteY181" fmla="*/ 1007585 h 1027260"/>
              <a:gd name="connsiteX182" fmla="*/ 325533 w 10753706"/>
              <a:gd name="connsiteY182" fmla="*/ 1008502 h 1027260"/>
              <a:gd name="connsiteX183" fmla="*/ 220429 w 10753706"/>
              <a:gd name="connsiteY183" fmla="*/ 1008927 h 1027260"/>
              <a:gd name="connsiteX184" fmla="*/ 114676 w 10753706"/>
              <a:gd name="connsiteY184" fmla="*/ 1007765 h 1027260"/>
              <a:gd name="connsiteX185" fmla="*/ 13470 w 10753706"/>
              <a:gd name="connsiteY185" fmla="*/ 998544 h 1027260"/>
              <a:gd name="connsiteX186" fmla="*/ 0 w 10753706"/>
              <a:gd name="connsiteY186" fmla="*/ 997355 h 1027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Lst>
            <a:rect l="l" t="t" r="r" b="b"/>
            <a:pathLst>
              <a:path w="10753706" h="1027260">
                <a:moveTo>
                  <a:pt x="0" y="0"/>
                </a:moveTo>
                <a:lnTo>
                  <a:pt x="10753706" y="0"/>
                </a:lnTo>
                <a:lnTo>
                  <a:pt x="10748809" y="2522"/>
                </a:lnTo>
                <a:cubicBezTo>
                  <a:pt x="10744031" y="4644"/>
                  <a:pt x="10737551" y="7204"/>
                  <a:pt x="10725330" y="11977"/>
                </a:cubicBezTo>
                <a:cubicBezTo>
                  <a:pt x="10700888" y="21523"/>
                  <a:pt x="10652058" y="39304"/>
                  <a:pt x="10615423" y="52967"/>
                </a:cubicBezTo>
                <a:cubicBezTo>
                  <a:pt x="10598524" y="49017"/>
                  <a:pt x="10550674" y="61360"/>
                  <a:pt x="10533936" y="53095"/>
                </a:cubicBezTo>
                <a:cubicBezTo>
                  <a:pt x="10519435" y="55674"/>
                  <a:pt x="10480156" y="49393"/>
                  <a:pt x="10466876" y="45180"/>
                </a:cubicBezTo>
                <a:cubicBezTo>
                  <a:pt x="10443145" y="68059"/>
                  <a:pt x="10382269" y="71294"/>
                  <a:pt x="10355090" y="89741"/>
                </a:cubicBezTo>
                <a:cubicBezTo>
                  <a:pt x="10286222" y="95376"/>
                  <a:pt x="10146285" y="63529"/>
                  <a:pt x="10087145" y="66115"/>
                </a:cubicBezTo>
                <a:cubicBezTo>
                  <a:pt x="10067575" y="79584"/>
                  <a:pt x="10043111" y="68921"/>
                  <a:pt x="10015902" y="76178"/>
                </a:cubicBezTo>
                <a:cubicBezTo>
                  <a:pt x="9952302" y="84628"/>
                  <a:pt x="9893286" y="103337"/>
                  <a:pt x="9806005" y="102435"/>
                </a:cubicBezTo>
                <a:cubicBezTo>
                  <a:pt x="9782247" y="141133"/>
                  <a:pt x="9674787" y="151643"/>
                  <a:pt x="9602583" y="179170"/>
                </a:cubicBezTo>
                <a:cubicBezTo>
                  <a:pt x="9557658" y="187584"/>
                  <a:pt x="9478290" y="154235"/>
                  <a:pt x="9469719" y="174721"/>
                </a:cubicBezTo>
                <a:cubicBezTo>
                  <a:pt x="9443779" y="165070"/>
                  <a:pt x="9431317" y="185692"/>
                  <a:pt x="9408692" y="189513"/>
                </a:cubicBezTo>
                <a:cubicBezTo>
                  <a:pt x="9387154" y="183843"/>
                  <a:pt x="9380475" y="191089"/>
                  <a:pt x="9364151" y="194072"/>
                </a:cubicBezTo>
                <a:cubicBezTo>
                  <a:pt x="9354686" y="190222"/>
                  <a:pt x="9340485" y="191782"/>
                  <a:pt x="9337751" y="197579"/>
                </a:cubicBezTo>
                <a:cubicBezTo>
                  <a:pt x="9349566" y="209270"/>
                  <a:pt x="9297468" y="207714"/>
                  <a:pt x="9297166" y="216558"/>
                </a:cubicBezTo>
                <a:cubicBezTo>
                  <a:pt x="9269057" y="220999"/>
                  <a:pt x="9139630" y="221783"/>
                  <a:pt x="9123859" y="237356"/>
                </a:cubicBezTo>
                <a:cubicBezTo>
                  <a:pt x="9068176" y="249209"/>
                  <a:pt x="8975349" y="235349"/>
                  <a:pt x="8950741" y="238020"/>
                </a:cubicBezTo>
                <a:cubicBezTo>
                  <a:pt x="8916265" y="215428"/>
                  <a:pt x="8822808" y="292026"/>
                  <a:pt x="8718236" y="303148"/>
                </a:cubicBezTo>
                <a:cubicBezTo>
                  <a:pt x="8703111" y="302060"/>
                  <a:pt x="8695551" y="302792"/>
                  <a:pt x="8694011" y="308812"/>
                </a:cubicBezTo>
                <a:cubicBezTo>
                  <a:pt x="8661810" y="312764"/>
                  <a:pt x="8637956" y="329628"/>
                  <a:pt x="8611976" y="324819"/>
                </a:cubicBezTo>
                <a:cubicBezTo>
                  <a:pt x="8621849" y="336388"/>
                  <a:pt x="8562809" y="325917"/>
                  <a:pt x="8562074" y="337971"/>
                </a:cubicBezTo>
                <a:cubicBezTo>
                  <a:pt x="8543699" y="343978"/>
                  <a:pt x="8511321" y="356396"/>
                  <a:pt x="8501724" y="360865"/>
                </a:cubicBezTo>
                <a:lnTo>
                  <a:pt x="8504489" y="364790"/>
                </a:lnTo>
                <a:lnTo>
                  <a:pt x="8492774" y="366181"/>
                </a:lnTo>
                <a:lnTo>
                  <a:pt x="8466405" y="368724"/>
                </a:lnTo>
                <a:cubicBezTo>
                  <a:pt x="8455454" y="372229"/>
                  <a:pt x="8440175" y="385805"/>
                  <a:pt x="8427069" y="387211"/>
                </a:cubicBezTo>
                <a:cubicBezTo>
                  <a:pt x="8400442" y="392215"/>
                  <a:pt x="8397079" y="382989"/>
                  <a:pt x="8387766" y="377161"/>
                </a:cubicBezTo>
                <a:cubicBezTo>
                  <a:pt x="8369233" y="378548"/>
                  <a:pt x="8334756" y="390869"/>
                  <a:pt x="8315874" y="395527"/>
                </a:cubicBezTo>
                <a:cubicBezTo>
                  <a:pt x="8306664" y="400500"/>
                  <a:pt x="8272845" y="393679"/>
                  <a:pt x="8274474" y="405112"/>
                </a:cubicBezTo>
                <a:cubicBezTo>
                  <a:pt x="8255483" y="406194"/>
                  <a:pt x="8244963" y="408376"/>
                  <a:pt x="8234664" y="410219"/>
                </a:cubicBezTo>
                <a:lnTo>
                  <a:pt x="8211268" y="416791"/>
                </a:lnTo>
                <a:cubicBezTo>
                  <a:pt x="8204720" y="419941"/>
                  <a:pt x="8197411" y="422004"/>
                  <a:pt x="8188615" y="421755"/>
                </a:cubicBezTo>
                <a:lnTo>
                  <a:pt x="8179981" y="420402"/>
                </a:lnTo>
                <a:lnTo>
                  <a:pt x="8179307" y="422516"/>
                </a:lnTo>
                <a:cubicBezTo>
                  <a:pt x="8179027" y="425797"/>
                  <a:pt x="8175790" y="448341"/>
                  <a:pt x="8147929" y="450302"/>
                </a:cubicBezTo>
                <a:cubicBezTo>
                  <a:pt x="8130300" y="457967"/>
                  <a:pt x="8114933" y="461015"/>
                  <a:pt x="8089136" y="465283"/>
                </a:cubicBezTo>
                <a:cubicBezTo>
                  <a:pt x="8072810" y="465920"/>
                  <a:pt x="8069376" y="451569"/>
                  <a:pt x="8049973" y="454121"/>
                </a:cubicBezTo>
                <a:cubicBezTo>
                  <a:pt x="7974508" y="471465"/>
                  <a:pt x="8006050" y="447139"/>
                  <a:pt x="7965913" y="464415"/>
                </a:cubicBezTo>
                <a:cubicBezTo>
                  <a:pt x="7958234" y="466025"/>
                  <a:pt x="7951405" y="465800"/>
                  <a:pt x="7945093" y="464798"/>
                </a:cubicBezTo>
                <a:lnTo>
                  <a:pt x="7935335" y="462442"/>
                </a:lnTo>
                <a:lnTo>
                  <a:pt x="7904779" y="471429"/>
                </a:lnTo>
                <a:cubicBezTo>
                  <a:pt x="7889387" y="474999"/>
                  <a:pt x="7872867" y="477951"/>
                  <a:pt x="7855604" y="480199"/>
                </a:cubicBezTo>
                <a:cubicBezTo>
                  <a:pt x="7850005" y="476378"/>
                  <a:pt x="7838628" y="483595"/>
                  <a:pt x="7832630" y="485371"/>
                </a:cubicBezTo>
                <a:cubicBezTo>
                  <a:pt x="7831473" y="482645"/>
                  <a:pt x="7816623" y="482661"/>
                  <a:pt x="7812438" y="485391"/>
                </a:cubicBezTo>
                <a:cubicBezTo>
                  <a:pt x="7709470" y="505049"/>
                  <a:pt x="7759426" y="473956"/>
                  <a:pt x="7701399" y="495197"/>
                </a:cubicBezTo>
                <a:cubicBezTo>
                  <a:pt x="7690986" y="496989"/>
                  <a:pt x="7682397" y="496365"/>
                  <a:pt x="7674778" y="494723"/>
                </a:cubicBezTo>
                <a:lnTo>
                  <a:pt x="7660445" y="490194"/>
                </a:lnTo>
                <a:lnTo>
                  <a:pt x="7651781" y="493084"/>
                </a:lnTo>
                <a:cubicBezTo>
                  <a:pt x="7616113" y="496548"/>
                  <a:pt x="7603273" y="491735"/>
                  <a:pt x="7584807" y="499490"/>
                </a:cubicBezTo>
                <a:cubicBezTo>
                  <a:pt x="7549256" y="490212"/>
                  <a:pt x="7563949" y="500167"/>
                  <a:pt x="7541324" y="504184"/>
                </a:cubicBezTo>
                <a:cubicBezTo>
                  <a:pt x="7523851" y="508307"/>
                  <a:pt x="7559546" y="509825"/>
                  <a:pt x="7541756" y="512184"/>
                </a:cubicBezTo>
                <a:cubicBezTo>
                  <a:pt x="7520963" y="510864"/>
                  <a:pt x="7525755" y="520497"/>
                  <a:pt x="7503906" y="518551"/>
                </a:cubicBezTo>
                <a:cubicBezTo>
                  <a:pt x="7505924" y="510774"/>
                  <a:pt x="7464361" y="523683"/>
                  <a:pt x="7460411" y="517415"/>
                </a:cubicBezTo>
                <a:lnTo>
                  <a:pt x="7460116" y="517548"/>
                </a:lnTo>
                <a:cubicBezTo>
                  <a:pt x="7447785" y="530928"/>
                  <a:pt x="7310141" y="550568"/>
                  <a:pt x="7297810" y="563947"/>
                </a:cubicBezTo>
                <a:cubicBezTo>
                  <a:pt x="7221791" y="605698"/>
                  <a:pt x="7039072" y="646008"/>
                  <a:pt x="6946388" y="665244"/>
                </a:cubicBezTo>
                <a:cubicBezTo>
                  <a:pt x="6853704" y="684480"/>
                  <a:pt x="6804875" y="677485"/>
                  <a:pt x="6741704" y="679365"/>
                </a:cubicBezTo>
                <a:lnTo>
                  <a:pt x="6624680" y="677674"/>
                </a:lnTo>
                <a:lnTo>
                  <a:pt x="6605700" y="683566"/>
                </a:lnTo>
                <a:cubicBezTo>
                  <a:pt x="6603309" y="685184"/>
                  <a:pt x="6599550" y="685647"/>
                  <a:pt x="6576922" y="683030"/>
                </a:cubicBezTo>
                <a:cubicBezTo>
                  <a:pt x="6527275" y="698355"/>
                  <a:pt x="6440981" y="702347"/>
                  <a:pt x="6405123" y="721946"/>
                </a:cubicBezTo>
                <a:cubicBezTo>
                  <a:pt x="6407963" y="715467"/>
                  <a:pt x="6383450" y="712913"/>
                  <a:pt x="6368938" y="717341"/>
                </a:cubicBezTo>
                <a:cubicBezTo>
                  <a:pt x="6377914" y="692119"/>
                  <a:pt x="6315316" y="744281"/>
                  <a:pt x="6295102" y="729508"/>
                </a:cubicBezTo>
                <a:cubicBezTo>
                  <a:pt x="6300358" y="744473"/>
                  <a:pt x="6240070" y="776254"/>
                  <a:pt x="6202084" y="767091"/>
                </a:cubicBezTo>
                <a:cubicBezTo>
                  <a:pt x="6152826" y="774744"/>
                  <a:pt x="6122010" y="790367"/>
                  <a:pt x="6067157" y="790339"/>
                </a:cubicBezTo>
                <a:cubicBezTo>
                  <a:pt x="6066310" y="792484"/>
                  <a:pt x="6064283" y="794403"/>
                  <a:pt x="6061443" y="796151"/>
                </a:cubicBezTo>
                <a:lnTo>
                  <a:pt x="6051406" y="800684"/>
                </a:lnTo>
                <a:lnTo>
                  <a:pt x="6049097" y="800636"/>
                </a:lnTo>
                <a:cubicBezTo>
                  <a:pt x="6040408" y="801393"/>
                  <a:pt x="6036299" y="802645"/>
                  <a:pt x="6034222" y="804110"/>
                </a:cubicBezTo>
                <a:lnTo>
                  <a:pt x="6033121" y="806078"/>
                </a:lnTo>
                <a:lnTo>
                  <a:pt x="6023593" y="808842"/>
                </a:lnTo>
                <a:lnTo>
                  <a:pt x="6006639" y="815304"/>
                </a:lnTo>
                <a:lnTo>
                  <a:pt x="6001762" y="815557"/>
                </a:lnTo>
                <a:lnTo>
                  <a:pt x="5973534" y="823815"/>
                </a:lnTo>
                <a:lnTo>
                  <a:pt x="5972336" y="823476"/>
                </a:lnTo>
                <a:cubicBezTo>
                  <a:pt x="5969004" y="822901"/>
                  <a:pt x="5965329" y="822833"/>
                  <a:pt x="5960841" y="823819"/>
                </a:cubicBezTo>
                <a:cubicBezTo>
                  <a:pt x="5955860" y="815655"/>
                  <a:pt x="5953515" y="821882"/>
                  <a:pt x="5940719" y="825514"/>
                </a:cubicBezTo>
                <a:cubicBezTo>
                  <a:pt x="5930130" y="813644"/>
                  <a:pt x="5900943" y="827979"/>
                  <a:pt x="5884298" y="823806"/>
                </a:cubicBezTo>
                <a:cubicBezTo>
                  <a:pt x="5875133" y="826741"/>
                  <a:pt x="5865250" y="829630"/>
                  <a:pt x="5854779" y="832365"/>
                </a:cubicBezTo>
                <a:lnTo>
                  <a:pt x="5848382" y="833844"/>
                </a:lnTo>
                <a:lnTo>
                  <a:pt x="5848066" y="833772"/>
                </a:lnTo>
                <a:cubicBezTo>
                  <a:pt x="5846273" y="833879"/>
                  <a:pt x="5844018" y="834284"/>
                  <a:pt x="5840944" y="835132"/>
                </a:cubicBezTo>
                <a:lnTo>
                  <a:pt x="5836719" y="836539"/>
                </a:lnTo>
                <a:lnTo>
                  <a:pt x="5824311" y="839408"/>
                </a:lnTo>
                <a:lnTo>
                  <a:pt x="5818788" y="839727"/>
                </a:lnTo>
                <a:cubicBezTo>
                  <a:pt x="5797008" y="838594"/>
                  <a:pt x="5786883" y="822081"/>
                  <a:pt x="5763953" y="834282"/>
                </a:cubicBezTo>
                <a:cubicBezTo>
                  <a:pt x="5726813" y="837521"/>
                  <a:pt x="5699446" y="830949"/>
                  <a:pt x="5667748" y="840211"/>
                </a:cubicBezTo>
                <a:cubicBezTo>
                  <a:pt x="5632959" y="843205"/>
                  <a:pt x="5601436" y="842280"/>
                  <a:pt x="5573108" y="847611"/>
                </a:cubicBezTo>
                <a:cubicBezTo>
                  <a:pt x="5560030" y="845832"/>
                  <a:pt x="5549547" y="851598"/>
                  <a:pt x="5539137" y="851033"/>
                </a:cubicBezTo>
                <a:cubicBezTo>
                  <a:pt x="5528728" y="850467"/>
                  <a:pt x="5529256" y="837509"/>
                  <a:pt x="5510651" y="844215"/>
                </a:cubicBezTo>
                <a:cubicBezTo>
                  <a:pt x="5494241" y="833607"/>
                  <a:pt x="5466101" y="839171"/>
                  <a:pt x="5457331" y="839159"/>
                </a:cubicBezTo>
                <a:lnTo>
                  <a:pt x="5410613" y="834358"/>
                </a:lnTo>
                <a:lnTo>
                  <a:pt x="5370040" y="862127"/>
                </a:lnTo>
                <a:cubicBezTo>
                  <a:pt x="5357863" y="856469"/>
                  <a:pt x="5319115" y="868069"/>
                  <a:pt x="5318778" y="855310"/>
                </a:cubicBezTo>
                <a:cubicBezTo>
                  <a:pt x="5303920" y="857760"/>
                  <a:pt x="5296727" y="863736"/>
                  <a:pt x="5298645" y="855171"/>
                </a:cubicBezTo>
                <a:cubicBezTo>
                  <a:pt x="5287819" y="855897"/>
                  <a:pt x="5267444" y="857825"/>
                  <a:pt x="5253828" y="859670"/>
                </a:cubicBezTo>
                <a:lnTo>
                  <a:pt x="5216955" y="866245"/>
                </a:lnTo>
                <a:lnTo>
                  <a:pt x="5214344" y="868102"/>
                </a:lnTo>
                <a:cubicBezTo>
                  <a:pt x="5210778" y="868719"/>
                  <a:pt x="5200859" y="869042"/>
                  <a:pt x="5195561" y="869949"/>
                </a:cubicBezTo>
                <a:lnTo>
                  <a:pt x="5182555" y="873542"/>
                </a:lnTo>
                <a:cubicBezTo>
                  <a:pt x="5178496" y="875023"/>
                  <a:pt x="5175066" y="876746"/>
                  <a:pt x="5172552" y="878801"/>
                </a:cubicBezTo>
                <a:cubicBezTo>
                  <a:pt x="5121406" y="873797"/>
                  <a:pt x="5080096" y="886529"/>
                  <a:pt x="5027993" y="889666"/>
                </a:cubicBezTo>
                <a:cubicBezTo>
                  <a:pt x="4999924" y="877115"/>
                  <a:pt x="4946973" y="919452"/>
                  <a:pt x="4939844" y="934802"/>
                </a:cubicBezTo>
                <a:cubicBezTo>
                  <a:pt x="4895154" y="940701"/>
                  <a:pt x="4844006" y="928240"/>
                  <a:pt x="4792576" y="934820"/>
                </a:cubicBezTo>
                <a:lnTo>
                  <a:pt x="4602423" y="958063"/>
                </a:lnTo>
                <a:cubicBezTo>
                  <a:pt x="4488530" y="967131"/>
                  <a:pt x="4399004" y="969822"/>
                  <a:pt x="4290656" y="969152"/>
                </a:cubicBezTo>
                <a:cubicBezTo>
                  <a:pt x="4182308" y="968482"/>
                  <a:pt x="4046938" y="971167"/>
                  <a:pt x="3952334" y="954043"/>
                </a:cubicBezTo>
                <a:lnTo>
                  <a:pt x="3858560" y="948781"/>
                </a:lnTo>
                <a:lnTo>
                  <a:pt x="3846597" y="948382"/>
                </a:lnTo>
                <a:cubicBezTo>
                  <a:pt x="3807516" y="956616"/>
                  <a:pt x="3767475" y="941640"/>
                  <a:pt x="3736044" y="947759"/>
                </a:cubicBezTo>
                <a:cubicBezTo>
                  <a:pt x="3727323" y="948128"/>
                  <a:pt x="3719828" y="947771"/>
                  <a:pt x="3713136" y="946963"/>
                </a:cubicBezTo>
                <a:lnTo>
                  <a:pt x="3695939" y="943639"/>
                </a:lnTo>
                <a:lnTo>
                  <a:pt x="3694125" y="940567"/>
                </a:lnTo>
                <a:lnTo>
                  <a:pt x="3681925" y="939706"/>
                </a:lnTo>
                <a:lnTo>
                  <a:pt x="3679204" y="938926"/>
                </a:lnTo>
                <a:cubicBezTo>
                  <a:pt x="3668160" y="939028"/>
                  <a:pt x="3634193" y="940875"/>
                  <a:pt x="3615656" y="940320"/>
                </a:cubicBezTo>
                <a:cubicBezTo>
                  <a:pt x="3582626" y="936974"/>
                  <a:pt x="3593904" y="949140"/>
                  <a:pt x="3567983" y="935596"/>
                </a:cubicBezTo>
                <a:cubicBezTo>
                  <a:pt x="3504185" y="939048"/>
                  <a:pt x="3482818" y="922224"/>
                  <a:pt x="3422423" y="932129"/>
                </a:cubicBezTo>
                <a:cubicBezTo>
                  <a:pt x="3369166" y="933413"/>
                  <a:pt x="3329486" y="910108"/>
                  <a:pt x="3310925" y="911072"/>
                </a:cubicBezTo>
                <a:cubicBezTo>
                  <a:pt x="3261363" y="909787"/>
                  <a:pt x="3198415" y="933574"/>
                  <a:pt x="3139421" y="934151"/>
                </a:cubicBezTo>
                <a:cubicBezTo>
                  <a:pt x="3088799" y="931012"/>
                  <a:pt x="3038941" y="938464"/>
                  <a:pt x="2996922" y="927537"/>
                </a:cubicBezTo>
                <a:cubicBezTo>
                  <a:pt x="2992673" y="929234"/>
                  <a:pt x="2987900" y="930498"/>
                  <a:pt x="2982785" y="931453"/>
                </a:cubicBezTo>
                <a:lnTo>
                  <a:pt x="2967478" y="933397"/>
                </a:lnTo>
                <a:lnTo>
                  <a:pt x="2948552" y="932961"/>
                </a:lnTo>
                <a:lnTo>
                  <a:pt x="2944404" y="934452"/>
                </a:lnTo>
                <a:lnTo>
                  <a:pt x="2908608" y="937205"/>
                </a:lnTo>
                <a:lnTo>
                  <a:pt x="2904443" y="936455"/>
                </a:lnTo>
                <a:lnTo>
                  <a:pt x="2868935" y="938022"/>
                </a:lnTo>
                <a:lnTo>
                  <a:pt x="2868586" y="937487"/>
                </a:lnTo>
                <a:cubicBezTo>
                  <a:pt x="2866994" y="936327"/>
                  <a:pt x="2864292" y="935538"/>
                  <a:pt x="2859191" y="935503"/>
                </a:cubicBezTo>
                <a:cubicBezTo>
                  <a:pt x="2869075" y="927418"/>
                  <a:pt x="2856828" y="932364"/>
                  <a:pt x="2840915" y="932977"/>
                </a:cubicBezTo>
                <a:lnTo>
                  <a:pt x="2763509" y="921850"/>
                </a:lnTo>
                <a:lnTo>
                  <a:pt x="2756121" y="921864"/>
                </a:lnTo>
                <a:cubicBezTo>
                  <a:pt x="2756081" y="921822"/>
                  <a:pt x="2756039" y="921781"/>
                  <a:pt x="2755998" y="921739"/>
                </a:cubicBezTo>
                <a:cubicBezTo>
                  <a:pt x="2754445" y="921476"/>
                  <a:pt x="2752036" y="921380"/>
                  <a:pt x="2748255" y="921505"/>
                </a:cubicBezTo>
                <a:lnTo>
                  <a:pt x="2694601" y="915575"/>
                </a:lnTo>
                <a:cubicBezTo>
                  <a:pt x="2671223" y="919874"/>
                  <a:pt x="2666972" y="913376"/>
                  <a:pt x="2635357" y="910976"/>
                </a:cubicBezTo>
                <a:cubicBezTo>
                  <a:pt x="2621906" y="915051"/>
                  <a:pt x="2611315" y="913542"/>
                  <a:pt x="2601047" y="910263"/>
                </a:cubicBezTo>
                <a:cubicBezTo>
                  <a:pt x="2570084" y="912074"/>
                  <a:pt x="2542135" y="907435"/>
                  <a:pt x="2507482" y="906211"/>
                </a:cubicBezTo>
                <a:cubicBezTo>
                  <a:pt x="2469706" y="911437"/>
                  <a:pt x="2450920" y="901812"/>
                  <a:pt x="2413884" y="900545"/>
                </a:cubicBezTo>
                <a:cubicBezTo>
                  <a:pt x="2381338" y="909664"/>
                  <a:pt x="2387753" y="892438"/>
                  <a:pt x="2368912" y="888755"/>
                </a:cubicBezTo>
                <a:lnTo>
                  <a:pt x="2349490" y="889719"/>
                </a:lnTo>
                <a:lnTo>
                  <a:pt x="2344290" y="890584"/>
                </a:lnTo>
                <a:cubicBezTo>
                  <a:pt x="2340673" y="891041"/>
                  <a:pt x="2338228" y="891167"/>
                  <a:pt x="2336488" y="891058"/>
                </a:cubicBezTo>
                <a:lnTo>
                  <a:pt x="2329015" y="891627"/>
                </a:lnTo>
                <a:cubicBezTo>
                  <a:pt x="2316843" y="893039"/>
                  <a:pt x="2305064" y="894669"/>
                  <a:pt x="2293898" y="896431"/>
                </a:cubicBezTo>
                <a:cubicBezTo>
                  <a:pt x="2282637" y="890404"/>
                  <a:pt x="2242346" y="900851"/>
                  <a:pt x="2243927" y="888076"/>
                </a:cubicBezTo>
                <a:cubicBezTo>
                  <a:pt x="2228778" y="890081"/>
                  <a:pt x="2220725" y="895845"/>
                  <a:pt x="2223920" y="887331"/>
                </a:cubicBezTo>
                <a:cubicBezTo>
                  <a:pt x="2218877" y="887756"/>
                  <a:pt x="2215583" y="887254"/>
                  <a:pt x="2213081" y="886302"/>
                </a:cubicBezTo>
                <a:lnTo>
                  <a:pt x="2212307" y="885829"/>
                </a:lnTo>
                <a:lnTo>
                  <a:pt x="2152321" y="894418"/>
                </a:lnTo>
                <a:lnTo>
                  <a:pt x="2140985" y="895968"/>
                </a:lnTo>
                <a:lnTo>
                  <a:pt x="2121210" y="899354"/>
                </a:lnTo>
                <a:lnTo>
                  <a:pt x="2119146" y="899033"/>
                </a:lnTo>
                <a:lnTo>
                  <a:pt x="2105666" y="902240"/>
                </a:lnTo>
                <a:cubicBezTo>
                  <a:pt x="2101407" y="903601"/>
                  <a:pt x="2097735" y="905221"/>
                  <a:pt x="2094924" y="907203"/>
                </a:cubicBezTo>
                <a:cubicBezTo>
                  <a:pt x="2044793" y="900664"/>
                  <a:pt x="2001785" y="912168"/>
                  <a:pt x="1949478" y="913748"/>
                </a:cubicBezTo>
                <a:cubicBezTo>
                  <a:pt x="1891937" y="919585"/>
                  <a:pt x="1810334" y="935486"/>
                  <a:pt x="1749684" y="942223"/>
                </a:cubicBezTo>
                <a:lnTo>
                  <a:pt x="1585576" y="954170"/>
                </a:lnTo>
                <a:cubicBezTo>
                  <a:pt x="1549165" y="943719"/>
                  <a:pt x="1511425" y="950847"/>
                  <a:pt x="1476250" y="950653"/>
                </a:cubicBezTo>
                <a:cubicBezTo>
                  <a:pt x="1488515" y="961596"/>
                  <a:pt x="1432660" y="946795"/>
                  <a:pt x="1433927" y="959926"/>
                </a:cubicBezTo>
                <a:cubicBezTo>
                  <a:pt x="1427485" y="959475"/>
                  <a:pt x="1421205" y="958623"/>
                  <a:pt x="1414893" y="957671"/>
                </a:cubicBezTo>
                <a:lnTo>
                  <a:pt x="1411585" y="957179"/>
                </a:lnTo>
                <a:lnTo>
                  <a:pt x="1398896" y="957460"/>
                </a:lnTo>
                <a:lnTo>
                  <a:pt x="1394632" y="954725"/>
                </a:lnTo>
                <a:lnTo>
                  <a:pt x="1375043" y="953132"/>
                </a:lnTo>
                <a:cubicBezTo>
                  <a:pt x="1367813" y="952970"/>
                  <a:pt x="1360155" y="953305"/>
                  <a:pt x="1351876" y="954436"/>
                </a:cubicBezTo>
                <a:cubicBezTo>
                  <a:pt x="1325912" y="963028"/>
                  <a:pt x="1274459" y="952492"/>
                  <a:pt x="1242676" y="963767"/>
                </a:cubicBezTo>
                <a:cubicBezTo>
                  <a:pt x="1230276" y="966918"/>
                  <a:pt x="1216715" y="977098"/>
                  <a:pt x="1205993" y="974080"/>
                </a:cubicBezTo>
                <a:cubicBezTo>
                  <a:pt x="1174251" y="974112"/>
                  <a:pt x="1086982" y="964420"/>
                  <a:pt x="1052221" y="963954"/>
                </a:cubicBezTo>
                <a:cubicBezTo>
                  <a:pt x="1038515" y="970622"/>
                  <a:pt x="1009522" y="962342"/>
                  <a:pt x="968270" y="964761"/>
                </a:cubicBezTo>
                <a:cubicBezTo>
                  <a:pt x="943437" y="973698"/>
                  <a:pt x="900136" y="991017"/>
                  <a:pt x="874493" y="998122"/>
                </a:cubicBezTo>
                <a:cubicBezTo>
                  <a:pt x="848849" y="1005226"/>
                  <a:pt x="853424" y="1009427"/>
                  <a:pt x="814411" y="1007391"/>
                </a:cubicBezTo>
                <a:cubicBezTo>
                  <a:pt x="765926" y="1022821"/>
                  <a:pt x="732885" y="1009859"/>
                  <a:pt x="688604" y="1015631"/>
                </a:cubicBezTo>
                <a:cubicBezTo>
                  <a:pt x="638045" y="1020877"/>
                  <a:pt x="677999" y="1011556"/>
                  <a:pt x="618171" y="1027260"/>
                </a:cubicBezTo>
                <a:cubicBezTo>
                  <a:pt x="609680" y="1023165"/>
                  <a:pt x="583253" y="1020277"/>
                  <a:pt x="570379" y="1023487"/>
                </a:cubicBezTo>
                <a:cubicBezTo>
                  <a:pt x="543992" y="1022523"/>
                  <a:pt x="505183" y="1001686"/>
                  <a:pt x="482519" y="1002108"/>
                </a:cubicBezTo>
                <a:cubicBezTo>
                  <a:pt x="464011" y="1002285"/>
                  <a:pt x="495211" y="1007995"/>
                  <a:pt x="475319" y="1009922"/>
                </a:cubicBezTo>
                <a:cubicBezTo>
                  <a:pt x="450818" y="1011135"/>
                  <a:pt x="454804" y="1022539"/>
                  <a:pt x="431104" y="1009317"/>
                </a:cubicBezTo>
                <a:cubicBezTo>
                  <a:pt x="406857" y="1014651"/>
                  <a:pt x="399686" y="1008456"/>
                  <a:pt x="363782" y="1007585"/>
                </a:cubicBezTo>
                <a:cubicBezTo>
                  <a:pt x="350440" y="1012231"/>
                  <a:pt x="338145" y="1011245"/>
                  <a:pt x="325533" y="1008502"/>
                </a:cubicBezTo>
                <a:cubicBezTo>
                  <a:pt x="291944" y="1011745"/>
                  <a:pt x="259251" y="1008497"/>
                  <a:pt x="220429" y="1008927"/>
                </a:cubicBezTo>
                <a:cubicBezTo>
                  <a:pt x="180594" y="1015852"/>
                  <a:pt x="156150" y="1007265"/>
                  <a:pt x="114676" y="1007765"/>
                </a:cubicBezTo>
                <a:cubicBezTo>
                  <a:pt x="85718" y="1006195"/>
                  <a:pt x="43316" y="1001491"/>
                  <a:pt x="13470" y="998544"/>
                </a:cubicBezTo>
                <a:lnTo>
                  <a:pt x="0" y="997355"/>
                </a:lnTo>
                <a:close/>
              </a:path>
            </a:pathLst>
          </a:custGeom>
          <a:solidFill>
            <a:srgbClr val="82766A">
              <a:alpha val="15000"/>
            </a:srgbClr>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8" name="CasellaDiTesto 7">
            <a:extLst>
              <a:ext uri="{FF2B5EF4-FFF2-40B4-BE49-F238E27FC236}">
                <a16:creationId xmlns:a16="http://schemas.microsoft.com/office/drawing/2014/main" id="{21612BA0-9B48-5866-A215-6A32E5D2E2A9}"/>
              </a:ext>
            </a:extLst>
          </p:cNvPr>
          <p:cNvSpPr txBox="1"/>
          <p:nvPr/>
        </p:nvSpPr>
        <p:spPr>
          <a:xfrm>
            <a:off x="1137034" y="609597"/>
            <a:ext cx="9392421" cy="1330841"/>
          </a:xfrm>
          <a:prstGeom prst="rect">
            <a:avLst/>
          </a:prstGeom>
        </p:spPr>
        <p:txBody>
          <a:bodyPr vert="horz" lIns="91440" tIns="45720" rIns="91440" bIns="45720" rtlCol="0" anchor="ctr">
            <a:normAutofit/>
          </a:bodyPr>
          <a:lstStyle/>
          <a:p>
            <a:pPr>
              <a:lnSpc>
                <a:spcPct val="90000"/>
              </a:lnSpc>
              <a:spcBef>
                <a:spcPct val="0"/>
              </a:spcBef>
              <a:spcAft>
                <a:spcPts val="600"/>
              </a:spcAft>
            </a:pPr>
            <a:r>
              <a:rPr lang="en-US" sz="4000" b="1" kern="1200" dirty="0">
                <a:solidFill>
                  <a:schemeClr val="tx1"/>
                </a:solidFill>
                <a:latin typeface="Bierstadt" panose="020B0004020202020204" pitchFamily="34" charset="0"/>
                <a:ea typeface="+mj-ea"/>
                <a:cs typeface="+mj-cs"/>
              </a:rPr>
              <a:t>FROM REAL ANTS TO ARTIFICIAL ANTS</a:t>
            </a:r>
          </a:p>
        </p:txBody>
      </p:sp>
    </p:spTree>
    <p:extLst>
      <p:ext uri="{BB962C8B-B14F-4D97-AF65-F5344CB8AC3E}">
        <p14:creationId xmlns:p14="http://schemas.microsoft.com/office/powerpoint/2010/main" val="2975819444"/>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3" name="Rectangle 12">
            <a:extLst>
              <a:ext uri="{FF2B5EF4-FFF2-40B4-BE49-F238E27FC236}">
                <a16:creationId xmlns:a16="http://schemas.microsoft.com/office/drawing/2014/main" id="{7FF47CB7-972F-479F-A36D-9E72D26EC8DA}"/>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w="12700" cap="flat" cmpd="sng" algn="ctr">
            <a:noFill/>
            <a:prstDash val="solid"/>
            <a:miter lim="800000"/>
          </a:ln>
          <a:effectLst/>
          <a:extLs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Freeform: Shape 14">
            <a:extLst>
              <a:ext uri="{FF2B5EF4-FFF2-40B4-BE49-F238E27FC236}">
                <a16:creationId xmlns:a16="http://schemas.microsoft.com/office/drawing/2014/main" id="{0D153B68-5844-490D-8E67-F616D6D721CA}"/>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1"/>
            <a:ext cx="11766176" cy="2061837"/>
          </a:xfrm>
          <a:custGeom>
            <a:avLst/>
            <a:gdLst>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9437 w 10768629"/>
              <a:gd name="connsiteY140" fmla="*/ 1636968 h 1978172"/>
              <a:gd name="connsiteX141" fmla="*/ 5440853 w 10768629"/>
              <a:gd name="connsiteY141" fmla="*/ 1657958 h 1978172"/>
              <a:gd name="connsiteX142" fmla="*/ 4945936 w 10768629"/>
              <a:gd name="connsiteY142" fmla="*/ 1713743 h 1978172"/>
              <a:gd name="connsiteX143" fmla="*/ 4818446 w 10768629"/>
              <a:gd name="connsiteY143" fmla="*/ 1726895 h 1978172"/>
              <a:gd name="connsiteX144" fmla="*/ 4813657 w 10768629"/>
              <a:gd name="connsiteY144" fmla="*/ 1730706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38835 w 10768629"/>
              <a:gd name="connsiteY164" fmla="*/ 1920210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32568 w 10768629"/>
              <a:gd name="connsiteY178" fmla="*/ 1793149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9437 w 10768629"/>
              <a:gd name="connsiteY140" fmla="*/ 1636968 h 1978172"/>
              <a:gd name="connsiteX141" fmla="*/ 5440853 w 10768629"/>
              <a:gd name="connsiteY141" fmla="*/ 1657958 h 1978172"/>
              <a:gd name="connsiteX142" fmla="*/ 4945936 w 10768629"/>
              <a:gd name="connsiteY142" fmla="*/ 1713743 h 1978172"/>
              <a:gd name="connsiteX143" fmla="*/ 4818446 w 10768629"/>
              <a:gd name="connsiteY143" fmla="*/ 1726895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38835 w 10768629"/>
              <a:gd name="connsiteY164" fmla="*/ 1920210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32568 w 10768629"/>
              <a:gd name="connsiteY178" fmla="*/ 1793149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9437 w 10768629"/>
              <a:gd name="connsiteY140" fmla="*/ 1636968 h 1978172"/>
              <a:gd name="connsiteX141" fmla="*/ 5440853 w 10768629"/>
              <a:gd name="connsiteY141" fmla="*/ 1657958 h 1978172"/>
              <a:gd name="connsiteX142" fmla="*/ 4945936 w 10768629"/>
              <a:gd name="connsiteY142" fmla="*/ 1713743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38835 w 10768629"/>
              <a:gd name="connsiteY164" fmla="*/ 1920210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32568 w 10768629"/>
              <a:gd name="connsiteY178" fmla="*/ 1793149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9437 w 10768629"/>
              <a:gd name="connsiteY140" fmla="*/ 1636968 h 1978172"/>
              <a:gd name="connsiteX141" fmla="*/ 5440853 w 10768629"/>
              <a:gd name="connsiteY141" fmla="*/ 1657958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38835 w 10768629"/>
              <a:gd name="connsiteY164" fmla="*/ 1920210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32568 w 10768629"/>
              <a:gd name="connsiteY178" fmla="*/ 1793149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40853 w 10768629"/>
              <a:gd name="connsiteY141" fmla="*/ 1657958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38835 w 10768629"/>
              <a:gd name="connsiteY164" fmla="*/ 1920210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32568 w 10768629"/>
              <a:gd name="connsiteY178" fmla="*/ 1793149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38835 w 10768629"/>
              <a:gd name="connsiteY164" fmla="*/ 1920210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32568 w 10768629"/>
              <a:gd name="connsiteY178" fmla="*/ 1793149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32568 w 10768629"/>
              <a:gd name="connsiteY178" fmla="*/ 1793149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32568 w 10768629"/>
              <a:gd name="connsiteY178" fmla="*/ 1793149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57365 w 10768629"/>
              <a:gd name="connsiteY178" fmla="*/ 1832140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57365 w 10768629"/>
              <a:gd name="connsiteY178" fmla="*/ 1832140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57365 w 10768629"/>
              <a:gd name="connsiteY178" fmla="*/ 1832140 h 1978172"/>
              <a:gd name="connsiteX179" fmla="*/ 1232341 w 10768629"/>
              <a:gd name="connsiteY179" fmla="*/ 1785942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57365 w 10768629"/>
              <a:gd name="connsiteY178" fmla="*/ 1832140 h 1978172"/>
              <a:gd name="connsiteX179" fmla="*/ 1232341 w 10768629"/>
              <a:gd name="connsiteY179" fmla="*/ 1785942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9462 w 10768629"/>
              <a:gd name="connsiteY48" fmla="*/ 987106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1228 w 10768629"/>
              <a:gd name="connsiteY152" fmla="*/ 1868717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1228 w 10768629"/>
              <a:gd name="connsiteY152" fmla="*/ 1868717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11935 w 10768629"/>
              <a:gd name="connsiteY151" fmla="*/ 1860177 h 1978172"/>
              <a:gd name="connsiteX152" fmla="*/ 4101228 w 10768629"/>
              <a:gd name="connsiteY152" fmla="*/ 1868717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11935 w 10768629"/>
              <a:gd name="connsiteY151" fmla="*/ 1860177 h 1978172"/>
              <a:gd name="connsiteX152" fmla="*/ 4101228 w 10768629"/>
              <a:gd name="connsiteY152" fmla="*/ 1868717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09389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11935 w 10768629"/>
              <a:gd name="connsiteY151" fmla="*/ 1860177 h 1978172"/>
              <a:gd name="connsiteX152" fmla="*/ 4101228 w 10768629"/>
              <a:gd name="connsiteY152" fmla="*/ 1868717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09389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11935 w 10768629"/>
              <a:gd name="connsiteY151" fmla="*/ 1860177 h 1978172"/>
              <a:gd name="connsiteX152" fmla="*/ 4101228 w 10768629"/>
              <a:gd name="connsiteY152" fmla="*/ 1868717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09389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11935 w 10768629"/>
              <a:gd name="connsiteY151" fmla="*/ 1860177 h 1978172"/>
              <a:gd name="connsiteX152" fmla="*/ 4101228 w 10768629"/>
              <a:gd name="connsiteY152" fmla="*/ 1868717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0257 w 10768629"/>
              <a:gd name="connsiteY182" fmla="*/ 1789615 h 1978172"/>
              <a:gd name="connsiteX183" fmla="*/ 991903 w 10768629"/>
              <a:gd name="connsiteY183" fmla="*/ 1786741 h 1978172"/>
              <a:gd name="connsiteX184" fmla="*/ 883960 w 10768629"/>
              <a:gd name="connsiteY184" fmla="*/ 1809389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11935 w 10768629"/>
              <a:gd name="connsiteY151" fmla="*/ 1860177 h 1978172"/>
              <a:gd name="connsiteX152" fmla="*/ 4101228 w 10768629"/>
              <a:gd name="connsiteY152" fmla="*/ 1868717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84330 h 1978172"/>
              <a:gd name="connsiteX182" fmla="*/ 1120257 w 10768629"/>
              <a:gd name="connsiteY182" fmla="*/ 1789615 h 1978172"/>
              <a:gd name="connsiteX183" fmla="*/ 991903 w 10768629"/>
              <a:gd name="connsiteY183" fmla="*/ 1786741 h 1978172"/>
              <a:gd name="connsiteX184" fmla="*/ 883960 w 10768629"/>
              <a:gd name="connsiteY184" fmla="*/ 1809389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Lst>
            <a:rect l="l" t="t" r="r" b="b"/>
            <a:pathLst>
              <a:path w="10768629" h="1978172">
                <a:moveTo>
                  <a:pt x="0" y="0"/>
                </a:moveTo>
                <a:lnTo>
                  <a:pt x="10768629" y="0"/>
                </a:lnTo>
                <a:lnTo>
                  <a:pt x="10733254" y="31439"/>
                </a:lnTo>
                <a:lnTo>
                  <a:pt x="10727085" y="37910"/>
                </a:lnTo>
                <a:cubicBezTo>
                  <a:pt x="10712973" y="56080"/>
                  <a:pt x="10699457" y="78430"/>
                  <a:pt x="10675953" y="68623"/>
                </a:cubicBezTo>
                <a:cubicBezTo>
                  <a:pt x="10685972" y="89202"/>
                  <a:pt x="10641629" y="69781"/>
                  <a:pt x="10637091" y="90361"/>
                </a:cubicBezTo>
                <a:cubicBezTo>
                  <a:pt x="10635214" y="107005"/>
                  <a:pt x="10621323" y="104993"/>
                  <a:pt x="10610971" y="110764"/>
                </a:cubicBezTo>
                <a:cubicBezTo>
                  <a:pt x="10603980" y="127568"/>
                  <a:pt x="10551417" y="141180"/>
                  <a:pt x="10532872" y="138028"/>
                </a:cubicBezTo>
                <a:cubicBezTo>
                  <a:pt x="10480300" y="119072"/>
                  <a:pt x="10440532" y="186296"/>
                  <a:pt x="10398558" y="172911"/>
                </a:cubicBezTo>
                <a:cubicBezTo>
                  <a:pt x="10387708" y="174114"/>
                  <a:pt x="10378792" y="177646"/>
                  <a:pt x="10371128" y="182609"/>
                </a:cubicBezTo>
                <a:lnTo>
                  <a:pt x="10352178" y="199976"/>
                </a:lnTo>
                <a:lnTo>
                  <a:pt x="10351815" y="211879"/>
                </a:lnTo>
                <a:lnTo>
                  <a:pt x="10337471" y="218661"/>
                </a:lnTo>
                <a:lnTo>
                  <a:pt x="10334625" y="222351"/>
                </a:lnTo>
                <a:cubicBezTo>
                  <a:pt x="10321108" y="225227"/>
                  <a:pt x="10278615" y="228401"/>
                  <a:pt x="10256365" y="235917"/>
                </a:cubicBezTo>
                <a:cubicBezTo>
                  <a:pt x="10218136" y="258033"/>
                  <a:pt x="10224552" y="209685"/>
                  <a:pt x="10201127" y="267448"/>
                </a:cubicBezTo>
                <a:cubicBezTo>
                  <a:pt x="10121320" y="273476"/>
                  <a:pt x="10040763" y="345580"/>
                  <a:pt x="9961218" y="326720"/>
                </a:cubicBezTo>
                <a:cubicBezTo>
                  <a:pt x="9980173" y="341621"/>
                  <a:pt x="9883038" y="318484"/>
                  <a:pt x="9859715" y="355698"/>
                </a:cubicBezTo>
                <a:cubicBezTo>
                  <a:pt x="9812822" y="367758"/>
                  <a:pt x="9752089" y="383830"/>
                  <a:pt x="9679867" y="399081"/>
                </a:cubicBezTo>
                <a:cubicBezTo>
                  <a:pt x="9618357" y="415668"/>
                  <a:pt x="9525492" y="446315"/>
                  <a:pt x="9490654" y="455225"/>
                </a:cubicBezTo>
                <a:lnTo>
                  <a:pt x="9470837" y="452539"/>
                </a:lnTo>
                <a:lnTo>
                  <a:pt x="9469082" y="454891"/>
                </a:lnTo>
                <a:cubicBezTo>
                  <a:pt x="9460057" y="461184"/>
                  <a:pt x="9453495" y="461729"/>
                  <a:pt x="9448038" y="459733"/>
                </a:cubicBezTo>
                <a:lnTo>
                  <a:pt x="9396821" y="455795"/>
                </a:lnTo>
                <a:lnTo>
                  <a:pt x="9392197" y="459796"/>
                </a:lnTo>
                <a:lnTo>
                  <a:pt x="9347994" y="464462"/>
                </a:lnTo>
                <a:cubicBezTo>
                  <a:pt x="9347959" y="465155"/>
                  <a:pt x="9347925" y="465846"/>
                  <a:pt x="9347889" y="466539"/>
                </a:cubicBezTo>
                <a:cubicBezTo>
                  <a:pt x="9346648" y="471307"/>
                  <a:pt x="9343831" y="475025"/>
                  <a:pt x="9337639" y="476654"/>
                </a:cubicBezTo>
                <a:cubicBezTo>
                  <a:pt x="9354547" y="503661"/>
                  <a:pt x="9307720" y="510631"/>
                  <a:pt x="9287964" y="513052"/>
                </a:cubicBezTo>
                <a:cubicBezTo>
                  <a:pt x="9269905" y="526173"/>
                  <a:pt x="9245386" y="544358"/>
                  <a:pt x="9229283" y="555377"/>
                </a:cubicBezTo>
                <a:lnTo>
                  <a:pt x="9220274" y="557502"/>
                </a:lnTo>
                <a:cubicBezTo>
                  <a:pt x="9220250" y="557668"/>
                  <a:pt x="9220226" y="557835"/>
                  <a:pt x="9220202" y="558001"/>
                </a:cubicBezTo>
                <a:cubicBezTo>
                  <a:pt x="9218468" y="559434"/>
                  <a:pt x="9215591" y="560497"/>
                  <a:pt x="9210908" y="561147"/>
                </a:cubicBezTo>
                <a:lnTo>
                  <a:pt x="9186374" y="565502"/>
                </a:lnTo>
                <a:lnTo>
                  <a:pt x="9181058" y="569943"/>
                </a:lnTo>
                <a:lnTo>
                  <a:pt x="9167549" y="584727"/>
                </a:lnTo>
                <a:lnTo>
                  <a:pt x="9149110" y="598906"/>
                </a:lnTo>
                <a:cubicBezTo>
                  <a:pt x="9133575" y="594395"/>
                  <a:pt x="9087390" y="636567"/>
                  <a:pt x="9078556" y="644039"/>
                </a:cubicBezTo>
                <a:lnTo>
                  <a:pt x="8996399" y="690055"/>
                </a:lnTo>
                <a:cubicBezTo>
                  <a:pt x="8913147" y="777045"/>
                  <a:pt x="8867993" y="772591"/>
                  <a:pt x="8803791" y="813860"/>
                </a:cubicBezTo>
                <a:cubicBezTo>
                  <a:pt x="8745270" y="819906"/>
                  <a:pt x="8690049" y="823612"/>
                  <a:pt x="8636202" y="848463"/>
                </a:cubicBezTo>
                <a:cubicBezTo>
                  <a:pt x="8594799" y="860014"/>
                  <a:pt x="8568613" y="864779"/>
                  <a:pt x="8555372" y="883171"/>
                </a:cubicBezTo>
                <a:lnTo>
                  <a:pt x="8507229" y="901665"/>
                </a:lnTo>
                <a:lnTo>
                  <a:pt x="8428473" y="927985"/>
                </a:lnTo>
                <a:cubicBezTo>
                  <a:pt x="8428287" y="929817"/>
                  <a:pt x="8428100" y="931648"/>
                  <a:pt x="8427914" y="933480"/>
                </a:cubicBezTo>
                <a:lnTo>
                  <a:pt x="8420327" y="941984"/>
                </a:lnTo>
                <a:lnTo>
                  <a:pt x="8394729" y="948347"/>
                </a:lnTo>
                <a:lnTo>
                  <a:pt x="8380548" y="987916"/>
                </a:lnTo>
                <a:lnTo>
                  <a:pt x="8375330" y="965444"/>
                </a:lnTo>
                <a:cubicBezTo>
                  <a:pt x="8372375" y="964202"/>
                  <a:pt x="8344433" y="977378"/>
                  <a:pt x="8340796" y="980522"/>
                </a:cubicBezTo>
                <a:cubicBezTo>
                  <a:pt x="8328292" y="982128"/>
                  <a:pt x="8319237" y="991089"/>
                  <a:pt x="8304438" y="996739"/>
                </a:cubicBezTo>
                <a:cubicBezTo>
                  <a:pt x="8297193" y="1005683"/>
                  <a:pt x="8289328" y="1014568"/>
                  <a:pt x="8280929" y="1023089"/>
                </a:cubicBezTo>
                <a:lnTo>
                  <a:pt x="8275760" y="1027772"/>
                </a:lnTo>
                <a:lnTo>
                  <a:pt x="8275478" y="1027605"/>
                </a:lnTo>
                <a:cubicBezTo>
                  <a:pt x="8273970" y="1028076"/>
                  <a:pt x="8251461" y="1029408"/>
                  <a:pt x="8249003" y="1032033"/>
                </a:cubicBezTo>
                <a:lnTo>
                  <a:pt x="8203836" y="1037347"/>
                </a:lnTo>
                <a:cubicBezTo>
                  <a:pt x="8172789" y="1049890"/>
                  <a:pt x="8148166" y="1034625"/>
                  <a:pt x="8122936" y="1063113"/>
                </a:cubicBezTo>
                <a:cubicBezTo>
                  <a:pt x="8093850" y="1074757"/>
                  <a:pt x="8066781" y="1075350"/>
                  <a:pt x="8043658" y="1092746"/>
                </a:cubicBezTo>
                <a:cubicBezTo>
                  <a:pt x="8032157" y="1089174"/>
                  <a:pt x="8022145" y="1089998"/>
                  <a:pt x="8015351" y="1105478"/>
                </a:cubicBezTo>
                <a:cubicBezTo>
                  <a:pt x="7987544" y="1113006"/>
                  <a:pt x="7977708" y="1099152"/>
                  <a:pt x="7963145" y="1119346"/>
                </a:cubicBezTo>
                <a:cubicBezTo>
                  <a:pt x="7942622" y="1098880"/>
                  <a:pt x="7943760" y="1109516"/>
                  <a:pt x="7938145" y="1120225"/>
                </a:cubicBezTo>
                <a:lnTo>
                  <a:pt x="7937238" y="1121204"/>
                </a:lnTo>
                <a:lnTo>
                  <a:pt x="7934398" y="1118240"/>
                </a:lnTo>
                <a:lnTo>
                  <a:pt x="7918248" y="1124371"/>
                </a:lnTo>
                <a:lnTo>
                  <a:pt x="7914119" y="1127653"/>
                </a:lnTo>
                <a:cubicBezTo>
                  <a:pt x="7911201" y="1129547"/>
                  <a:pt x="7909169" y="1130331"/>
                  <a:pt x="7907658" y="1130350"/>
                </a:cubicBezTo>
                <a:lnTo>
                  <a:pt x="7907434" y="1130103"/>
                </a:lnTo>
                <a:lnTo>
                  <a:pt x="7901508" y="1133245"/>
                </a:lnTo>
                <a:cubicBezTo>
                  <a:pt x="7891644" y="1139271"/>
                  <a:pt x="7882185" y="1145815"/>
                  <a:pt x="7873287" y="1152609"/>
                </a:cubicBezTo>
                <a:cubicBezTo>
                  <a:pt x="7864672" y="1141906"/>
                  <a:pt x="7845199" y="1159242"/>
                  <a:pt x="7834833" y="1153868"/>
                </a:cubicBezTo>
                <a:lnTo>
                  <a:pt x="7828661" y="1139994"/>
                </a:lnTo>
                <a:lnTo>
                  <a:pt x="7823966" y="1143178"/>
                </a:lnTo>
                <a:lnTo>
                  <a:pt x="7815078" y="1151776"/>
                </a:lnTo>
                <a:cubicBezTo>
                  <a:pt x="7813692" y="1152943"/>
                  <a:pt x="7812687" y="1153116"/>
                  <a:pt x="7812026" y="1151522"/>
                </a:cubicBezTo>
                <a:cubicBezTo>
                  <a:pt x="7806555" y="1153054"/>
                  <a:pt x="7788673" y="1159989"/>
                  <a:pt x="7782249" y="1160970"/>
                </a:cubicBezTo>
                <a:lnTo>
                  <a:pt x="7773476" y="1157414"/>
                </a:lnTo>
                <a:lnTo>
                  <a:pt x="7769600" y="1157365"/>
                </a:lnTo>
                <a:lnTo>
                  <a:pt x="7752631" y="1172815"/>
                </a:lnTo>
                <a:lnTo>
                  <a:pt x="7739392" y="1192062"/>
                </a:lnTo>
                <a:lnTo>
                  <a:pt x="7677677" y="1216394"/>
                </a:lnTo>
                <a:lnTo>
                  <a:pt x="7586920" y="1261888"/>
                </a:lnTo>
                <a:cubicBezTo>
                  <a:pt x="7556723" y="1298911"/>
                  <a:pt x="7489187" y="1284518"/>
                  <a:pt x="7486100" y="1292563"/>
                </a:cubicBezTo>
                <a:cubicBezTo>
                  <a:pt x="7454875" y="1308356"/>
                  <a:pt x="7453335" y="1326361"/>
                  <a:pt x="7411323" y="1340732"/>
                </a:cubicBezTo>
                <a:cubicBezTo>
                  <a:pt x="7372519" y="1390006"/>
                  <a:pt x="7288617" y="1403664"/>
                  <a:pt x="7240698" y="1438832"/>
                </a:cubicBezTo>
                <a:cubicBezTo>
                  <a:pt x="7206467" y="1417136"/>
                  <a:pt x="7227555" y="1441678"/>
                  <a:pt x="7197675" y="1447530"/>
                </a:cubicBezTo>
                <a:cubicBezTo>
                  <a:pt x="7211601" y="1474927"/>
                  <a:pt x="7159483" y="1444981"/>
                  <a:pt x="7164788" y="1480293"/>
                </a:cubicBezTo>
                <a:cubicBezTo>
                  <a:pt x="7159184" y="1480240"/>
                  <a:pt x="7153584" y="1479075"/>
                  <a:pt x="7147929" y="1477641"/>
                </a:cubicBezTo>
                <a:lnTo>
                  <a:pt x="7144965" y="1476908"/>
                </a:lnTo>
                <a:lnTo>
                  <a:pt x="7134299" y="1479969"/>
                </a:lnTo>
                <a:lnTo>
                  <a:pt x="7129809" y="1473339"/>
                </a:lnTo>
                <a:lnTo>
                  <a:pt x="7112688" y="1472575"/>
                </a:lnTo>
                <a:cubicBezTo>
                  <a:pt x="7106506" y="1473449"/>
                  <a:pt x="7100123" y="1475741"/>
                  <a:pt x="7093470" y="1480300"/>
                </a:cubicBezTo>
                <a:cubicBezTo>
                  <a:pt x="7079039" y="1501274"/>
                  <a:pt x="7048991" y="1495718"/>
                  <a:pt x="7025034" y="1506934"/>
                </a:cubicBezTo>
                <a:lnTo>
                  <a:pt x="7014783" y="1515868"/>
                </a:lnTo>
                <a:lnTo>
                  <a:pt x="6979706" y="1523511"/>
                </a:lnTo>
                <a:lnTo>
                  <a:pt x="6977890" y="1525793"/>
                </a:lnTo>
                <a:cubicBezTo>
                  <a:pt x="6971996" y="1527914"/>
                  <a:pt x="6959488" y="1529941"/>
                  <a:pt x="6944339" y="1536237"/>
                </a:cubicBezTo>
                <a:lnTo>
                  <a:pt x="6886996" y="1563569"/>
                </a:lnTo>
                <a:lnTo>
                  <a:pt x="6874510" y="1558469"/>
                </a:lnTo>
                <a:lnTo>
                  <a:pt x="6871943" y="1554651"/>
                </a:lnTo>
                <a:lnTo>
                  <a:pt x="6856174" y="1562024"/>
                </a:lnTo>
                <a:lnTo>
                  <a:pt x="6842321" y="1560554"/>
                </a:lnTo>
                <a:lnTo>
                  <a:pt x="6832713" y="1569357"/>
                </a:lnTo>
                <a:lnTo>
                  <a:pt x="6816351" y="1571495"/>
                </a:lnTo>
                <a:cubicBezTo>
                  <a:pt x="6810216" y="1571510"/>
                  <a:pt x="6803310" y="1571324"/>
                  <a:pt x="6795800" y="1572010"/>
                </a:cubicBezTo>
                <a:lnTo>
                  <a:pt x="6777546" y="1568661"/>
                </a:lnTo>
                <a:lnTo>
                  <a:pt x="6751528" y="1574143"/>
                </a:lnTo>
                <a:cubicBezTo>
                  <a:pt x="6731455" y="1578562"/>
                  <a:pt x="6712054" y="1582098"/>
                  <a:pt x="6691966" y="1582255"/>
                </a:cubicBezTo>
                <a:cubicBezTo>
                  <a:pt x="6677921" y="1590738"/>
                  <a:pt x="6663787" y="1595441"/>
                  <a:pt x="6646941" y="1588471"/>
                </a:cubicBezTo>
                <a:cubicBezTo>
                  <a:pt x="6605135" y="1597971"/>
                  <a:pt x="6598373" y="1612583"/>
                  <a:pt x="6568576" y="1606488"/>
                </a:cubicBezTo>
                <a:cubicBezTo>
                  <a:pt x="6562510" y="1614734"/>
                  <a:pt x="6558067" y="1619360"/>
                  <a:pt x="6554358" y="1621701"/>
                </a:cubicBezTo>
                <a:cubicBezTo>
                  <a:pt x="6543227" y="1628727"/>
                  <a:pt x="6538724" y="1615196"/>
                  <a:pt x="6516968" y="1617195"/>
                </a:cubicBezTo>
                <a:cubicBezTo>
                  <a:pt x="6493173" y="1617368"/>
                  <a:pt x="6528193" y="1598652"/>
                  <a:pt x="6506479" y="1602227"/>
                </a:cubicBezTo>
                <a:cubicBezTo>
                  <a:pt x="6486674" y="1613929"/>
                  <a:pt x="6478484" y="1593997"/>
                  <a:pt x="6458436" y="1607332"/>
                </a:cubicBezTo>
                <a:cubicBezTo>
                  <a:pt x="6471168" y="1620800"/>
                  <a:pt x="6410323" y="1615478"/>
                  <a:pt x="6414786" y="1628815"/>
                </a:cubicBezTo>
                <a:cubicBezTo>
                  <a:pt x="6385942" y="1615041"/>
                  <a:pt x="6386569" y="1640238"/>
                  <a:pt x="6357085" y="1640846"/>
                </a:cubicBezTo>
                <a:cubicBezTo>
                  <a:pt x="6341163" y="1636809"/>
                  <a:pt x="6331497" y="1637754"/>
                  <a:pt x="6322636" y="1648213"/>
                </a:cubicBezTo>
                <a:cubicBezTo>
                  <a:pt x="6248448" y="1627802"/>
                  <a:pt x="6286748" y="1654976"/>
                  <a:pt x="6226172" y="1654676"/>
                </a:cubicBezTo>
                <a:lnTo>
                  <a:pt x="6221217" y="1654506"/>
                </a:lnTo>
                <a:lnTo>
                  <a:pt x="6204956" y="1664280"/>
                </a:lnTo>
                <a:cubicBezTo>
                  <a:pt x="6204728" y="1665114"/>
                  <a:pt x="6204498" y="1665947"/>
                  <a:pt x="6204270" y="1666782"/>
                </a:cubicBezTo>
                <a:lnTo>
                  <a:pt x="6143810" y="1661963"/>
                </a:lnTo>
                <a:lnTo>
                  <a:pt x="6136560" y="1665728"/>
                </a:lnTo>
                <a:lnTo>
                  <a:pt x="6096155" y="1656951"/>
                </a:lnTo>
                <a:lnTo>
                  <a:pt x="6075812" y="1655422"/>
                </a:lnTo>
                <a:lnTo>
                  <a:pt x="6039495" y="1649680"/>
                </a:lnTo>
                <a:lnTo>
                  <a:pt x="6036523" y="1652121"/>
                </a:lnTo>
                <a:lnTo>
                  <a:pt x="6029328" y="1649904"/>
                </a:lnTo>
                <a:lnTo>
                  <a:pt x="6024075" y="1652779"/>
                </a:lnTo>
                <a:lnTo>
                  <a:pt x="6018085" y="1652030"/>
                </a:lnTo>
                <a:cubicBezTo>
                  <a:pt x="6006658" y="1653831"/>
                  <a:pt x="5968194" y="1662035"/>
                  <a:pt x="5955513" y="1663584"/>
                </a:cubicBezTo>
                <a:lnTo>
                  <a:pt x="5941996" y="1661326"/>
                </a:lnTo>
                <a:lnTo>
                  <a:pt x="5931789" y="1669915"/>
                </a:lnTo>
                <a:lnTo>
                  <a:pt x="5888686" y="1672175"/>
                </a:lnTo>
                <a:lnTo>
                  <a:pt x="5873794" y="1665454"/>
                </a:lnTo>
                <a:lnTo>
                  <a:pt x="5860022" y="1660635"/>
                </a:lnTo>
                <a:lnTo>
                  <a:pt x="5858237" y="1660649"/>
                </a:lnTo>
                <a:lnTo>
                  <a:pt x="5840319" y="1660798"/>
                </a:lnTo>
                <a:lnTo>
                  <a:pt x="5806984" y="1661075"/>
                </a:lnTo>
                <a:cubicBezTo>
                  <a:pt x="5785708" y="1661533"/>
                  <a:pt x="5764126" y="1662974"/>
                  <a:pt x="5742351" y="1667489"/>
                </a:cubicBezTo>
                <a:cubicBezTo>
                  <a:pt x="5659069" y="1645168"/>
                  <a:pt x="5615134" y="1706361"/>
                  <a:pt x="5521171" y="1671626"/>
                </a:cubicBezTo>
                <a:cubicBezTo>
                  <a:pt x="5491803" y="1671296"/>
                  <a:pt x="5498089" y="1662666"/>
                  <a:pt x="5457384" y="1683952"/>
                </a:cubicBezTo>
                <a:cubicBezTo>
                  <a:pt x="5356959" y="1699287"/>
                  <a:pt x="5078905" y="1774579"/>
                  <a:pt x="4950070" y="1748401"/>
                </a:cubicBezTo>
                <a:cubicBezTo>
                  <a:pt x="4918276" y="1752255"/>
                  <a:pt x="4891043" y="1756936"/>
                  <a:pt x="4872172" y="1757222"/>
                </a:cubicBezTo>
                <a:lnTo>
                  <a:pt x="4809524" y="1761033"/>
                </a:lnTo>
                <a:cubicBezTo>
                  <a:pt x="4791324" y="1772975"/>
                  <a:pt x="4777258" y="1754591"/>
                  <a:pt x="4759058" y="1766533"/>
                </a:cubicBezTo>
                <a:cubicBezTo>
                  <a:pt x="4747481" y="1770744"/>
                  <a:pt x="4734604" y="1772921"/>
                  <a:pt x="4719749" y="1771811"/>
                </a:cubicBezTo>
                <a:cubicBezTo>
                  <a:pt x="4671168" y="1780243"/>
                  <a:pt x="4634134" y="1775931"/>
                  <a:pt x="4568686" y="1786141"/>
                </a:cubicBezTo>
                <a:cubicBezTo>
                  <a:pt x="4544667" y="1777910"/>
                  <a:pt x="4432547" y="1778168"/>
                  <a:pt x="4418751" y="1796932"/>
                </a:cubicBezTo>
                <a:cubicBezTo>
                  <a:pt x="4403360" y="1801488"/>
                  <a:pt x="4385278" y="1795746"/>
                  <a:pt x="4378377" y="1815528"/>
                </a:cubicBezTo>
                <a:cubicBezTo>
                  <a:pt x="4366870" y="1839461"/>
                  <a:pt x="4337372" y="1814003"/>
                  <a:pt x="4320575" y="1832722"/>
                </a:cubicBezTo>
                <a:cubicBezTo>
                  <a:pt x="4277898" y="1857053"/>
                  <a:pt x="4243945" y="1846759"/>
                  <a:pt x="4211935" y="1860177"/>
                </a:cubicBezTo>
                <a:cubicBezTo>
                  <a:pt x="4181519" y="1859584"/>
                  <a:pt x="4171342" y="1859762"/>
                  <a:pt x="4101228" y="1868717"/>
                </a:cubicBezTo>
                <a:cubicBezTo>
                  <a:pt x="4080159" y="1876188"/>
                  <a:pt x="4039427" y="1877381"/>
                  <a:pt x="3973223" y="1881015"/>
                </a:cubicBezTo>
                <a:cubicBezTo>
                  <a:pt x="3971330" y="1884974"/>
                  <a:pt x="3952843" y="1879225"/>
                  <a:pt x="3900992" y="1880603"/>
                </a:cubicBezTo>
                <a:cubicBezTo>
                  <a:pt x="3849141" y="1881981"/>
                  <a:pt x="3740060" y="1895686"/>
                  <a:pt x="3662119" y="1889285"/>
                </a:cubicBezTo>
                <a:cubicBezTo>
                  <a:pt x="3565155" y="1881322"/>
                  <a:pt x="3613412" y="1915150"/>
                  <a:pt x="3496919" y="1873180"/>
                </a:cubicBezTo>
                <a:cubicBezTo>
                  <a:pt x="3488062" y="1895719"/>
                  <a:pt x="3474293" y="1876288"/>
                  <a:pt x="3449433" y="1889681"/>
                </a:cubicBezTo>
                <a:cubicBezTo>
                  <a:pt x="3406553" y="1891629"/>
                  <a:pt x="3413217" y="1897797"/>
                  <a:pt x="3369766" y="1916653"/>
                </a:cubicBezTo>
                <a:cubicBezTo>
                  <a:pt x="3338805" y="1929531"/>
                  <a:pt x="3289487" y="1928617"/>
                  <a:pt x="3269672" y="1938036"/>
                </a:cubicBezTo>
                <a:lnTo>
                  <a:pt x="3224897" y="1943733"/>
                </a:lnTo>
                <a:cubicBezTo>
                  <a:pt x="3188693" y="1949271"/>
                  <a:pt x="3178540" y="1909145"/>
                  <a:pt x="3161463" y="1946591"/>
                </a:cubicBezTo>
                <a:lnTo>
                  <a:pt x="3112044" y="1935614"/>
                </a:lnTo>
                <a:lnTo>
                  <a:pt x="3069716" y="1930463"/>
                </a:lnTo>
                <a:cubicBezTo>
                  <a:pt x="3049937" y="1924285"/>
                  <a:pt x="3047816" y="1925644"/>
                  <a:pt x="3005773" y="1915878"/>
                </a:cubicBezTo>
                <a:cubicBezTo>
                  <a:pt x="2978838" y="1921092"/>
                  <a:pt x="2967972" y="1927319"/>
                  <a:pt x="2897201" y="1926772"/>
                </a:cubicBezTo>
                <a:lnTo>
                  <a:pt x="2783891" y="1931749"/>
                </a:lnTo>
                <a:cubicBezTo>
                  <a:pt x="2753098" y="1932794"/>
                  <a:pt x="2731621" y="1915151"/>
                  <a:pt x="2712447" y="1933044"/>
                </a:cubicBezTo>
                <a:cubicBezTo>
                  <a:pt x="2621923" y="1990472"/>
                  <a:pt x="2637976" y="1949546"/>
                  <a:pt x="2560151" y="1963609"/>
                </a:cubicBezTo>
                <a:cubicBezTo>
                  <a:pt x="2472084" y="1973456"/>
                  <a:pt x="2423631" y="1962133"/>
                  <a:pt x="2367221" y="1971884"/>
                </a:cubicBezTo>
                <a:cubicBezTo>
                  <a:pt x="2355331" y="1950582"/>
                  <a:pt x="2295649" y="1950006"/>
                  <a:pt x="2272130" y="1961162"/>
                </a:cubicBezTo>
                <a:cubicBezTo>
                  <a:pt x="2229336" y="1964326"/>
                  <a:pt x="2232627" y="1943953"/>
                  <a:pt x="2189404" y="1978172"/>
                </a:cubicBezTo>
                <a:cubicBezTo>
                  <a:pt x="2153824" y="1968017"/>
                  <a:pt x="2114605" y="1969166"/>
                  <a:pt x="2077704" y="1965002"/>
                </a:cubicBezTo>
                <a:cubicBezTo>
                  <a:pt x="2053064" y="1962036"/>
                  <a:pt x="2051584" y="1971011"/>
                  <a:pt x="2033299" y="1969042"/>
                </a:cubicBezTo>
                <a:cubicBezTo>
                  <a:pt x="2015014" y="1967073"/>
                  <a:pt x="1998956" y="1958903"/>
                  <a:pt x="1967996" y="1953187"/>
                </a:cubicBezTo>
                <a:cubicBezTo>
                  <a:pt x="1924117" y="1970917"/>
                  <a:pt x="1915668" y="1940297"/>
                  <a:pt x="1855805" y="1926082"/>
                </a:cubicBezTo>
                <a:cubicBezTo>
                  <a:pt x="1830663" y="1943732"/>
                  <a:pt x="1810564" y="1935694"/>
                  <a:pt x="1790957" y="1919460"/>
                </a:cubicBezTo>
                <a:cubicBezTo>
                  <a:pt x="1732588" y="1924884"/>
                  <a:pt x="1679506" y="1900619"/>
                  <a:pt x="1613978" y="1891581"/>
                </a:cubicBezTo>
                <a:cubicBezTo>
                  <a:pt x="1542961" y="1912227"/>
                  <a:pt x="1506863" y="1865666"/>
                  <a:pt x="1436831" y="1856201"/>
                </a:cubicBezTo>
                <a:cubicBezTo>
                  <a:pt x="1409149" y="1862955"/>
                  <a:pt x="1416370" y="1829853"/>
                  <a:pt x="1357365" y="1832140"/>
                </a:cubicBezTo>
                <a:cubicBezTo>
                  <a:pt x="1285880" y="1811785"/>
                  <a:pt x="1273193" y="1786872"/>
                  <a:pt x="1232341" y="1785942"/>
                </a:cubicBezTo>
                <a:cubicBezTo>
                  <a:pt x="1223903" y="1792798"/>
                  <a:pt x="1160576" y="1793911"/>
                  <a:pt x="1162595" y="1784330"/>
                </a:cubicBezTo>
                <a:cubicBezTo>
                  <a:pt x="1153167" y="1787110"/>
                  <a:pt x="1122206" y="1805077"/>
                  <a:pt x="1120257" y="1789615"/>
                </a:cubicBezTo>
                <a:cubicBezTo>
                  <a:pt x="1073149" y="1786750"/>
                  <a:pt x="1034361" y="1768718"/>
                  <a:pt x="991903" y="1786741"/>
                </a:cubicBezTo>
                <a:cubicBezTo>
                  <a:pt x="966383" y="1781126"/>
                  <a:pt x="949501" y="1800915"/>
                  <a:pt x="883960" y="1809389"/>
                </a:cubicBezTo>
                <a:cubicBezTo>
                  <a:pt x="836064" y="1808194"/>
                  <a:pt x="826980" y="1826610"/>
                  <a:pt x="766531" y="1805053"/>
                </a:cubicBezTo>
                <a:cubicBezTo>
                  <a:pt x="732778" y="1801141"/>
                  <a:pt x="694055" y="1787044"/>
                  <a:pt x="669779" y="1800537"/>
                </a:cubicBezTo>
                <a:cubicBezTo>
                  <a:pt x="645252" y="1794709"/>
                  <a:pt x="563495" y="1813232"/>
                  <a:pt x="523898" y="1811085"/>
                </a:cubicBezTo>
                <a:cubicBezTo>
                  <a:pt x="457555" y="1798530"/>
                  <a:pt x="395227" y="1824052"/>
                  <a:pt x="360251" y="1830735"/>
                </a:cubicBezTo>
                <a:cubicBezTo>
                  <a:pt x="313564" y="1825583"/>
                  <a:pt x="298281" y="1811622"/>
                  <a:pt x="255207" y="1818275"/>
                </a:cubicBezTo>
                <a:cubicBezTo>
                  <a:pt x="206572" y="1839769"/>
                  <a:pt x="160277" y="1836800"/>
                  <a:pt x="101803" y="1870647"/>
                </a:cubicBezTo>
                <a:cubicBezTo>
                  <a:pt x="85849" y="1910002"/>
                  <a:pt x="27997" y="1845258"/>
                  <a:pt x="25397" y="1888443"/>
                </a:cubicBezTo>
                <a:cubicBezTo>
                  <a:pt x="19096" y="1881154"/>
                  <a:pt x="11260" y="1878398"/>
                  <a:pt x="2370" y="1878311"/>
                </a:cubicBezTo>
                <a:lnTo>
                  <a:pt x="0" y="1878785"/>
                </a:lnTo>
                <a:lnTo>
                  <a:pt x="0" y="0"/>
                </a:lnTo>
                <a:close/>
              </a:path>
            </a:pathLst>
          </a:custGeom>
          <a:solidFill>
            <a:srgbClr val="82766A">
              <a:alpha val="15000"/>
            </a:srgbClr>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3" name="Segnaposto contenuto 2">
            <a:extLst>
              <a:ext uri="{FF2B5EF4-FFF2-40B4-BE49-F238E27FC236}">
                <a16:creationId xmlns:a16="http://schemas.microsoft.com/office/drawing/2014/main" id="{D2CDB4A2-8D97-3FFE-3622-F2600FF6C1EA}"/>
              </a:ext>
            </a:extLst>
          </p:cNvPr>
          <p:cNvSpPr>
            <a:spLocks noGrp="1"/>
          </p:cNvSpPr>
          <p:nvPr>
            <p:ph idx="1"/>
          </p:nvPr>
        </p:nvSpPr>
        <p:spPr>
          <a:xfrm>
            <a:off x="1137034" y="2198362"/>
            <a:ext cx="4958966" cy="3917773"/>
          </a:xfrm>
        </p:spPr>
        <p:txBody>
          <a:bodyPr vert="horz" lIns="91440" tIns="45720" rIns="91440" bIns="45720" rtlCol="0">
            <a:normAutofit/>
          </a:bodyPr>
          <a:lstStyle/>
          <a:p>
            <a:pPr algn="just"/>
            <a:r>
              <a:rPr lang="en-US" sz="1700" b="1" dirty="0">
                <a:latin typeface="Bierstadt" panose="020B0004020202020204" pitchFamily="34" charset="0"/>
              </a:rPr>
              <a:t>The pheromone trail-laying</a:t>
            </a:r>
            <a:r>
              <a:rPr lang="en-US" sz="1700" dirty="0">
                <a:latin typeface="Bierstadt" panose="020B0004020202020204" pitchFamily="34" charset="0"/>
              </a:rPr>
              <a:t> and </a:t>
            </a:r>
            <a:r>
              <a:rPr lang="en-US" sz="1700" b="1" dirty="0">
                <a:latin typeface="Bierstadt" panose="020B0004020202020204" pitchFamily="34" charset="0"/>
              </a:rPr>
              <a:t>-following </a:t>
            </a:r>
            <a:r>
              <a:rPr lang="en-US" sz="1700" dirty="0">
                <a:latin typeface="Bierstadt" panose="020B0004020202020204" pitchFamily="34" charset="0"/>
              </a:rPr>
              <a:t>behavior of some ant species has been investigated in controlled </a:t>
            </a:r>
            <a:r>
              <a:rPr lang="en-US" sz="1700" b="1" dirty="0">
                <a:latin typeface="Bierstadt" panose="020B0004020202020204" pitchFamily="34" charset="0"/>
              </a:rPr>
              <a:t>experiments</a:t>
            </a:r>
            <a:r>
              <a:rPr lang="en-US" sz="1700" dirty="0">
                <a:latin typeface="Bierstadt" panose="020B0004020202020204" pitchFamily="34" charset="0"/>
              </a:rPr>
              <a:t> by several researchers. </a:t>
            </a:r>
          </a:p>
          <a:p>
            <a:pPr algn="just"/>
            <a:r>
              <a:rPr lang="en-US" sz="1700" b="1" i="1" dirty="0">
                <a:latin typeface="Bierstadt" panose="020B0004020202020204" pitchFamily="34" charset="0"/>
              </a:rPr>
              <a:t>Deneubourg and colleagues (Deneubourg, Aron, Goss, &amp; </a:t>
            </a:r>
            <a:r>
              <a:rPr lang="en-US" sz="1700" b="1" i="1" dirty="0" err="1">
                <a:latin typeface="Bierstadt" panose="020B0004020202020204" pitchFamily="34" charset="0"/>
              </a:rPr>
              <a:t>Pasteels</a:t>
            </a:r>
            <a:r>
              <a:rPr lang="en-US" sz="1700" b="1" i="1" dirty="0">
                <a:latin typeface="Bierstadt" panose="020B0004020202020204" pitchFamily="34" charset="0"/>
              </a:rPr>
              <a:t>, 1990; Goss et al., 1989)</a:t>
            </a:r>
          </a:p>
          <a:p>
            <a:pPr lvl="1" algn="just"/>
            <a:r>
              <a:rPr lang="en-US" sz="1700" dirty="0">
                <a:latin typeface="Bierstadt" panose="020B0004020202020204" pitchFamily="34" charset="0"/>
              </a:rPr>
              <a:t>Double bridge connecting a nest of ants and a food source. </a:t>
            </a:r>
          </a:p>
          <a:p>
            <a:pPr algn="just"/>
            <a:r>
              <a:rPr lang="en-US" sz="1700" dirty="0">
                <a:latin typeface="Bierstadt" panose="020B0004020202020204" pitchFamily="34" charset="0"/>
              </a:rPr>
              <a:t>They ran experiments varying the ratio </a:t>
            </a:r>
            <a:r>
              <a:rPr lang="en-US" sz="1700" b="1" dirty="0">
                <a:latin typeface="Bierstadt" panose="020B0004020202020204" pitchFamily="34" charset="0"/>
              </a:rPr>
              <a:t>r = l</a:t>
            </a:r>
            <a:r>
              <a:rPr lang="en-US" sz="1700" b="1" baseline="-25000" dirty="0">
                <a:latin typeface="Bierstadt" panose="020B0004020202020204" pitchFamily="34" charset="0"/>
              </a:rPr>
              <a:t>l</a:t>
            </a:r>
            <a:r>
              <a:rPr lang="en-US" sz="1700" b="1" dirty="0">
                <a:latin typeface="Bierstadt" panose="020B0004020202020204" pitchFamily="34" charset="0"/>
              </a:rPr>
              <a:t>/l</a:t>
            </a:r>
            <a:r>
              <a:rPr lang="en-US" sz="1700" b="1" baseline="-25000" dirty="0">
                <a:latin typeface="Bierstadt" panose="020B0004020202020204" pitchFamily="34" charset="0"/>
              </a:rPr>
              <a:t>s</a:t>
            </a:r>
            <a:r>
              <a:rPr lang="en-US" sz="1700" b="1" dirty="0">
                <a:latin typeface="Bierstadt" panose="020B0004020202020204" pitchFamily="34" charset="0"/>
              </a:rPr>
              <a:t> between the length of the two branches </a:t>
            </a:r>
            <a:r>
              <a:rPr lang="en-US" sz="1700" dirty="0">
                <a:latin typeface="Bierstadt" panose="020B0004020202020204" pitchFamily="34" charset="0"/>
              </a:rPr>
              <a:t>of the double bridge, where l</a:t>
            </a:r>
            <a:r>
              <a:rPr lang="en-US" sz="1700" baseline="-25000" dirty="0">
                <a:latin typeface="Bierstadt" panose="020B0004020202020204" pitchFamily="34" charset="0"/>
              </a:rPr>
              <a:t>l</a:t>
            </a:r>
            <a:r>
              <a:rPr lang="en-US" sz="1700" dirty="0">
                <a:latin typeface="Bierstadt" panose="020B0004020202020204" pitchFamily="34" charset="0"/>
              </a:rPr>
              <a:t> was the length of the longer branch and l</a:t>
            </a:r>
            <a:r>
              <a:rPr lang="en-US" sz="1700" baseline="-25000" dirty="0">
                <a:latin typeface="Bierstadt" panose="020B0004020202020204" pitchFamily="34" charset="0"/>
              </a:rPr>
              <a:t>s</a:t>
            </a:r>
            <a:r>
              <a:rPr lang="en-US" sz="1700" dirty="0">
                <a:latin typeface="Bierstadt" panose="020B0004020202020204" pitchFamily="34" charset="0"/>
              </a:rPr>
              <a:t> the length of the shorter one.</a:t>
            </a:r>
          </a:p>
        </p:txBody>
      </p:sp>
      <p:pic>
        <p:nvPicPr>
          <p:cNvPr id="8" name="Immagine 7" descr="Immagine che contiene testo, schermata, carta, modello&#10;&#10;Descrizione generata automaticamente">
            <a:extLst>
              <a:ext uri="{FF2B5EF4-FFF2-40B4-BE49-F238E27FC236}">
                <a16:creationId xmlns:a16="http://schemas.microsoft.com/office/drawing/2014/main" id="{D11B29F8-DD5F-D1FB-13E3-1DAC1E3A3041}"/>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7077894" y="2184914"/>
            <a:ext cx="4071451" cy="3755915"/>
          </a:xfrm>
          <a:prstGeom prst="rect">
            <a:avLst/>
          </a:prstGeom>
        </p:spPr>
      </p:pic>
      <p:sp>
        <p:nvSpPr>
          <p:cNvPr id="17" name="Freeform: Shape 16">
            <a:extLst>
              <a:ext uri="{FF2B5EF4-FFF2-40B4-BE49-F238E27FC236}">
                <a16:creationId xmlns:a16="http://schemas.microsoft.com/office/drawing/2014/main" id="{9A0D773F-7A7D-4DBB-9DEA-86BB8B8F4BC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10800000">
            <a:off x="5381624" y="6209414"/>
            <a:ext cx="6810375" cy="648586"/>
          </a:xfrm>
          <a:custGeom>
            <a:avLst/>
            <a:gdLst>
              <a:gd name="connsiteX0" fmla="*/ 0 w 10753706"/>
              <a:gd name="connsiteY0" fmla="*/ 0 h 1027260"/>
              <a:gd name="connsiteX1" fmla="*/ 10753706 w 10753706"/>
              <a:gd name="connsiteY1" fmla="*/ 0 h 1027260"/>
              <a:gd name="connsiteX2" fmla="*/ 10748809 w 10753706"/>
              <a:gd name="connsiteY2" fmla="*/ 2522 h 1027260"/>
              <a:gd name="connsiteX3" fmla="*/ 10725330 w 10753706"/>
              <a:gd name="connsiteY3" fmla="*/ 11977 h 1027260"/>
              <a:gd name="connsiteX4" fmla="*/ 10615423 w 10753706"/>
              <a:gd name="connsiteY4" fmla="*/ 52967 h 1027260"/>
              <a:gd name="connsiteX5" fmla="*/ 10533936 w 10753706"/>
              <a:gd name="connsiteY5" fmla="*/ 53095 h 1027260"/>
              <a:gd name="connsiteX6" fmla="*/ 10466876 w 10753706"/>
              <a:gd name="connsiteY6" fmla="*/ 45180 h 1027260"/>
              <a:gd name="connsiteX7" fmla="*/ 10355090 w 10753706"/>
              <a:gd name="connsiteY7" fmla="*/ 89741 h 1027260"/>
              <a:gd name="connsiteX8" fmla="*/ 10087145 w 10753706"/>
              <a:gd name="connsiteY8" fmla="*/ 66115 h 1027260"/>
              <a:gd name="connsiteX9" fmla="*/ 10015902 w 10753706"/>
              <a:gd name="connsiteY9" fmla="*/ 76178 h 1027260"/>
              <a:gd name="connsiteX10" fmla="*/ 9806005 w 10753706"/>
              <a:gd name="connsiteY10" fmla="*/ 102435 h 1027260"/>
              <a:gd name="connsiteX11" fmla="*/ 9602583 w 10753706"/>
              <a:gd name="connsiteY11" fmla="*/ 179170 h 1027260"/>
              <a:gd name="connsiteX12" fmla="*/ 9469719 w 10753706"/>
              <a:gd name="connsiteY12" fmla="*/ 174721 h 1027260"/>
              <a:gd name="connsiteX13" fmla="*/ 9408692 w 10753706"/>
              <a:gd name="connsiteY13" fmla="*/ 189513 h 1027260"/>
              <a:gd name="connsiteX14" fmla="*/ 9364151 w 10753706"/>
              <a:gd name="connsiteY14" fmla="*/ 194072 h 1027260"/>
              <a:gd name="connsiteX15" fmla="*/ 9337751 w 10753706"/>
              <a:gd name="connsiteY15" fmla="*/ 197579 h 1027260"/>
              <a:gd name="connsiteX16" fmla="*/ 9297166 w 10753706"/>
              <a:gd name="connsiteY16" fmla="*/ 216558 h 1027260"/>
              <a:gd name="connsiteX17" fmla="*/ 9123859 w 10753706"/>
              <a:gd name="connsiteY17" fmla="*/ 237356 h 1027260"/>
              <a:gd name="connsiteX18" fmla="*/ 8950741 w 10753706"/>
              <a:gd name="connsiteY18" fmla="*/ 238020 h 1027260"/>
              <a:gd name="connsiteX19" fmla="*/ 8718236 w 10753706"/>
              <a:gd name="connsiteY19" fmla="*/ 303148 h 1027260"/>
              <a:gd name="connsiteX20" fmla="*/ 8694011 w 10753706"/>
              <a:gd name="connsiteY20" fmla="*/ 308812 h 1027260"/>
              <a:gd name="connsiteX21" fmla="*/ 8611976 w 10753706"/>
              <a:gd name="connsiteY21" fmla="*/ 324819 h 1027260"/>
              <a:gd name="connsiteX22" fmla="*/ 8562074 w 10753706"/>
              <a:gd name="connsiteY22" fmla="*/ 337971 h 1027260"/>
              <a:gd name="connsiteX23" fmla="*/ 8501724 w 10753706"/>
              <a:gd name="connsiteY23" fmla="*/ 360865 h 1027260"/>
              <a:gd name="connsiteX24" fmla="*/ 8504489 w 10753706"/>
              <a:gd name="connsiteY24" fmla="*/ 364790 h 1027260"/>
              <a:gd name="connsiteX25" fmla="*/ 8492774 w 10753706"/>
              <a:gd name="connsiteY25" fmla="*/ 366181 h 1027260"/>
              <a:gd name="connsiteX26" fmla="*/ 8466405 w 10753706"/>
              <a:gd name="connsiteY26" fmla="*/ 368724 h 1027260"/>
              <a:gd name="connsiteX27" fmla="*/ 8427069 w 10753706"/>
              <a:gd name="connsiteY27" fmla="*/ 387211 h 1027260"/>
              <a:gd name="connsiteX28" fmla="*/ 8387766 w 10753706"/>
              <a:gd name="connsiteY28" fmla="*/ 377161 h 1027260"/>
              <a:gd name="connsiteX29" fmla="*/ 8315874 w 10753706"/>
              <a:gd name="connsiteY29" fmla="*/ 395527 h 1027260"/>
              <a:gd name="connsiteX30" fmla="*/ 8274474 w 10753706"/>
              <a:gd name="connsiteY30" fmla="*/ 405112 h 1027260"/>
              <a:gd name="connsiteX31" fmla="*/ 8234664 w 10753706"/>
              <a:gd name="connsiteY31" fmla="*/ 410219 h 1027260"/>
              <a:gd name="connsiteX32" fmla="*/ 8211268 w 10753706"/>
              <a:gd name="connsiteY32" fmla="*/ 416791 h 1027260"/>
              <a:gd name="connsiteX33" fmla="*/ 8188615 w 10753706"/>
              <a:gd name="connsiteY33" fmla="*/ 421755 h 1027260"/>
              <a:gd name="connsiteX34" fmla="*/ 8179981 w 10753706"/>
              <a:gd name="connsiteY34" fmla="*/ 420402 h 1027260"/>
              <a:gd name="connsiteX35" fmla="*/ 8179307 w 10753706"/>
              <a:gd name="connsiteY35" fmla="*/ 422516 h 1027260"/>
              <a:gd name="connsiteX36" fmla="*/ 8147929 w 10753706"/>
              <a:gd name="connsiteY36" fmla="*/ 450302 h 1027260"/>
              <a:gd name="connsiteX37" fmla="*/ 8089136 w 10753706"/>
              <a:gd name="connsiteY37" fmla="*/ 465283 h 1027260"/>
              <a:gd name="connsiteX38" fmla="*/ 8049973 w 10753706"/>
              <a:gd name="connsiteY38" fmla="*/ 454121 h 1027260"/>
              <a:gd name="connsiteX39" fmla="*/ 7965913 w 10753706"/>
              <a:gd name="connsiteY39" fmla="*/ 464415 h 1027260"/>
              <a:gd name="connsiteX40" fmla="*/ 7945093 w 10753706"/>
              <a:gd name="connsiteY40" fmla="*/ 464798 h 1027260"/>
              <a:gd name="connsiteX41" fmla="*/ 7935335 w 10753706"/>
              <a:gd name="connsiteY41" fmla="*/ 462442 h 1027260"/>
              <a:gd name="connsiteX42" fmla="*/ 7904779 w 10753706"/>
              <a:gd name="connsiteY42" fmla="*/ 471429 h 1027260"/>
              <a:gd name="connsiteX43" fmla="*/ 7855604 w 10753706"/>
              <a:gd name="connsiteY43" fmla="*/ 480199 h 1027260"/>
              <a:gd name="connsiteX44" fmla="*/ 7832630 w 10753706"/>
              <a:gd name="connsiteY44" fmla="*/ 485371 h 1027260"/>
              <a:gd name="connsiteX45" fmla="*/ 7812438 w 10753706"/>
              <a:gd name="connsiteY45" fmla="*/ 485391 h 1027260"/>
              <a:gd name="connsiteX46" fmla="*/ 7701399 w 10753706"/>
              <a:gd name="connsiteY46" fmla="*/ 495197 h 1027260"/>
              <a:gd name="connsiteX47" fmla="*/ 7674778 w 10753706"/>
              <a:gd name="connsiteY47" fmla="*/ 494723 h 1027260"/>
              <a:gd name="connsiteX48" fmla="*/ 7660445 w 10753706"/>
              <a:gd name="connsiteY48" fmla="*/ 490194 h 1027260"/>
              <a:gd name="connsiteX49" fmla="*/ 7651781 w 10753706"/>
              <a:gd name="connsiteY49" fmla="*/ 493084 h 1027260"/>
              <a:gd name="connsiteX50" fmla="*/ 7584807 w 10753706"/>
              <a:gd name="connsiteY50" fmla="*/ 499490 h 1027260"/>
              <a:gd name="connsiteX51" fmla="*/ 7541324 w 10753706"/>
              <a:gd name="connsiteY51" fmla="*/ 504184 h 1027260"/>
              <a:gd name="connsiteX52" fmla="*/ 7541756 w 10753706"/>
              <a:gd name="connsiteY52" fmla="*/ 512184 h 1027260"/>
              <a:gd name="connsiteX53" fmla="*/ 7503906 w 10753706"/>
              <a:gd name="connsiteY53" fmla="*/ 518551 h 1027260"/>
              <a:gd name="connsiteX54" fmla="*/ 7460411 w 10753706"/>
              <a:gd name="connsiteY54" fmla="*/ 517415 h 1027260"/>
              <a:gd name="connsiteX55" fmla="*/ 7460116 w 10753706"/>
              <a:gd name="connsiteY55" fmla="*/ 517548 h 1027260"/>
              <a:gd name="connsiteX56" fmla="*/ 7297810 w 10753706"/>
              <a:gd name="connsiteY56" fmla="*/ 563947 h 1027260"/>
              <a:gd name="connsiteX57" fmla="*/ 6946388 w 10753706"/>
              <a:gd name="connsiteY57" fmla="*/ 665244 h 1027260"/>
              <a:gd name="connsiteX58" fmla="*/ 6741704 w 10753706"/>
              <a:gd name="connsiteY58" fmla="*/ 679365 h 1027260"/>
              <a:gd name="connsiteX59" fmla="*/ 6624680 w 10753706"/>
              <a:gd name="connsiteY59" fmla="*/ 677674 h 1027260"/>
              <a:gd name="connsiteX60" fmla="*/ 6605700 w 10753706"/>
              <a:gd name="connsiteY60" fmla="*/ 683566 h 1027260"/>
              <a:gd name="connsiteX61" fmla="*/ 6576922 w 10753706"/>
              <a:gd name="connsiteY61" fmla="*/ 683030 h 1027260"/>
              <a:gd name="connsiteX62" fmla="*/ 6405123 w 10753706"/>
              <a:gd name="connsiteY62" fmla="*/ 721946 h 1027260"/>
              <a:gd name="connsiteX63" fmla="*/ 6368938 w 10753706"/>
              <a:gd name="connsiteY63" fmla="*/ 717341 h 1027260"/>
              <a:gd name="connsiteX64" fmla="*/ 6295102 w 10753706"/>
              <a:gd name="connsiteY64" fmla="*/ 729508 h 1027260"/>
              <a:gd name="connsiteX65" fmla="*/ 6202084 w 10753706"/>
              <a:gd name="connsiteY65" fmla="*/ 767091 h 1027260"/>
              <a:gd name="connsiteX66" fmla="*/ 6067157 w 10753706"/>
              <a:gd name="connsiteY66" fmla="*/ 790339 h 1027260"/>
              <a:gd name="connsiteX67" fmla="*/ 6061443 w 10753706"/>
              <a:gd name="connsiteY67" fmla="*/ 796151 h 1027260"/>
              <a:gd name="connsiteX68" fmla="*/ 6051406 w 10753706"/>
              <a:gd name="connsiteY68" fmla="*/ 800684 h 1027260"/>
              <a:gd name="connsiteX69" fmla="*/ 6049097 w 10753706"/>
              <a:gd name="connsiteY69" fmla="*/ 800636 h 1027260"/>
              <a:gd name="connsiteX70" fmla="*/ 6034222 w 10753706"/>
              <a:gd name="connsiteY70" fmla="*/ 804110 h 1027260"/>
              <a:gd name="connsiteX71" fmla="*/ 6033121 w 10753706"/>
              <a:gd name="connsiteY71" fmla="*/ 806078 h 1027260"/>
              <a:gd name="connsiteX72" fmla="*/ 6023593 w 10753706"/>
              <a:gd name="connsiteY72" fmla="*/ 808842 h 1027260"/>
              <a:gd name="connsiteX73" fmla="*/ 6006639 w 10753706"/>
              <a:gd name="connsiteY73" fmla="*/ 815304 h 1027260"/>
              <a:gd name="connsiteX74" fmla="*/ 6001762 w 10753706"/>
              <a:gd name="connsiteY74" fmla="*/ 815557 h 1027260"/>
              <a:gd name="connsiteX75" fmla="*/ 5973534 w 10753706"/>
              <a:gd name="connsiteY75" fmla="*/ 823815 h 1027260"/>
              <a:gd name="connsiteX76" fmla="*/ 5972336 w 10753706"/>
              <a:gd name="connsiteY76" fmla="*/ 823476 h 1027260"/>
              <a:gd name="connsiteX77" fmla="*/ 5960841 w 10753706"/>
              <a:gd name="connsiteY77" fmla="*/ 823819 h 1027260"/>
              <a:gd name="connsiteX78" fmla="*/ 5940719 w 10753706"/>
              <a:gd name="connsiteY78" fmla="*/ 825514 h 1027260"/>
              <a:gd name="connsiteX79" fmla="*/ 5884298 w 10753706"/>
              <a:gd name="connsiteY79" fmla="*/ 823806 h 1027260"/>
              <a:gd name="connsiteX80" fmla="*/ 5854779 w 10753706"/>
              <a:gd name="connsiteY80" fmla="*/ 832365 h 1027260"/>
              <a:gd name="connsiteX81" fmla="*/ 5848382 w 10753706"/>
              <a:gd name="connsiteY81" fmla="*/ 833844 h 1027260"/>
              <a:gd name="connsiteX82" fmla="*/ 5848066 w 10753706"/>
              <a:gd name="connsiteY82" fmla="*/ 833772 h 1027260"/>
              <a:gd name="connsiteX83" fmla="*/ 5840944 w 10753706"/>
              <a:gd name="connsiteY83" fmla="*/ 835132 h 1027260"/>
              <a:gd name="connsiteX84" fmla="*/ 5836719 w 10753706"/>
              <a:gd name="connsiteY84" fmla="*/ 836539 h 1027260"/>
              <a:gd name="connsiteX85" fmla="*/ 5824311 w 10753706"/>
              <a:gd name="connsiteY85" fmla="*/ 839408 h 1027260"/>
              <a:gd name="connsiteX86" fmla="*/ 5818788 w 10753706"/>
              <a:gd name="connsiteY86" fmla="*/ 839727 h 1027260"/>
              <a:gd name="connsiteX87" fmla="*/ 5763953 w 10753706"/>
              <a:gd name="connsiteY87" fmla="*/ 834282 h 1027260"/>
              <a:gd name="connsiteX88" fmla="*/ 5667748 w 10753706"/>
              <a:gd name="connsiteY88" fmla="*/ 840211 h 1027260"/>
              <a:gd name="connsiteX89" fmla="*/ 5573108 w 10753706"/>
              <a:gd name="connsiteY89" fmla="*/ 847611 h 1027260"/>
              <a:gd name="connsiteX90" fmla="*/ 5539137 w 10753706"/>
              <a:gd name="connsiteY90" fmla="*/ 851033 h 1027260"/>
              <a:gd name="connsiteX91" fmla="*/ 5510651 w 10753706"/>
              <a:gd name="connsiteY91" fmla="*/ 844215 h 1027260"/>
              <a:gd name="connsiteX92" fmla="*/ 5457331 w 10753706"/>
              <a:gd name="connsiteY92" fmla="*/ 839159 h 1027260"/>
              <a:gd name="connsiteX93" fmla="*/ 5410613 w 10753706"/>
              <a:gd name="connsiteY93" fmla="*/ 834358 h 1027260"/>
              <a:gd name="connsiteX94" fmla="*/ 5370040 w 10753706"/>
              <a:gd name="connsiteY94" fmla="*/ 862127 h 1027260"/>
              <a:gd name="connsiteX95" fmla="*/ 5318778 w 10753706"/>
              <a:gd name="connsiteY95" fmla="*/ 855310 h 1027260"/>
              <a:gd name="connsiteX96" fmla="*/ 5298645 w 10753706"/>
              <a:gd name="connsiteY96" fmla="*/ 855171 h 1027260"/>
              <a:gd name="connsiteX97" fmla="*/ 5253828 w 10753706"/>
              <a:gd name="connsiteY97" fmla="*/ 859670 h 1027260"/>
              <a:gd name="connsiteX98" fmla="*/ 5216955 w 10753706"/>
              <a:gd name="connsiteY98" fmla="*/ 866245 h 1027260"/>
              <a:gd name="connsiteX99" fmla="*/ 5214344 w 10753706"/>
              <a:gd name="connsiteY99" fmla="*/ 868102 h 1027260"/>
              <a:gd name="connsiteX100" fmla="*/ 5195561 w 10753706"/>
              <a:gd name="connsiteY100" fmla="*/ 869949 h 1027260"/>
              <a:gd name="connsiteX101" fmla="*/ 5182555 w 10753706"/>
              <a:gd name="connsiteY101" fmla="*/ 873542 h 1027260"/>
              <a:gd name="connsiteX102" fmla="*/ 5172552 w 10753706"/>
              <a:gd name="connsiteY102" fmla="*/ 878801 h 1027260"/>
              <a:gd name="connsiteX103" fmla="*/ 5027993 w 10753706"/>
              <a:gd name="connsiteY103" fmla="*/ 889666 h 1027260"/>
              <a:gd name="connsiteX104" fmla="*/ 4939844 w 10753706"/>
              <a:gd name="connsiteY104" fmla="*/ 934802 h 1027260"/>
              <a:gd name="connsiteX105" fmla="*/ 4792576 w 10753706"/>
              <a:gd name="connsiteY105" fmla="*/ 934820 h 1027260"/>
              <a:gd name="connsiteX106" fmla="*/ 4602423 w 10753706"/>
              <a:gd name="connsiteY106" fmla="*/ 958063 h 1027260"/>
              <a:gd name="connsiteX107" fmla="*/ 4290656 w 10753706"/>
              <a:gd name="connsiteY107" fmla="*/ 969152 h 1027260"/>
              <a:gd name="connsiteX108" fmla="*/ 3952334 w 10753706"/>
              <a:gd name="connsiteY108" fmla="*/ 954043 h 1027260"/>
              <a:gd name="connsiteX109" fmla="*/ 3858560 w 10753706"/>
              <a:gd name="connsiteY109" fmla="*/ 948781 h 1027260"/>
              <a:gd name="connsiteX110" fmla="*/ 3846597 w 10753706"/>
              <a:gd name="connsiteY110" fmla="*/ 948382 h 1027260"/>
              <a:gd name="connsiteX111" fmla="*/ 3736044 w 10753706"/>
              <a:gd name="connsiteY111" fmla="*/ 947759 h 1027260"/>
              <a:gd name="connsiteX112" fmla="*/ 3713136 w 10753706"/>
              <a:gd name="connsiteY112" fmla="*/ 946963 h 1027260"/>
              <a:gd name="connsiteX113" fmla="*/ 3695939 w 10753706"/>
              <a:gd name="connsiteY113" fmla="*/ 943639 h 1027260"/>
              <a:gd name="connsiteX114" fmla="*/ 3694125 w 10753706"/>
              <a:gd name="connsiteY114" fmla="*/ 940567 h 1027260"/>
              <a:gd name="connsiteX115" fmla="*/ 3681925 w 10753706"/>
              <a:gd name="connsiteY115" fmla="*/ 939706 h 1027260"/>
              <a:gd name="connsiteX116" fmla="*/ 3679204 w 10753706"/>
              <a:gd name="connsiteY116" fmla="*/ 938926 h 1027260"/>
              <a:gd name="connsiteX117" fmla="*/ 3615656 w 10753706"/>
              <a:gd name="connsiteY117" fmla="*/ 940320 h 1027260"/>
              <a:gd name="connsiteX118" fmla="*/ 3567983 w 10753706"/>
              <a:gd name="connsiteY118" fmla="*/ 935596 h 1027260"/>
              <a:gd name="connsiteX119" fmla="*/ 3422423 w 10753706"/>
              <a:gd name="connsiteY119" fmla="*/ 932129 h 1027260"/>
              <a:gd name="connsiteX120" fmla="*/ 3310925 w 10753706"/>
              <a:gd name="connsiteY120" fmla="*/ 911072 h 1027260"/>
              <a:gd name="connsiteX121" fmla="*/ 3139421 w 10753706"/>
              <a:gd name="connsiteY121" fmla="*/ 934151 h 1027260"/>
              <a:gd name="connsiteX122" fmla="*/ 2996922 w 10753706"/>
              <a:gd name="connsiteY122" fmla="*/ 927537 h 1027260"/>
              <a:gd name="connsiteX123" fmla="*/ 2982785 w 10753706"/>
              <a:gd name="connsiteY123" fmla="*/ 931453 h 1027260"/>
              <a:gd name="connsiteX124" fmla="*/ 2967478 w 10753706"/>
              <a:gd name="connsiteY124" fmla="*/ 933397 h 1027260"/>
              <a:gd name="connsiteX125" fmla="*/ 2948552 w 10753706"/>
              <a:gd name="connsiteY125" fmla="*/ 932961 h 1027260"/>
              <a:gd name="connsiteX126" fmla="*/ 2944404 w 10753706"/>
              <a:gd name="connsiteY126" fmla="*/ 934452 h 1027260"/>
              <a:gd name="connsiteX127" fmla="*/ 2908608 w 10753706"/>
              <a:gd name="connsiteY127" fmla="*/ 937205 h 1027260"/>
              <a:gd name="connsiteX128" fmla="*/ 2904443 w 10753706"/>
              <a:gd name="connsiteY128" fmla="*/ 936455 h 1027260"/>
              <a:gd name="connsiteX129" fmla="*/ 2868935 w 10753706"/>
              <a:gd name="connsiteY129" fmla="*/ 938022 h 1027260"/>
              <a:gd name="connsiteX130" fmla="*/ 2868586 w 10753706"/>
              <a:gd name="connsiteY130" fmla="*/ 937487 h 1027260"/>
              <a:gd name="connsiteX131" fmla="*/ 2859191 w 10753706"/>
              <a:gd name="connsiteY131" fmla="*/ 935503 h 1027260"/>
              <a:gd name="connsiteX132" fmla="*/ 2840915 w 10753706"/>
              <a:gd name="connsiteY132" fmla="*/ 932977 h 1027260"/>
              <a:gd name="connsiteX133" fmla="*/ 2763509 w 10753706"/>
              <a:gd name="connsiteY133" fmla="*/ 921850 h 1027260"/>
              <a:gd name="connsiteX134" fmla="*/ 2756121 w 10753706"/>
              <a:gd name="connsiteY134" fmla="*/ 921864 h 1027260"/>
              <a:gd name="connsiteX135" fmla="*/ 2755998 w 10753706"/>
              <a:gd name="connsiteY135" fmla="*/ 921739 h 1027260"/>
              <a:gd name="connsiteX136" fmla="*/ 2748255 w 10753706"/>
              <a:gd name="connsiteY136" fmla="*/ 921505 h 1027260"/>
              <a:gd name="connsiteX137" fmla="*/ 2694601 w 10753706"/>
              <a:gd name="connsiteY137" fmla="*/ 915575 h 1027260"/>
              <a:gd name="connsiteX138" fmla="*/ 2635357 w 10753706"/>
              <a:gd name="connsiteY138" fmla="*/ 910976 h 1027260"/>
              <a:gd name="connsiteX139" fmla="*/ 2601047 w 10753706"/>
              <a:gd name="connsiteY139" fmla="*/ 910263 h 1027260"/>
              <a:gd name="connsiteX140" fmla="*/ 2507482 w 10753706"/>
              <a:gd name="connsiteY140" fmla="*/ 906211 h 1027260"/>
              <a:gd name="connsiteX141" fmla="*/ 2413884 w 10753706"/>
              <a:gd name="connsiteY141" fmla="*/ 900545 h 1027260"/>
              <a:gd name="connsiteX142" fmla="*/ 2368912 w 10753706"/>
              <a:gd name="connsiteY142" fmla="*/ 888755 h 1027260"/>
              <a:gd name="connsiteX143" fmla="*/ 2349490 w 10753706"/>
              <a:gd name="connsiteY143" fmla="*/ 889719 h 1027260"/>
              <a:gd name="connsiteX144" fmla="*/ 2344290 w 10753706"/>
              <a:gd name="connsiteY144" fmla="*/ 890584 h 1027260"/>
              <a:gd name="connsiteX145" fmla="*/ 2336488 w 10753706"/>
              <a:gd name="connsiteY145" fmla="*/ 891058 h 1027260"/>
              <a:gd name="connsiteX146" fmla="*/ 2329015 w 10753706"/>
              <a:gd name="connsiteY146" fmla="*/ 891627 h 1027260"/>
              <a:gd name="connsiteX147" fmla="*/ 2293898 w 10753706"/>
              <a:gd name="connsiteY147" fmla="*/ 896431 h 1027260"/>
              <a:gd name="connsiteX148" fmla="*/ 2243927 w 10753706"/>
              <a:gd name="connsiteY148" fmla="*/ 888076 h 1027260"/>
              <a:gd name="connsiteX149" fmla="*/ 2223920 w 10753706"/>
              <a:gd name="connsiteY149" fmla="*/ 887331 h 1027260"/>
              <a:gd name="connsiteX150" fmla="*/ 2213081 w 10753706"/>
              <a:gd name="connsiteY150" fmla="*/ 886302 h 1027260"/>
              <a:gd name="connsiteX151" fmla="*/ 2212307 w 10753706"/>
              <a:gd name="connsiteY151" fmla="*/ 885829 h 1027260"/>
              <a:gd name="connsiteX152" fmla="*/ 2152321 w 10753706"/>
              <a:gd name="connsiteY152" fmla="*/ 894418 h 1027260"/>
              <a:gd name="connsiteX153" fmla="*/ 2140985 w 10753706"/>
              <a:gd name="connsiteY153" fmla="*/ 895968 h 1027260"/>
              <a:gd name="connsiteX154" fmla="*/ 2121210 w 10753706"/>
              <a:gd name="connsiteY154" fmla="*/ 899354 h 1027260"/>
              <a:gd name="connsiteX155" fmla="*/ 2119146 w 10753706"/>
              <a:gd name="connsiteY155" fmla="*/ 899033 h 1027260"/>
              <a:gd name="connsiteX156" fmla="*/ 2105666 w 10753706"/>
              <a:gd name="connsiteY156" fmla="*/ 902240 h 1027260"/>
              <a:gd name="connsiteX157" fmla="*/ 2094924 w 10753706"/>
              <a:gd name="connsiteY157" fmla="*/ 907203 h 1027260"/>
              <a:gd name="connsiteX158" fmla="*/ 1949478 w 10753706"/>
              <a:gd name="connsiteY158" fmla="*/ 913748 h 1027260"/>
              <a:gd name="connsiteX159" fmla="*/ 1749684 w 10753706"/>
              <a:gd name="connsiteY159" fmla="*/ 942223 h 1027260"/>
              <a:gd name="connsiteX160" fmla="*/ 1585576 w 10753706"/>
              <a:gd name="connsiteY160" fmla="*/ 954170 h 1027260"/>
              <a:gd name="connsiteX161" fmla="*/ 1476250 w 10753706"/>
              <a:gd name="connsiteY161" fmla="*/ 950653 h 1027260"/>
              <a:gd name="connsiteX162" fmla="*/ 1433927 w 10753706"/>
              <a:gd name="connsiteY162" fmla="*/ 959926 h 1027260"/>
              <a:gd name="connsiteX163" fmla="*/ 1414893 w 10753706"/>
              <a:gd name="connsiteY163" fmla="*/ 957671 h 1027260"/>
              <a:gd name="connsiteX164" fmla="*/ 1411585 w 10753706"/>
              <a:gd name="connsiteY164" fmla="*/ 957179 h 1027260"/>
              <a:gd name="connsiteX165" fmla="*/ 1398896 w 10753706"/>
              <a:gd name="connsiteY165" fmla="*/ 957460 h 1027260"/>
              <a:gd name="connsiteX166" fmla="*/ 1394632 w 10753706"/>
              <a:gd name="connsiteY166" fmla="*/ 954725 h 1027260"/>
              <a:gd name="connsiteX167" fmla="*/ 1375043 w 10753706"/>
              <a:gd name="connsiteY167" fmla="*/ 953132 h 1027260"/>
              <a:gd name="connsiteX168" fmla="*/ 1351876 w 10753706"/>
              <a:gd name="connsiteY168" fmla="*/ 954436 h 1027260"/>
              <a:gd name="connsiteX169" fmla="*/ 1242676 w 10753706"/>
              <a:gd name="connsiteY169" fmla="*/ 963767 h 1027260"/>
              <a:gd name="connsiteX170" fmla="*/ 1205993 w 10753706"/>
              <a:gd name="connsiteY170" fmla="*/ 974080 h 1027260"/>
              <a:gd name="connsiteX171" fmla="*/ 1052221 w 10753706"/>
              <a:gd name="connsiteY171" fmla="*/ 963954 h 1027260"/>
              <a:gd name="connsiteX172" fmla="*/ 968270 w 10753706"/>
              <a:gd name="connsiteY172" fmla="*/ 964761 h 1027260"/>
              <a:gd name="connsiteX173" fmla="*/ 874493 w 10753706"/>
              <a:gd name="connsiteY173" fmla="*/ 998122 h 1027260"/>
              <a:gd name="connsiteX174" fmla="*/ 814411 w 10753706"/>
              <a:gd name="connsiteY174" fmla="*/ 1007391 h 1027260"/>
              <a:gd name="connsiteX175" fmla="*/ 688604 w 10753706"/>
              <a:gd name="connsiteY175" fmla="*/ 1015631 h 1027260"/>
              <a:gd name="connsiteX176" fmla="*/ 618171 w 10753706"/>
              <a:gd name="connsiteY176" fmla="*/ 1027260 h 1027260"/>
              <a:gd name="connsiteX177" fmla="*/ 570379 w 10753706"/>
              <a:gd name="connsiteY177" fmla="*/ 1023487 h 1027260"/>
              <a:gd name="connsiteX178" fmla="*/ 482519 w 10753706"/>
              <a:gd name="connsiteY178" fmla="*/ 1002108 h 1027260"/>
              <a:gd name="connsiteX179" fmla="*/ 475319 w 10753706"/>
              <a:gd name="connsiteY179" fmla="*/ 1009922 h 1027260"/>
              <a:gd name="connsiteX180" fmla="*/ 431104 w 10753706"/>
              <a:gd name="connsiteY180" fmla="*/ 1009317 h 1027260"/>
              <a:gd name="connsiteX181" fmla="*/ 363782 w 10753706"/>
              <a:gd name="connsiteY181" fmla="*/ 1007585 h 1027260"/>
              <a:gd name="connsiteX182" fmla="*/ 325533 w 10753706"/>
              <a:gd name="connsiteY182" fmla="*/ 1008502 h 1027260"/>
              <a:gd name="connsiteX183" fmla="*/ 220429 w 10753706"/>
              <a:gd name="connsiteY183" fmla="*/ 1008927 h 1027260"/>
              <a:gd name="connsiteX184" fmla="*/ 114676 w 10753706"/>
              <a:gd name="connsiteY184" fmla="*/ 1007765 h 1027260"/>
              <a:gd name="connsiteX185" fmla="*/ 13470 w 10753706"/>
              <a:gd name="connsiteY185" fmla="*/ 998544 h 1027260"/>
              <a:gd name="connsiteX186" fmla="*/ 0 w 10753706"/>
              <a:gd name="connsiteY186" fmla="*/ 997355 h 1027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Lst>
            <a:rect l="l" t="t" r="r" b="b"/>
            <a:pathLst>
              <a:path w="10753706" h="1027260">
                <a:moveTo>
                  <a:pt x="0" y="0"/>
                </a:moveTo>
                <a:lnTo>
                  <a:pt x="10753706" y="0"/>
                </a:lnTo>
                <a:lnTo>
                  <a:pt x="10748809" y="2522"/>
                </a:lnTo>
                <a:cubicBezTo>
                  <a:pt x="10744031" y="4644"/>
                  <a:pt x="10737551" y="7204"/>
                  <a:pt x="10725330" y="11977"/>
                </a:cubicBezTo>
                <a:cubicBezTo>
                  <a:pt x="10700888" y="21523"/>
                  <a:pt x="10652058" y="39304"/>
                  <a:pt x="10615423" y="52967"/>
                </a:cubicBezTo>
                <a:cubicBezTo>
                  <a:pt x="10598524" y="49017"/>
                  <a:pt x="10550674" y="61360"/>
                  <a:pt x="10533936" y="53095"/>
                </a:cubicBezTo>
                <a:cubicBezTo>
                  <a:pt x="10519435" y="55674"/>
                  <a:pt x="10480156" y="49393"/>
                  <a:pt x="10466876" y="45180"/>
                </a:cubicBezTo>
                <a:cubicBezTo>
                  <a:pt x="10443145" y="68059"/>
                  <a:pt x="10382269" y="71294"/>
                  <a:pt x="10355090" y="89741"/>
                </a:cubicBezTo>
                <a:cubicBezTo>
                  <a:pt x="10286222" y="95376"/>
                  <a:pt x="10146285" y="63529"/>
                  <a:pt x="10087145" y="66115"/>
                </a:cubicBezTo>
                <a:cubicBezTo>
                  <a:pt x="10067575" y="79584"/>
                  <a:pt x="10043111" y="68921"/>
                  <a:pt x="10015902" y="76178"/>
                </a:cubicBezTo>
                <a:cubicBezTo>
                  <a:pt x="9952302" y="84628"/>
                  <a:pt x="9893286" y="103337"/>
                  <a:pt x="9806005" y="102435"/>
                </a:cubicBezTo>
                <a:cubicBezTo>
                  <a:pt x="9782247" y="141133"/>
                  <a:pt x="9674787" y="151643"/>
                  <a:pt x="9602583" y="179170"/>
                </a:cubicBezTo>
                <a:cubicBezTo>
                  <a:pt x="9557658" y="187584"/>
                  <a:pt x="9478290" y="154235"/>
                  <a:pt x="9469719" y="174721"/>
                </a:cubicBezTo>
                <a:cubicBezTo>
                  <a:pt x="9443779" y="165070"/>
                  <a:pt x="9431317" y="185692"/>
                  <a:pt x="9408692" y="189513"/>
                </a:cubicBezTo>
                <a:cubicBezTo>
                  <a:pt x="9387154" y="183843"/>
                  <a:pt x="9380475" y="191089"/>
                  <a:pt x="9364151" y="194072"/>
                </a:cubicBezTo>
                <a:cubicBezTo>
                  <a:pt x="9354686" y="190222"/>
                  <a:pt x="9340485" y="191782"/>
                  <a:pt x="9337751" y="197579"/>
                </a:cubicBezTo>
                <a:cubicBezTo>
                  <a:pt x="9349566" y="209270"/>
                  <a:pt x="9297468" y="207714"/>
                  <a:pt x="9297166" y="216558"/>
                </a:cubicBezTo>
                <a:cubicBezTo>
                  <a:pt x="9269057" y="220999"/>
                  <a:pt x="9139630" y="221783"/>
                  <a:pt x="9123859" y="237356"/>
                </a:cubicBezTo>
                <a:cubicBezTo>
                  <a:pt x="9068176" y="249209"/>
                  <a:pt x="8975349" y="235349"/>
                  <a:pt x="8950741" y="238020"/>
                </a:cubicBezTo>
                <a:cubicBezTo>
                  <a:pt x="8916265" y="215428"/>
                  <a:pt x="8822808" y="292026"/>
                  <a:pt x="8718236" y="303148"/>
                </a:cubicBezTo>
                <a:cubicBezTo>
                  <a:pt x="8703111" y="302060"/>
                  <a:pt x="8695551" y="302792"/>
                  <a:pt x="8694011" y="308812"/>
                </a:cubicBezTo>
                <a:cubicBezTo>
                  <a:pt x="8661810" y="312764"/>
                  <a:pt x="8637956" y="329628"/>
                  <a:pt x="8611976" y="324819"/>
                </a:cubicBezTo>
                <a:cubicBezTo>
                  <a:pt x="8621849" y="336388"/>
                  <a:pt x="8562809" y="325917"/>
                  <a:pt x="8562074" y="337971"/>
                </a:cubicBezTo>
                <a:cubicBezTo>
                  <a:pt x="8543699" y="343978"/>
                  <a:pt x="8511321" y="356396"/>
                  <a:pt x="8501724" y="360865"/>
                </a:cubicBezTo>
                <a:lnTo>
                  <a:pt x="8504489" y="364790"/>
                </a:lnTo>
                <a:lnTo>
                  <a:pt x="8492774" y="366181"/>
                </a:lnTo>
                <a:lnTo>
                  <a:pt x="8466405" y="368724"/>
                </a:lnTo>
                <a:cubicBezTo>
                  <a:pt x="8455454" y="372229"/>
                  <a:pt x="8440175" y="385805"/>
                  <a:pt x="8427069" y="387211"/>
                </a:cubicBezTo>
                <a:cubicBezTo>
                  <a:pt x="8400442" y="392215"/>
                  <a:pt x="8397079" y="382989"/>
                  <a:pt x="8387766" y="377161"/>
                </a:cubicBezTo>
                <a:cubicBezTo>
                  <a:pt x="8369233" y="378548"/>
                  <a:pt x="8334756" y="390869"/>
                  <a:pt x="8315874" y="395527"/>
                </a:cubicBezTo>
                <a:cubicBezTo>
                  <a:pt x="8306664" y="400500"/>
                  <a:pt x="8272845" y="393679"/>
                  <a:pt x="8274474" y="405112"/>
                </a:cubicBezTo>
                <a:cubicBezTo>
                  <a:pt x="8255483" y="406194"/>
                  <a:pt x="8244963" y="408376"/>
                  <a:pt x="8234664" y="410219"/>
                </a:cubicBezTo>
                <a:lnTo>
                  <a:pt x="8211268" y="416791"/>
                </a:lnTo>
                <a:cubicBezTo>
                  <a:pt x="8204720" y="419941"/>
                  <a:pt x="8197411" y="422004"/>
                  <a:pt x="8188615" y="421755"/>
                </a:cubicBezTo>
                <a:lnTo>
                  <a:pt x="8179981" y="420402"/>
                </a:lnTo>
                <a:lnTo>
                  <a:pt x="8179307" y="422516"/>
                </a:lnTo>
                <a:cubicBezTo>
                  <a:pt x="8179027" y="425797"/>
                  <a:pt x="8175790" y="448341"/>
                  <a:pt x="8147929" y="450302"/>
                </a:cubicBezTo>
                <a:cubicBezTo>
                  <a:pt x="8130300" y="457967"/>
                  <a:pt x="8114933" y="461015"/>
                  <a:pt x="8089136" y="465283"/>
                </a:cubicBezTo>
                <a:cubicBezTo>
                  <a:pt x="8072810" y="465920"/>
                  <a:pt x="8069376" y="451569"/>
                  <a:pt x="8049973" y="454121"/>
                </a:cubicBezTo>
                <a:cubicBezTo>
                  <a:pt x="7974508" y="471465"/>
                  <a:pt x="8006050" y="447139"/>
                  <a:pt x="7965913" y="464415"/>
                </a:cubicBezTo>
                <a:cubicBezTo>
                  <a:pt x="7958234" y="466025"/>
                  <a:pt x="7951405" y="465800"/>
                  <a:pt x="7945093" y="464798"/>
                </a:cubicBezTo>
                <a:lnTo>
                  <a:pt x="7935335" y="462442"/>
                </a:lnTo>
                <a:lnTo>
                  <a:pt x="7904779" y="471429"/>
                </a:lnTo>
                <a:cubicBezTo>
                  <a:pt x="7889387" y="474999"/>
                  <a:pt x="7872867" y="477951"/>
                  <a:pt x="7855604" y="480199"/>
                </a:cubicBezTo>
                <a:cubicBezTo>
                  <a:pt x="7850005" y="476378"/>
                  <a:pt x="7838628" y="483595"/>
                  <a:pt x="7832630" y="485371"/>
                </a:cubicBezTo>
                <a:cubicBezTo>
                  <a:pt x="7831473" y="482645"/>
                  <a:pt x="7816623" y="482661"/>
                  <a:pt x="7812438" y="485391"/>
                </a:cubicBezTo>
                <a:cubicBezTo>
                  <a:pt x="7709470" y="505049"/>
                  <a:pt x="7759426" y="473956"/>
                  <a:pt x="7701399" y="495197"/>
                </a:cubicBezTo>
                <a:cubicBezTo>
                  <a:pt x="7690986" y="496989"/>
                  <a:pt x="7682397" y="496365"/>
                  <a:pt x="7674778" y="494723"/>
                </a:cubicBezTo>
                <a:lnTo>
                  <a:pt x="7660445" y="490194"/>
                </a:lnTo>
                <a:lnTo>
                  <a:pt x="7651781" y="493084"/>
                </a:lnTo>
                <a:cubicBezTo>
                  <a:pt x="7616113" y="496548"/>
                  <a:pt x="7603273" y="491735"/>
                  <a:pt x="7584807" y="499490"/>
                </a:cubicBezTo>
                <a:cubicBezTo>
                  <a:pt x="7549256" y="490212"/>
                  <a:pt x="7563949" y="500167"/>
                  <a:pt x="7541324" y="504184"/>
                </a:cubicBezTo>
                <a:cubicBezTo>
                  <a:pt x="7523851" y="508307"/>
                  <a:pt x="7559546" y="509825"/>
                  <a:pt x="7541756" y="512184"/>
                </a:cubicBezTo>
                <a:cubicBezTo>
                  <a:pt x="7520963" y="510864"/>
                  <a:pt x="7525755" y="520497"/>
                  <a:pt x="7503906" y="518551"/>
                </a:cubicBezTo>
                <a:cubicBezTo>
                  <a:pt x="7505924" y="510774"/>
                  <a:pt x="7464361" y="523683"/>
                  <a:pt x="7460411" y="517415"/>
                </a:cubicBezTo>
                <a:lnTo>
                  <a:pt x="7460116" y="517548"/>
                </a:lnTo>
                <a:cubicBezTo>
                  <a:pt x="7447785" y="530928"/>
                  <a:pt x="7310141" y="550568"/>
                  <a:pt x="7297810" y="563947"/>
                </a:cubicBezTo>
                <a:cubicBezTo>
                  <a:pt x="7221791" y="605698"/>
                  <a:pt x="7039072" y="646008"/>
                  <a:pt x="6946388" y="665244"/>
                </a:cubicBezTo>
                <a:cubicBezTo>
                  <a:pt x="6853704" y="684480"/>
                  <a:pt x="6804875" y="677485"/>
                  <a:pt x="6741704" y="679365"/>
                </a:cubicBezTo>
                <a:lnTo>
                  <a:pt x="6624680" y="677674"/>
                </a:lnTo>
                <a:lnTo>
                  <a:pt x="6605700" y="683566"/>
                </a:lnTo>
                <a:cubicBezTo>
                  <a:pt x="6603309" y="685184"/>
                  <a:pt x="6599550" y="685647"/>
                  <a:pt x="6576922" y="683030"/>
                </a:cubicBezTo>
                <a:cubicBezTo>
                  <a:pt x="6527275" y="698355"/>
                  <a:pt x="6440981" y="702347"/>
                  <a:pt x="6405123" y="721946"/>
                </a:cubicBezTo>
                <a:cubicBezTo>
                  <a:pt x="6407963" y="715467"/>
                  <a:pt x="6383450" y="712913"/>
                  <a:pt x="6368938" y="717341"/>
                </a:cubicBezTo>
                <a:cubicBezTo>
                  <a:pt x="6377914" y="692119"/>
                  <a:pt x="6315316" y="744281"/>
                  <a:pt x="6295102" y="729508"/>
                </a:cubicBezTo>
                <a:cubicBezTo>
                  <a:pt x="6300358" y="744473"/>
                  <a:pt x="6240070" y="776254"/>
                  <a:pt x="6202084" y="767091"/>
                </a:cubicBezTo>
                <a:cubicBezTo>
                  <a:pt x="6152826" y="774744"/>
                  <a:pt x="6122010" y="790367"/>
                  <a:pt x="6067157" y="790339"/>
                </a:cubicBezTo>
                <a:cubicBezTo>
                  <a:pt x="6066310" y="792484"/>
                  <a:pt x="6064283" y="794403"/>
                  <a:pt x="6061443" y="796151"/>
                </a:cubicBezTo>
                <a:lnTo>
                  <a:pt x="6051406" y="800684"/>
                </a:lnTo>
                <a:lnTo>
                  <a:pt x="6049097" y="800636"/>
                </a:lnTo>
                <a:cubicBezTo>
                  <a:pt x="6040408" y="801393"/>
                  <a:pt x="6036299" y="802645"/>
                  <a:pt x="6034222" y="804110"/>
                </a:cubicBezTo>
                <a:lnTo>
                  <a:pt x="6033121" y="806078"/>
                </a:lnTo>
                <a:lnTo>
                  <a:pt x="6023593" y="808842"/>
                </a:lnTo>
                <a:lnTo>
                  <a:pt x="6006639" y="815304"/>
                </a:lnTo>
                <a:lnTo>
                  <a:pt x="6001762" y="815557"/>
                </a:lnTo>
                <a:lnTo>
                  <a:pt x="5973534" y="823815"/>
                </a:lnTo>
                <a:lnTo>
                  <a:pt x="5972336" y="823476"/>
                </a:lnTo>
                <a:cubicBezTo>
                  <a:pt x="5969004" y="822901"/>
                  <a:pt x="5965329" y="822833"/>
                  <a:pt x="5960841" y="823819"/>
                </a:cubicBezTo>
                <a:cubicBezTo>
                  <a:pt x="5955860" y="815655"/>
                  <a:pt x="5953515" y="821882"/>
                  <a:pt x="5940719" y="825514"/>
                </a:cubicBezTo>
                <a:cubicBezTo>
                  <a:pt x="5930130" y="813644"/>
                  <a:pt x="5900943" y="827979"/>
                  <a:pt x="5884298" y="823806"/>
                </a:cubicBezTo>
                <a:cubicBezTo>
                  <a:pt x="5875133" y="826741"/>
                  <a:pt x="5865250" y="829630"/>
                  <a:pt x="5854779" y="832365"/>
                </a:cubicBezTo>
                <a:lnTo>
                  <a:pt x="5848382" y="833844"/>
                </a:lnTo>
                <a:lnTo>
                  <a:pt x="5848066" y="833772"/>
                </a:lnTo>
                <a:cubicBezTo>
                  <a:pt x="5846273" y="833879"/>
                  <a:pt x="5844018" y="834284"/>
                  <a:pt x="5840944" y="835132"/>
                </a:cubicBezTo>
                <a:lnTo>
                  <a:pt x="5836719" y="836539"/>
                </a:lnTo>
                <a:lnTo>
                  <a:pt x="5824311" y="839408"/>
                </a:lnTo>
                <a:lnTo>
                  <a:pt x="5818788" y="839727"/>
                </a:lnTo>
                <a:cubicBezTo>
                  <a:pt x="5797008" y="838594"/>
                  <a:pt x="5786883" y="822081"/>
                  <a:pt x="5763953" y="834282"/>
                </a:cubicBezTo>
                <a:cubicBezTo>
                  <a:pt x="5726813" y="837521"/>
                  <a:pt x="5699446" y="830949"/>
                  <a:pt x="5667748" y="840211"/>
                </a:cubicBezTo>
                <a:cubicBezTo>
                  <a:pt x="5632959" y="843205"/>
                  <a:pt x="5601436" y="842280"/>
                  <a:pt x="5573108" y="847611"/>
                </a:cubicBezTo>
                <a:cubicBezTo>
                  <a:pt x="5560030" y="845832"/>
                  <a:pt x="5549547" y="851598"/>
                  <a:pt x="5539137" y="851033"/>
                </a:cubicBezTo>
                <a:cubicBezTo>
                  <a:pt x="5528728" y="850467"/>
                  <a:pt x="5529256" y="837509"/>
                  <a:pt x="5510651" y="844215"/>
                </a:cubicBezTo>
                <a:cubicBezTo>
                  <a:pt x="5494241" y="833607"/>
                  <a:pt x="5466101" y="839171"/>
                  <a:pt x="5457331" y="839159"/>
                </a:cubicBezTo>
                <a:lnTo>
                  <a:pt x="5410613" y="834358"/>
                </a:lnTo>
                <a:lnTo>
                  <a:pt x="5370040" y="862127"/>
                </a:lnTo>
                <a:cubicBezTo>
                  <a:pt x="5357863" y="856469"/>
                  <a:pt x="5319115" y="868069"/>
                  <a:pt x="5318778" y="855310"/>
                </a:cubicBezTo>
                <a:cubicBezTo>
                  <a:pt x="5303920" y="857760"/>
                  <a:pt x="5296727" y="863736"/>
                  <a:pt x="5298645" y="855171"/>
                </a:cubicBezTo>
                <a:cubicBezTo>
                  <a:pt x="5287819" y="855897"/>
                  <a:pt x="5267444" y="857825"/>
                  <a:pt x="5253828" y="859670"/>
                </a:cubicBezTo>
                <a:lnTo>
                  <a:pt x="5216955" y="866245"/>
                </a:lnTo>
                <a:lnTo>
                  <a:pt x="5214344" y="868102"/>
                </a:lnTo>
                <a:cubicBezTo>
                  <a:pt x="5210778" y="868719"/>
                  <a:pt x="5200859" y="869042"/>
                  <a:pt x="5195561" y="869949"/>
                </a:cubicBezTo>
                <a:lnTo>
                  <a:pt x="5182555" y="873542"/>
                </a:lnTo>
                <a:cubicBezTo>
                  <a:pt x="5178496" y="875023"/>
                  <a:pt x="5175066" y="876746"/>
                  <a:pt x="5172552" y="878801"/>
                </a:cubicBezTo>
                <a:cubicBezTo>
                  <a:pt x="5121406" y="873797"/>
                  <a:pt x="5080096" y="886529"/>
                  <a:pt x="5027993" y="889666"/>
                </a:cubicBezTo>
                <a:cubicBezTo>
                  <a:pt x="4999924" y="877115"/>
                  <a:pt x="4946973" y="919452"/>
                  <a:pt x="4939844" y="934802"/>
                </a:cubicBezTo>
                <a:cubicBezTo>
                  <a:pt x="4895154" y="940701"/>
                  <a:pt x="4844006" y="928240"/>
                  <a:pt x="4792576" y="934820"/>
                </a:cubicBezTo>
                <a:lnTo>
                  <a:pt x="4602423" y="958063"/>
                </a:lnTo>
                <a:cubicBezTo>
                  <a:pt x="4488530" y="967131"/>
                  <a:pt x="4399004" y="969822"/>
                  <a:pt x="4290656" y="969152"/>
                </a:cubicBezTo>
                <a:cubicBezTo>
                  <a:pt x="4182308" y="968482"/>
                  <a:pt x="4046938" y="971167"/>
                  <a:pt x="3952334" y="954043"/>
                </a:cubicBezTo>
                <a:lnTo>
                  <a:pt x="3858560" y="948781"/>
                </a:lnTo>
                <a:lnTo>
                  <a:pt x="3846597" y="948382"/>
                </a:lnTo>
                <a:cubicBezTo>
                  <a:pt x="3807516" y="956616"/>
                  <a:pt x="3767475" y="941640"/>
                  <a:pt x="3736044" y="947759"/>
                </a:cubicBezTo>
                <a:cubicBezTo>
                  <a:pt x="3727323" y="948128"/>
                  <a:pt x="3719828" y="947771"/>
                  <a:pt x="3713136" y="946963"/>
                </a:cubicBezTo>
                <a:lnTo>
                  <a:pt x="3695939" y="943639"/>
                </a:lnTo>
                <a:lnTo>
                  <a:pt x="3694125" y="940567"/>
                </a:lnTo>
                <a:lnTo>
                  <a:pt x="3681925" y="939706"/>
                </a:lnTo>
                <a:lnTo>
                  <a:pt x="3679204" y="938926"/>
                </a:lnTo>
                <a:cubicBezTo>
                  <a:pt x="3668160" y="939028"/>
                  <a:pt x="3634193" y="940875"/>
                  <a:pt x="3615656" y="940320"/>
                </a:cubicBezTo>
                <a:cubicBezTo>
                  <a:pt x="3582626" y="936974"/>
                  <a:pt x="3593904" y="949140"/>
                  <a:pt x="3567983" y="935596"/>
                </a:cubicBezTo>
                <a:cubicBezTo>
                  <a:pt x="3504185" y="939048"/>
                  <a:pt x="3482818" y="922224"/>
                  <a:pt x="3422423" y="932129"/>
                </a:cubicBezTo>
                <a:cubicBezTo>
                  <a:pt x="3369166" y="933413"/>
                  <a:pt x="3329486" y="910108"/>
                  <a:pt x="3310925" y="911072"/>
                </a:cubicBezTo>
                <a:cubicBezTo>
                  <a:pt x="3261363" y="909787"/>
                  <a:pt x="3198415" y="933574"/>
                  <a:pt x="3139421" y="934151"/>
                </a:cubicBezTo>
                <a:cubicBezTo>
                  <a:pt x="3088799" y="931012"/>
                  <a:pt x="3038941" y="938464"/>
                  <a:pt x="2996922" y="927537"/>
                </a:cubicBezTo>
                <a:cubicBezTo>
                  <a:pt x="2992673" y="929234"/>
                  <a:pt x="2987900" y="930498"/>
                  <a:pt x="2982785" y="931453"/>
                </a:cubicBezTo>
                <a:lnTo>
                  <a:pt x="2967478" y="933397"/>
                </a:lnTo>
                <a:lnTo>
                  <a:pt x="2948552" y="932961"/>
                </a:lnTo>
                <a:lnTo>
                  <a:pt x="2944404" y="934452"/>
                </a:lnTo>
                <a:lnTo>
                  <a:pt x="2908608" y="937205"/>
                </a:lnTo>
                <a:lnTo>
                  <a:pt x="2904443" y="936455"/>
                </a:lnTo>
                <a:lnTo>
                  <a:pt x="2868935" y="938022"/>
                </a:lnTo>
                <a:lnTo>
                  <a:pt x="2868586" y="937487"/>
                </a:lnTo>
                <a:cubicBezTo>
                  <a:pt x="2866994" y="936327"/>
                  <a:pt x="2864292" y="935538"/>
                  <a:pt x="2859191" y="935503"/>
                </a:cubicBezTo>
                <a:cubicBezTo>
                  <a:pt x="2869075" y="927418"/>
                  <a:pt x="2856828" y="932364"/>
                  <a:pt x="2840915" y="932977"/>
                </a:cubicBezTo>
                <a:lnTo>
                  <a:pt x="2763509" y="921850"/>
                </a:lnTo>
                <a:lnTo>
                  <a:pt x="2756121" y="921864"/>
                </a:lnTo>
                <a:cubicBezTo>
                  <a:pt x="2756081" y="921822"/>
                  <a:pt x="2756039" y="921781"/>
                  <a:pt x="2755998" y="921739"/>
                </a:cubicBezTo>
                <a:cubicBezTo>
                  <a:pt x="2754445" y="921476"/>
                  <a:pt x="2752036" y="921380"/>
                  <a:pt x="2748255" y="921505"/>
                </a:cubicBezTo>
                <a:lnTo>
                  <a:pt x="2694601" y="915575"/>
                </a:lnTo>
                <a:cubicBezTo>
                  <a:pt x="2671223" y="919874"/>
                  <a:pt x="2666972" y="913376"/>
                  <a:pt x="2635357" y="910976"/>
                </a:cubicBezTo>
                <a:cubicBezTo>
                  <a:pt x="2621906" y="915051"/>
                  <a:pt x="2611315" y="913542"/>
                  <a:pt x="2601047" y="910263"/>
                </a:cubicBezTo>
                <a:cubicBezTo>
                  <a:pt x="2570084" y="912074"/>
                  <a:pt x="2542135" y="907435"/>
                  <a:pt x="2507482" y="906211"/>
                </a:cubicBezTo>
                <a:cubicBezTo>
                  <a:pt x="2469706" y="911437"/>
                  <a:pt x="2450920" y="901812"/>
                  <a:pt x="2413884" y="900545"/>
                </a:cubicBezTo>
                <a:cubicBezTo>
                  <a:pt x="2381338" y="909664"/>
                  <a:pt x="2387753" y="892438"/>
                  <a:pt x="2368912" y="888755"/>
                </a:cubicBezTo>
                <a:lnTo>
                  <a:pt x="2349490" y="889719"/>
                </a:lnTo>
                <a:lnTo>
                  <a:pt x="2344290" y="890584"/>
                </a:lnTo>
                <a:cubicBezTo>
                  <a:pt x="2340673" y="891041"/>
                  <a:pt x="2338228" y="891167"/>
                  <a:pt x="2336488" y="891058"/>
                </a:cubicBezTo>
                <a:lnTo>
                  <a:pt x="2329015" y="891627"/>
                </a:lnTo>
                <a:cubicBezTo>
                  <a:pt x="2316843" y="893039"/>
                  <a:pt x="2305064" y="894669"/>
                  <a:pt x="2293898" y="896431"/>
                </a:cubicBezTo>
                <a:cubicBezTo>
                  <a:pt x="2282637" y="890404"/>
                  <a:pt x="2242346" y="900851"/>
                  <a:pt x="2243927" y="888076"/>
                </a:cubicBezTo>
                <a:cubicBezTo>
                  <a:pt x="2228778" y="890081"/>
                  <a:pt x="2220725" y="895845"/>
                  <a:pt x="2223920" y="887331"/>
                </a:cubicBezTo>
                <a:cubicBezTo>
                  <a:pt x="2218877" y="887756"/>
                  <a:pt x="2215583" y="887254"/>
                  <a:pt x="2213081" y="886302"/>
                </a:cubicBezTo>
                <a:lnTo>
                  <a:pt x="2212307" y="885829"/>
                </a:lnTo>
                <a:lnTo>
                  <a:pt x="2152321" y="894418"/>
                </a:lnTo>
                <a:lnTo>
                  <a:pt x="2140985" y="895968"/>
                </a:lnTo>
                <a:lnTo>
                  <a:pt x="2121210" y="899354"/>
                </a:lnTo>
                <a:lnTo>
                  <a:pt x="2119146" y="899033"/>
                </a:lnTo>
                <a:lnTo>
                  <a:pt x="2105666" y="902240"/>
                </a:lnTo>
                <a:cubicBezTo>
                  <a:pt x="2101407" y="903601"/>
                  <a:pt x="2097735" y="905221"/>
                  <a:pt x="2094924" y="907203"/>
                </a:cubicBezTo>
                <a:cubicBezTo>
                  <a:pt x="2044793" y="900664"/>
                  <a:pt x="2001785" y="912168"/>
                  <a:pt x="1949478" y="913748"/>
                </a:cubicBezTo>
                <a:cubicBezTo>
                  <a:pt x="1891937" y="919585"/>
                  <a:pt x="1810334" y="935486"/>
                  <a:pt x="1749684" y="942223"/>
                </a:cubicBezTo>
                <a:lnTo>
                  <a:pt x="1585576" y="954170"/>
                </a:lnTo>
                <a:cubicBezTo>
                  <a:pt x="1549165" y="943719"/>
                  <a:pt x="1511425" y="950847"/>
                  <a:pt x="1476250" y="950653"/>
                </a:cubicBezTo>
                <a:cubicBezTo>
                  <a:pt x="1488515" y="961596"/>
                  <a:pt x="1432660" y="946795"/>
                  <a:pt x="1433927" y="959926"/>
                </a:cubicBezTo>
                <a:cubicBezTo>
                  <a:pt x="1427485" y="959475"/>
                  <a:pt x="1421205" y="958623"/>
                  <a:pt x="1414893" y="957671"/>
                </a:cubicBezTo>
                <a:lnTo>
                  <a:pt x="1411585" y="957179"/>
                </a:lnTo>
                <a:lnTo>
                  <a:pt x="1398896" y="957460"/>
                </a:lnTo>
                <a:lnTo>
                  <a:pt x="1394632" y="954725"/>
                </a:lnTo>
                <a:lnTo>
                  <a:pt x="1375043" y="953132"/>
                </a:lnTo>
                <a:cubicBezTo>
                  <a:pt x="1367813" y="952970"/>
                  <a:pt x="1360155" y="953305"/>
                  <a:pt x="1351876" y="954436"/>
                </a:cubicBezTo>
                <a:cubicBezTo>
                  <a:pt x="1325912" y="963028"/>
                  <a:pt x="1274459" y="952492"/>
                  <a:pt x="1242676" y="963767"/>
                </a:cubicBezTo>
                <a:cubicBezTo>
                  <a:pt x="1230276" y="966918"/>
                  <a:pt x="1216715" y="977098"/>
                  <a:pt x="1205993" y="974080"/>
                </a:cubicBezTo>
                <a:cubicBezTo>
                  <a:pt x="1174251" y="974112"/>
                  <a:pt x="1086982" y="964420"/>
                  <a:pt x="1052221" y="963954"/>
                </a:cubicBezTo>
                <a:cubicBezTo>
                  <a:pt x="1038515" y="970622"/>
                  <a:pt x="1009522" y="962342"/>
                  <a:pt x="968270" y="964761"/>
                </a:cubicBezTo>
                <a:cubicBezTo>
                  <a:pt x="943437" y="973698"/>
                  <a:pt x="900136" y="991017"/>
                  <a:pt x="874493" y="998122"/>
                </a:cubicBezTo>
                <a:cubicBezTo>
                  <a:pt x="848849" y="1005226"/>
                  <a:pt x="853424" y="1009427"/>
                  <a:pt x="814411" y="1007391"/>
                </a:cubicBezTo>
                <a:cubicBezTo>
                  <a:pt x="765926" y="1022821"/>
                  <a:pt x="732885" y="1009859"/>
                  <a:pt x="688604" y="1015631"/>
                </a:cubicBezTo>
                <a:cubicBezTo>
                  <a:pt x="638045" y="1020877"/>
                  <a:pt x="677999" y="1011556"/>
                  <a:pt x="618171" y="1027260"/>
                </a:cubicBezTo>
                <a:cubicBezTo>
                  <a:pt x="609680" y="1023165"/>
                  <a:pt x="583253" y="1020277"/>
                  <a:pt x="570379" y="1023487"/>
                </a:cubicBezTo>
                <a:cubicBezTo>
                  <a:pt x="543992" y="1022523"/>
                  <a:pt x="505183" y="1001686"/>
                  <a:pt x="482519" y="1002108"/>
                </a:cubicBezTo>
                <a:cubicBezTo>
                  <a:pt x="464011" y="1002285"/>
                  <a:pt x="495211" y="1007995"/>
                  <a:pt x="475319" y="1009922"/>
                </a:cubicBezTo>
                <a:cubicBezTo>
                  <a:pt x="450818" y="1011135"/>
                  <a:pt x="454804" y="1022539"/>
                  <a:pt x="431104" y="1009317"/>
                </a:cubicBezTo>
                <a:cubicBezTo>
                  <a:pt x="406857" y="1014651"/>
                  <a:pt x="399686" y="1008456"/>
                  <a:pt x="363782" y="1007585"/>
                </a:cubicBezTo>
                <a:cubicBezTo>
                  <a:pt x="350440" y="1012231"/>
                  <a:pt x="338145" y="1011245"/>
                  <a:pt x="325533" y="1008502"/>
                </a:cubicBezTo>
                <a:cubicBezTo>
                  <a:pt x="291944" y="1011745"/>
                  <a:pt x="259251" y="1008497"/>
                  <a:pt x="220429" y="1008927"/>
                </a:cubicBezTo>
                <a:cubicBezTo>
                  <a:pt x="180594" y="1015852"/>
                  <a:pt x="156150" y="1007265"/>
                  <a:pt x="114676" y="1007765"/>
                </a:cubicBezTo>
                <a:cubicBezTo>
                  <a:pt x="85718" y="1006195"/>
                  <a:pt x="43316" y="1001491"/>
                  <a:pt x="13470" y="998544"/>
                </a:cubicBezTo>
                <a:lnTo>
                  <a:pt x="0" y="997355"/>
                </a:lnTo>
                <a:close/>
              </a:path>
            </a:pathLst>
          </a:custGeom>
          <a:solidFill>
            <a:srgbClr val="82766A">
              <a:alpha val="15000"/>
            </a:srgbClr>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9" name="CasellaDiTesto 8">
            <a:extLst>
              <a:ext uri="{FF2B5EF4-FFF2-40B4-BE49-F238E27FC236}">
                <a16:creationId xmlns:a16="http://schemas.microsoft.com/office/drawing/2014/main" id="{58A34588-50FB-6EB8-42D8-9C115418E5FE}"/>
              </a:ext>
            </a:extLst>
          </p:cNvPr>
          <p:cNvSpPr txBox="1"/>
          <p:nvPr/>
        </p:nvSpPr>
        <p:spPr>
          <a:xfrm>
            <a:off x="1137034" y="609597"/>
            <a:ext cx="9392421" cy="1330841"/>
          </a:xfrm>
          <a:prstGeom prst="rect">
            <a:avLst/>
          </a:prstGeom>
        </p:spPr>
        <p:txBody>
          <a:bodyPr vert="horz" lIns="91440" tIns="45720" rIns="91440" bIns="45720" rtlCol="0" anchor="ctr">
            <a:normAutofit/>
          </a:bodyPr>
          <a:lstStyle/>
          <a:p>
            <a:pPr>
              <a:lnSpc>
                <a:spcPct val="90000"/>
              </a:lnSpc>
              <a:spcBef>
                <a:spcPct val="0"/>
              </a:spcBef>
              <a:spcAft>
                <a:spcPts val="600"/>
              </a:spcAft>
            </a:pPr>
            <a:r>
              <a:rPr lang="en-US" sz="4000" b="1" kern="1200" dirty="0">
                <a:solidFill>
                  <a:schemeClr val="tx1"/>
                </a:solidFill>
                <a:latin typeface="Bierstadt" panose="020B0004020202020204" pitchFamily="34" charset="0"/>
                <a:ea typeface="+mj-ea"/>
                <a:cs typeface="+mj-cs"/>
              </a:rPr>
              <a:t>FROM REAL ANTS TO ARTIFICIAL ANTS</a:t>
            </a:r>
          </a:p>
        </p:txBody>
      </p:sp>
    </p:spTree>
    <p:extLst>
      <p:ext uri="{BB962C8B-B14F-4D97-AF65-F5344CB8AC3E}">
        <p14:creationId xmlns:p14="http://schemas.microsoft.com/office/powerpoint/2010/main" val="3492908252"/>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3" name="Rectangle 12">
            <a:extLst>
              <a:ext uri="{FF2B5EF4-FFF2-40B4-BE49-F238E27FC236}">
                <a16:creationId xmlns:a16="http://schemas.microsoft.com/office/drawing/2014/main" id="{7FF47CB7-972F-479F-A36D-9E72D26EC8DA}"/>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w="12700" cap="flat" cmpd="sng" algn="ctr">
            <a:noFill/>
            <a:prstDash val="solid"/>
            <a:miter lim="800000"/>
          </a:ln>
          <a:effectLst/>
          <a:extLs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Freeform: Shape 14">
            <a:extLst>
              <a:ext uri="{FF2B5EF4-FFF2-40B4-BE49-F238E27FC236}">
                <a16:creationId xmlns:a16="http://schemas.microsoft.com/office/drawing/2014/main" id="{0D153B68-5844-490D-8E67-F616D6D721CA}"/>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1"/>
            <a:ext cx="11766176" cy="2061837"/>
          </a:xfrm>
          <a:custGeom>
            <a:avLst/>
            <a:gdLst>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9437 w 10768629"/>
              <a:gd name="connsiteY140" fmla="*/ 1636968 h 1978172"/>
              <a:gd name="connsiteX141" fmla="*/ 5440853 w 10768629"/>
              <a:gd name="connsiteY141" fmla="*/ 1657958 h 1978172"/>
              <a:gd name="connsiteX142" fmla="*/ 4945936 w 10768629"/>
              <a:gd name="connsiteY142" fmla="*/ 1713743 h 1978172"/>
              <a:gd name="connsiteX143" fmla="*/ 4818446 w 10768629"/>
              <a:gd name="connsiteY143" fmla="*/ 1726895 h 1978172"/>
              <a:gd name="connsiteX144" fmla="*/ 4813657 w 10768629"/>
              <a:gd name="connsiteY144" fmla="*/ 1730706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38835 w 10768629"/>
              <a:gd name="connsiteY164" fmla="*/ 1920210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32568 w 10768629"/>
              <a:gd name="connsiteY178" fmla="*/ 1793149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9437 w 10768629"/>
              <a:gd name="connsiteY140" fmla="*/ 1636968 h 1978172"/>
              <a:gd name="connsiteX141" fmla="*/ 5440853 w 10768629"/>
              <a:gd name="connsiteY141" fmla="*/ 1657958 h 1978172"/>
              <a:gd name="connsiteX142" fmla="*/ 4945936 w 10768629"/>
              <a:gd name="connsiteY142" fmla="*/ 1713743 h 1978172"/>
              <a:gd name="connsiteX143" fmla="*/ 4818446 w 10768629"/>
              <a:gd name="connsiteY143" fmla="*/ 1726895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38835 w 10768629"/>
              <a:gd name="connsiteY164" fmla="*/ 1920210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32568 w 10768629"/>
              <a:gd name="connsiteY178" fmla="*/ 1793149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9437 w 10768629"/>
              <a:gd name="connsiteY140" fmla="*/ 1636968 h 1978172"/>
              <a:gd name="connsiteX141" fmla="*/ 5440853 w 10768629"/>
              <a:gd name="connsiteY141" fmla="*/ 1657958 h 1978172"/>
              <a:gd name="connsiteX142" fmla="*/ 4945936 w 10768629"/>
              <a:gd name="connsiteY142" fmla="*/ 1713743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38835 w 10768629"/>
              <a:gd name="connsiteY164" fmla="*/ 1920210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32568 w 10768629"/>
              <a:gd name="connsiteY178" fmla="*/ 1793149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9437 w 10768629"/>
              <a:gd name="connsiteY140" fmla="*/ 1636968 h 1978172"/>
              <a:gd name="connsiteX141" fmla="*/ 5440853 w 10768629"/>
              <a:gd name="connsiteY141" fmla="*/ 1657958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38835 w 10768629"/>
              <a:gd name="connsiteY164" fmla="*/ 1920210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32568 w 10768629"/>
              <a:gd name="connsiteY178" fmla="*/ 1793149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40853 w 10768629"/>
              <a:gd name="connsiteY141" fmla="*/ 1657958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38835 w 10768629"/>
              <a:gd name="connsiteY164" fmla="*/ 1920210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32568 w 10768629"/>
              <a:gd name="connsiteY178" fmla="*/ 1793149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38835 w 10768629"/>
              <a:gd name="connsiteY164" fmla="*/ 1920210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32568 w 10768629"/>
              <a:gd name="connsiteY178" fmla="*/ 1793149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32568 w 10768629"/>
              <a:gd name="connsiteY178" fmla="*/ 1793149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32568 w 10768629"/>
              <a:gd name="connsiteY178" fmla="*/ 1793149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57365 w 10768629"/>
              <a:gd name="connsiteY178" fmla="*/ 1832140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57365 w 10768629"/>
              <a:gd name="connsiteY178" fmla="*/ 1832140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57365 w 10768629"/>
              <a:gd name="connsiteY178" fmla="*/ 1832140 h 1978172"/>
              <a:gd name="connsiteX179" fmla="*/ 1232341 w 10768629"/>
              <a:gd name="connsiteY179" fmla="*/ 1785942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57365 w 10768629"/>
              <a:gd name="connsiteY178" fmla="*/ 1832140 h 1978172"/>
              <a:gd name="connsiteX179" fmla="*/ 1232341 w 10768629"/>
              <a:gd name="connsiteY179" fmla="*/ 1785942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9462 w 10768629"/>
              <a:gd name="connsiteY48" fmla="*/ 987106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1228 w 10768629"/>
              <a:gd name="connsiteY152" fmla="*/ 1868717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1228 w 10768629"/>
              <a:gd name="connsiteY152" fmla="*/ 1868717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11935 w 10768629"/>
              <a:gd name="connsiteY151" fmla="*/ 1860177 h 1978172"/>
              <a:gd name="connsiteX152" fmla="*/ 4101228 w 10768629"/>
              <a:gd name="connsiteY152" fmla="*/ 1868717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11935 w 10768629"/>
              <a:gd name="connsiteY151" fmla="*/ 1860177 h 1978172"/>
              <a:gd name="connsiteX152" fmla="*/ 4101228 w 10768629"/>
              <a:gd name="connsiteY152" fmla="*/ 1868717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09389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11935 w 10768629"/>
              <a:gd name="connsiteY151" fmla="*/ 1860177 h 1978172"/>
              <a:gd name="connsiteX152" fmla="*/ 4101228 w 10768629"/>
              <a:gd name="connsiteY152" fmla="*/ 1868717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09389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11935 w 10768629"/>
              <a:gd name="connsiteY151" fmla="*/ 1860177 h 1978172"/>
              <a:gd name="connsiteX152" fmla="*/ 4101228 w 10768629"/>
              <a:gd name="connsiteY152" fmla="*/ 1868717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09389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11935 w 10768629"/>
              <a:gd name="connsiteY151" fmla="*/ 1860177 h 1978172"/>
              <a:gd name="connsiteX152" fmla="*/ 4101228 w 10768629"/>
              <a:gd name="connsiteY152" fmla="*/ 1868717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0257 w 10768629"/>
              <a:gd name="connsiteY182" fmla="*/ 1789615 h 1978172"/>
              <a:gd name="connsiteX183" fmla="*/ 991903 w 10768629"/>
              <a:gd name="connsiteY183" fmla="*/ 1786741 h 1978172"/>
              <a:gd name="connsiteX184" fmla="*/ 883960 w 10768629"/>
              <a:gd name="connsiteY184" fmla="*/ 1809389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11935 w 10768629"/>
              <a:gd name="connsiteY151" fmla="*/ 1860177 h 1978172"/>
              <a:gd name="connsiteX152" fmla="*/ 4101228 w 10768629"/>
              <a:gd name="connsiteY152" fmla="*/ 1868717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84330 h 1978172"/>
              <a:gd name="connsiteX182" fmla="*/ 1120257 w 10768629"/>
              <a:gd name="connsiteY182" fmla="*/ 1789615 h 1978172"/>
              <a:gd name="connsiteX183" fmla="*/ 991903 w 10768629"/>
              <a:gd name="connsiteY183" fmla="*/ 1786741 h 1978172"/>
              <a:gd name="connsiteX184" fmla="*/ 883960 w 10768629"/>
              <a:gd name="connsiteY184" fmla="*/ 1809389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Lst>
            <a:rect l="l" t="t" r="r" b="b"/>
            <a:pathLst>
              <a:path w="10768629" h="1978172">
                <a:moveTo>
                  <a:pt x="0" y="0"/>
                </a:moveTo>
                <a:lnTo>
                  <a:pt x="10768629" y="0"/>
                </a:lnTo>
                <a:lnTo>
                  <a:pt x="10733254" y="31439"/>
                </a:lnTo>
                <a:lnTo>
                  <a:pt x="10727085" y="37910"/>
                </a:lnTo>
                <a:cubicBezTo>
                  <a:pt x="10712973" y="56080"/>
                  <a:pt x="10699457" y="78430"/>
                  <a:pt x="10675953" y="68623"/>
                </a:cubicBezTo>
                <a:cubicBezTo>
                  <a:pt x="10685972" y="89202"/>
                  <a:pt x="10641629" y="69781"/>
                  <a:pt x="10637091" y="90361"/>
                </a:cubicBezTo>
                <a:cubicBezTo>
                  <a:pt x="10635214" y="107005"/>
                  <a:pt x="10621323" y="104993"/>
                  <a:pt x="10610971" y="110764"/>
                </a:cubicBezTo>
                <a:cubicBezTo>
                  <a:pt x="10603980" y="127568"/>
                  <a:pt x="10551417" y="141180"/>
                  <a:pt x="10532872" y="138028"/>
                </a:cubicBezTo>
                <a:cubicBezTo>
                  <a:pt x="10480300" y="119072"/>
                  <a:pt x="10440532" y="186296"/>
                  <a:pt x="10398558" y="172911"/>
                </a:cubicBezTo>
                <a:cubicBezTo>
                  <a:pt x="10387708" y="174114"/>
                  <a:pt x="10378792" y="177646"/>
                  <a:pt x="10371128" y="182609"/>
                </a:cubicBezTo>
                <a:lnTo>
                  <a:pt x="10352178" y="199976"/>
                </a:lnTo>
                <a:lnTo>
                  <a:pt x="10351815" y="211879"/>
                </a:lnTo>
                <a:lnTo>
                  <a:pt x="10337471" y="218661"/>
                </a:lnTo>
                <a:lnTo>
                  <a:pt x="10334625" y="222351"/>
                </a:lnTo>
                <a:cubicBezTo>
                  <a:pt x="10321108" y="225227"/>
                  <a:pt x="10278615" y="228401"/>
                  <a:pt x="10256365" y="235917"/>
                </a:cubicBezTo>
                <a:cubicBezTo>
                  <a:pt x="10218136" y="258033"/>
                  <a:pt x="10224552" y="209685"/>
                  <a:pt x="10201127" y="267448"/>
                </a:cubicBezTo>
                <a:cubicBezTo>
                  <a:pt x="10121320" y="273476"/>
                  <a:pt x="10040763" y="345580"/>
                  <a:pt x="9961218" y="326720"/>
                </a:cubicBezTo>
                <a:cubicBezTo>
                  <a:pt x="9980173" y="341621"/>
                  <a:pt x="9883038" y="318484"/>
                  <a:pt x="9859715" y="355698"/>
                </a:cubicBezTo>
                <a:cubicBezTo>
                  <a:pt x="9812822" y="367758"/>
                  <a:pt x="9752089" y="383830"/>
                  <a:pt x="9679867" y="399081"/>
                </a:cubicBezTo>
                <a:cubicBezTo>
                  <a:pt x="9618357" y="415668"/>
                  <a:pt x="9525492" y="446315"/>
                  <a:pt x="9490654" y="455225"/>
                </a:cubicBezTo>
                <a:lnTo>
                  <a:pt x="9470837" y="452539"/>
                </a:lnTo>
                <a:lnTo>
                  <a:pt x="9469082" y="454891"/>
                </a:lnTo>
                <a:cubicBezTo>
                  <a:pt x="9460057" y="461184"/>
                  <a:pt x="9453495" y="461729"/>
                  <a:pt x="9448038" y="459733"/>
                </a:cubicBezTo>
                <a:lnTo>
                  <a:pt x="9396821" y="455795"/>
                </a:lnTo>
                <a:lnTo>
                  <a:pt x="9392197" y="459796"/>
                </a:lnTo>
                <a:lnTo>
                  <a:pt x="9347994" y="464462"/>
                </a:lnTo>
                <a:cubicBezTo>
                  <a:pt x="9347959" y="465155"/>
                  <a:pt x="9347925" y="465846"/>
                  <a:pt x="9347889" y="466539"/>
                </a:cubicBezTo>
                <a:cubicBezTo>
                  <a:pt x="9346648" y="471307"/>
                  <a:pt x="9343831" y="475025"/>
                  <a:pt x="9337639" y="476654"/>
                </a:cubicBezTo>
                <a:cubicBezTo>
                  <a:pt x="9354547" y="503661"/>
                  <a:pt x="9307720" y="510631"/>
                  <a:pt x="9287964" y="513052"/>
                </a:cubicBezTo>
                <a:cubicBezTo>
                  <a:pt x="9269905" y="526173"/>
                  <a:pt x="9245386" y="544358"/>
                  <a:pt x="9229283" y="555377"/>
                </a:cubicBezTo>
                <a:lnTo>
                  <a:pt x="9220274" y="557502"/>
                </a:lnTo>
                <a:cubicBezTo>
                  <a:pt x="9220250" y="557668"/>
                  <a:pt x="9220226" y="557835"/>
                  <a:pt x="9220202" y="558001"/>
                </a:cubicBezTo>
                <a:cubicBezTo>
                  <a:pt x="9218468" y="559434"/>
                  <a:pt x="9215591" y="560497"/>
                  <a:pt x="9210908" y="561147"/>
                </a:cubicBezTo>
                <a:lnTo>
                  <a:pt x="9186374" y="565502"/>
                </a:lnTo>
                <a:lnTo>
                  <a:pt x="9181058" y="569943"/>
                </a:lnTo>
                <a:lnTo>
                  <a:pt x="9167549" y="584727"/>
                </a:lnTo>
                <a:lnTo>
                  <a:pt x="9149110" y="598906"/>
                </a:lnTo>
                <a:cubicBezTo>
                  <a:pt x="9133575" y="594395"/>
                  <a:pt x="9087390" y="636567"/>
                  <a:pt x="9078556" y="644039"/>
                </a:cubicBezTo>
                <a:lnTo>
                  <a:pt x="8996399" y="690055"/>
                </a:lnTo>
                <a:cubicBezTo>
                  <a:pt x="8913147" y="777045"/>
                  <a:pt x="8867993" y="772591"/>
                  <a:pt x="8803791" y="813860"/>
                </a:cubicBezTo>
                <a:cubicBezTo>
                  <a:pt x="8745270" y="819906"/>
                  <a:pt x="8690049" y="823612"/>
                  <a:pt x="8636202" y="848463"/>
                </a:cubicBezTo>
                <a:cubicBezTo>
                  <a:pt x="8594799" y="860014"/>
                  <a:pt x="8568613" y="864779"/>
                  <a:pt x="8555372" y="883171"/>
                </a:cubicBezTo>
                <a:lnTo>
                  <a:pt x="8507229" y="901665"/>
                </a:lnTo>
                <a:lnTo>
                  <a:pt x="8428473" y="927985"/>
                </a:lnTo>
                <a:cubicBezTo>
                  <a:pt x="8428287" y="929817"/>
                  <a:pt x="8428100" y="931648"/>
                  <a:pt x="8427914" y="933480"/>
                </a:cubicBezTo>
                <a:lnTo>
                  <a:pt x="8420327" y="941984"/>
                </a:lnTo>
                <a:lnTo>
                  <a:pt x="8394729" y="948347"/>
                </a:lnTo>
                <a:lnTo>
                  <a:pt x="8380548" y="987916"/>
                </a:lnTo>
                <a:lnTo>
                  <a:pt x="8375330" y="965444"/>
                </a:lnTo>
                <a:cubicBezTo>
                  <a:pt x="8372375" y="964202"/>
                  <a:pt x="8344433" y="977378"/>
                  <a:pt x="8340796" y="980522"/>
                </a:cubicBezTo>
                <a:cubicBezTo>
                  <a:pt x="8328292" y="982128"/>
                  <a:pt x="8319237" y="991089"/>
                  <a:pt x="8304438" y="996739"/>
                </a:cubicBezTo>
                <a:cubicBezTo>
                  <a:pt x="8297193" y="1005683"/>
                  <a:pt x="8289328" y="1014568"/>
                  <a:pt x="8280929" y="1023089"/>
                </a:cubicBezTo>
                <a:lnTo>
                  <a:pt x="8275760" y="1027772"/>
                </a:lnTo>
                <a:lnTo>
                  <a:pt x="8275478" y="1027605"/>
                </a:lnTo>
                <a:cubicBezTo>
                  <a:pt x="8273970" y="1028076"/>
                  <a:pt x="8251461" y="1029408"/>
                  <a:pt x="8249003" y="1032033"/>
                </a:cubicBezTo>
                <a:lnTo>
                  <a:pt x="8203836" y="1037347"/>
                </a:lnTo>
                <a:cubicBezTo>
                  <a:pt x="8172789" y="1049890"/>
                  <a:pt x="8148166" y="1034625"/>
                  <a:pt x="8122936" y="1063113"/>
                </a:cubicBezTo>
                <a:cubicBezTo>
                  <a:pt x="8093850" y="1074757"/>
                  <a:pt x="8066781" y="1075350"/>
                  <a:pt x="8043658" y="1092746"/>
                </a:cubicBezTo>
                <a:cubicBezTo>
                  <a:pt x="8032157" y="1089174"/>
                  <a:pt x="8022145" y="1089998"/>
                  <a:pt x="8015351" y="1105478"/>
                </a:cubicBezTo>
                <a:cubicBezTo>
                  <a:pt x="7987544" y="1113006"/>
                  <a:pt x="7977708" y="1099152"/>
                  <a:pt x="7963145" y="1119346"/>
                </a:cubicBezTo>
                <a:cubicBezTo>
                  <a:pt x="7942622" y="1098880"/>
                  <a:pt x="7943760" y="1109516"/>
                  <a:pt x="7938145" y="1120225"/>
                </a:cubicBezTo>
                <a:lnTo>
                  <a:pt x="7937238" y="1121204"/>
                </a:lnTo>
                <a:lnTo>
                  <a:pt x="7934398" y="1118240"/>
                </a:lnTo>
                <a:lnTo>
                  <a:pt x="7918248" y="1124371"/>
                </a:lnTo>
                <a:lnTo>
                  <a:pt x="7914119" y="1127653"/>
                </a:lnTo>
                <a:cubicBezTo>
                  <a:pt x="7911201" y="1129547"/>
                  <a:pt x="7909169" y="1130331"/>
                  <a:pt x="7907658" y="1130350"/>
                </a:cubicBezTo>
                <a:lnTo>
                  <a:pt x="7907434" y="1130103"/>
                </a:lnTo>
                <a:lnTo>
                  <a:pt x="7901508" y="1133245"/>
                </a:lnTo>
                <a:cubicBezTo>
                  <a:pt x="7891644" y="1139271"/>
                  <a:pt x="7882185" y="1145815"/>
                  <a:pt x="7873287" y="1152609"/>
                </a:cubicBezTo>
                <a:cubicBezTo>
                  <a:pt x="7864672" y="1141906"/>
                  <a:pt x="7845199" y="1159242"/>
                  <a:pt x="7834833" y="1153868"/>
                </a:cubicBezTo>
                <a:lnTo>
                  <a:pt x="7828661" y="1139994"/>
                </a:lnTo>
                <a:lnTo>
                  <a:pt x="7823966" y="1143178"/>
                </a:lnTo>
                <a:lnTo>
                  <a:pt x="7815078" y="1151776"/>
                </a:lnTo>
                <a:cubicBezTo>
                  <a:pt x="7813692" y="1152943"/>
                  <a:pt x="7812687" y="1153116"/>
                  <a:pt x="7812026" y="1151522"/>
                </a:cubicBezTo>
                <a:cubicBezTo>
                  <a:pt x="7806555" y="1153054"/>
                  <a:pt x="7788673" y="1159989"/>
                  <a:pt x="7782249" y="1160970"/>
                </a:cubicBezTo>
                <a:lnTo>
                  <a:pt x="7773476" y="1157414"/>
                </a:lnTo>
                <a:lnTo>
                  <a:pt x="7769600" y="1157365"/>
                </a:lnTo>
                <a:lnTo>
                  <a:pt x="7752631" y="1172815"/>
                </a:lnTo>
                <a:lnTo>
                  <a:pt x="7739392" y="1192062"/>
                </a:lnTo>
                <a:lnTo>
                  <a:pt x="7677677" y="1216394"/>
                </a:lnTo>
                <a:lnTo>
                  <a:pt x="7586920" y="1261888"/>
                </a:lnTo>
                <a:cubicBezTo>
                  <a:pt x="7556723" y="1298911"/>
                  <a:pt x="7489187" y="1284518"/>
                  <a:pt x="7486100" y="1292563"/>
                </a:cubicBezTo>
                <a:cubicBezTo>
                  <a:pt x="7454875" y="1308356"/>
                  <a:pt x="7453335" y="1326361"/>
                  <a:pt x="7411323" y="1340732"/>
                </a:cubicBezTo>
                <a:cubicBezTo>
                  <a:pt x="7372519" y="1390006"/>
                  <a:pt x="7288617" y="1403664"/>
                  <a:pt x="7240698" y="1438832"/>
                </a:cubicBezTo>
                <a:cubicBezTo>
                  <a:pt x="7206467" y="1417136"/>
                  <a:pt x="7227555" y="1441678"/>
                  <a:pt x="7197675" y="1447530"/>
                </a:cubicBezTo>
                <a:cubicBezTo>
                  <a:pt x="7211601" y="1474927"/>
                  <a:pt x="7159483" y="1444981"/>
                  <a:pt x="7164788" y="1480293"/>
                </a:cubicBezTo>
                <a:cubicBezTo>
                  <a:pt x="7159184" y="1480240"/>
                  <a:pt x="7153584" y="1479075"/>
                  <a:pt x="7147929" y="1477641"/>
                </a:cubicBezTo>
                <a:lnTo>
                  <a:pt x="7144965" y="1476908"/>
                </a:lnTo>
                <a:lnTo>
                  <a:pt x="7134299" y="1479969"/>
                </a:lnTo>
                <a:lnTo>
                  <a:pt x="7129809" y="1473339"/>
                </a:lnTo>
                <a:lnTo>
                  <a:pt x="7112688" y="1472575"/>
                </a:lnTo>
                <a:cubicBezTo>
                  <a:pt x="7106506" y="1473449"/>
                  <a:pt x="7100123" y="1475741"/>
                  <a:pt x="7093470" y="1480300"/>
                </a:cubicBezTo>
                <a:cubicBezTo>
                  <a:pt x="7079039" y="1501274"/>
                  <a:pt x="7048991" y="1495718"/>
                  <a:pt x="7025034" y="1506934"/>
                </a:cubicBezTo>
                <a:lnTo>
                  <a:pt x="7014783" y="1515868"/>
                </a:lnTo>
                <a:lnTo>
                  <a:pt x="6979706" y="1523511"/>
                </a:lnTo>
                <a:lnTo>
                  <a:pt x="6977890" y="1525793"/>
                </a:lnTo>
                <a:cubicBezTo>
                  <a:pt x="6971996" y="1527914"/>
                  <a:pt x="6959488" y="1529941"/>
                  <a:pt x="6944339" y="1536237"/>
                </a:cubicBezTo>
                <a:lnTo>
                  <a:pt x="6886996" y="1563569"/>
                </a:lnTo>
                <a:lnTo>
                  <a:pt x="6874510" y="1558469"/>
                </a:lnTo>
                <a:lnTo>
                  <a:pt x="6871943" y="1554651"/>
                </a:lnTo>
                <a:lnTo>
                  <a:pt x="6856174" y="1562024"/>
                </a:lnTo>
                <a:lnTo>
                  <a:pt x="6842321" y="1560554"/>
                </a:lnTo>
                <a:lnTo>
                  <a:pt x="6832713" y="1569357"/>
                </a:lnTo>
                <a:lnTo>
                  <a:pt x="6816351" y="1571495"/>
                </a:lnTo>
                <a:cubicBezTo>
                  <a:pt x="6810216" y="1571510"/>
                  <a:pt x="6803310" y="1571324"/>
                  <a:pt x="6795800" y="1572010"/>
                </a:cubicBezTo>
                <a:lnTo>
                  <a:pt x="6777546" y="1568661"/>
                </a:lnTo>
                <a:lnTo>
                  <a:pt x="6751528" y="1574143"/>
                </a:lnTo>
                <a:cubicBezTo>
                  <a:pt x="6731455" y="1578562"/>
                  <a:pt x="6712054" y="1582098"/>
                  <a:pt x="6691966" y="1582255"/>
                </a:cubicBezTo>
                <a:cubicBezTo>
                  <a:pt x="6677921" y="1590738"/>
                  <a:pt x="6663787" y="1595441"/>
                  <a:pt x="6646941" y="1588471"/>
                </a:cubicBezTo>
                <a:cubicBezTo>
                  <a:pt x="6605135" y="1597971"/>
                  <a:pt x="6598373" y="1612583"/>
                  <a:pt x="6568576" y="1606488"/>
                </a:cubicBezTo>
                <a:cubicBezTo>
                  <a:pt x="6562510" y="1614734"/>
                  <a:pt x="6558067" y="1619360"/>
                  <a:pt x="6554358" y="1621701"/>
                </a:cubicBezTo>
                <a:cubicBezTo>
                  <a:pt x="6543227" y="1628727"/>
                  <a:pt x="6538724" y="1615196"/>
                  <a:pt x="6516968" y="1617195"/>
                </a:cubicBezTo>
                <a:cubicBezTo>
                  <a:pt x="6493173" y="1617368"/>
                  <a:pt x="6528193" y="1598652"/>
                  <a:pt x="6506479" y="1602227"/>
                </a:cubicBezTo>
                <a:cubicBezTo>
                  <a:pt x="6486674" y="1613929"/>
                  <a:pt x="6478484" y="1593997"/>
                  <a:pt x="6458436" y="1607332"/>
                </a:cubicBezTo>
                <a:cubicBezTo>
                  <a:pt x="6471168" y="1620800"/>
                  <a:pt x="6410323" y="1615478"/>
                  <a:pt x="6414786" y="1628815"/>
                </a:cubicBezTo>
                <a:cubicBezTo>
                  <a:pt x="6385942" y="1615041"/>
                  <a:pt x="6386569" y="1640238"/>
                  <a:pt x="6357085" y="1640846"/>
                </a:cubicBezTo>
                <a:cubicBezTo>
                  <a:pt x="6341163" y="1636809"/>
                  <a:pt x="6331497" y="1637754"/>
                  <a:pt x="6322636" y="1648213"/>
                </a:cubicBezTo>
                <a:cubicBezTo>
                  <a:pt x="6248448" y="1627802"/>
                  <a:pt x="6286748" y="1654976"/>
                  <a:pt x="6226172" y="1654676"/>
                </a:cubicBezTo>
                <a:lnTo>
                  <a:pt x="6221217" y="1654506"/>
                </a:lnTo>
                <a:lnTo>
                  <a:pt x="6204956" y="1664280"/>
                </a:lnTo>
                <a:cubicBezTo>
                  <a:pt x="6204728" y="1665114"/>
                  <a:pt x="6204498" y="1665947"/>
                  <a:pt x="6204270" y="1666782"/>
                </a:cubicBezTo>
                <a:lnTo>
                  <a:pt x="6143810" y="1661963"/>
                </a:lnTo>
                <a:lnTo>
                  <a:pt x="6136560" y="1665728"/>
                </a:lnTo>
                <a:lnTo>
                  <a:pt x="6096155" y="1656951"/>
                </a:lnTo>
                <a:lnTo>
                  <a:pt x="6075812" y="1655422"/>
                </a:lnTo>
                <a:lnTo>
                  <a:pt x="6039495" y="1649680"/>
                </a:lnTo>
                <a:lnTo>
                  <a:pt x="6036523" y="1652121"/>
                </a:lnTo>
                <a:lnTo>
                  <a:pt x="6029328" y="1649904"/>
                </a:lnTo>
                <a:lnTo>
                  <a:pt x="6024075" y="1652779"/>
                </a:lnTo>
                <a:lnTo>
                  <a:pt x="6018085" y="1652030"/>
                </a:lnTo>
                <a:cubicBezTo>
                  <a:pt x="6006658" y="1653831"/>
                  <a:pt x="5968194" y="1662035"/>
                  <a:pt x="5955513" y="1663584"/>
                </a:cubicBezTo>
                <a:lnTo>
                  <a:pt x="5941996" y="1661326"/>
                </a:lnTo>
                <a:lnTo>
                  <a:pt x="5931789" y="1669915"/>
                </a:lnTo>
                <a:lnTo>
                  <a:pt x="5888686" y="1672175"/>
                </a:lnTo>
                <a:lnTo>
                  <a:pt x="5873794" y="1665454"/>
                </a:lnTo>
                <a:lnTo>
                  <a:pt x="5860022" y="1660635"/>
                </a:lnTo>
                <a:lnTo>
                  <a:pt x="5858237" y="1660649"/>
                </a:lnTo>
                <a:lnTo>
                  <a:pt x="5840319" y="1660798"/>
                </a:lnTo>
                <a:lnTo>
                  <a:pt x="5806984" y="1661075"/>
                </a:lnTo>
                <a:cubicBezTo>
                  <a:pt x="5785708" y="1661533"/>
                  <a:pt x="5764126" y="1662974"/>
                  <a:pt x="5742351" y="1667489"/>
                </a:cubicBezTo>
                <a:cubicBezTo>
                  <a:pt x="5659069" y="1645168"/>
                  <a:pt x="5615134" y="1706361"/>
                  <a:pt x="5521171" y="1671626"/>
                </a:cubicBezTo>
                <a:cubicBezTo>
                  <a:pt x="5491803" y="1671296"/>
                  <a:pt x="5498089" y="1662666"/>
                  <a:pt x="5457384" y="1683952"/>
                </a:cubicBezTo>
                <a:cubicBezTo>
                  <a:pt x="5356959" y="1699287"/>
                  <a:pt x="5078905" y="1774579"/>
                  <a:pt x="4950070" y="1748401"/>
                </a:cubicBezTo>
                <a:cubicBezTo>
                  <a:pt x="4918276" y="1752255"/>
                  <a:pt x="4891043" y="1756936"/>
                  <a:pt x="4872172" y="1757222"/>
                </a:cubicBezTo>
                <a:lnTo>
                  <a:pt x="4809524" y="1761033"/>
                </a:lnTo>
                <a:cubicBezTo>
                  <a:pt x="4791324" y="1772975"/>
                  <a:pt x="4777258" y="1754591"/>
                  <a:pt x="4759058" y="1766533"/>
                </a:cubicBezTo>
                <a:cubicBezTo>
                  <a:pt x="4747481" y="1770744"/>
                  <a:pt x="4734604" y="1772921"/>
                  <a:pt x="4719749" y="1771811"/>
                </a:cubicBezTo>
                <a:cubicBezTo>
                  <a:pt x="4671168" y="1780243"/>
                  <a:pt x="4634134" y="1775931"/>
                  <a:pt x="4568686" y="1786141"/>
                </a:cubicBezTo>
                <a:cubicBezTo>
                  <a:pt x="4544667" y="1777910"/>
                  <a:pt x="4432547" y="1778168"/>
                  <a:pt x="4418751" y="1796932"/>
                </a:cubicBezTo>
                <a:cubicBezTo>
                  <a:pt x="4403360" y="1801488"/>
                  <a:pt x="4385278" y="1795746"/>
                  <a:pt x="4378377" y="1815528"/>
                </a:cubicBezTo>
                <a:cubicBezTo>
                  <a:pt x="4366870" y="1839461"/>
                  <a:pt x="4337372" y="1814003"/>
                  <a:pt x="4320575" y="1832722"/>
                </a:cubicBezTo>
                <a:cubicBezTo>
                  <a:pt x="4277898" y="1857053"/>
                  <a:pt x="4243945" y="1846759"/>
                  <a:pt x="4211935" y="1860177"/>
                </a:cubicBezTo>
                <a:cubicBezTo>
                  <a:pt x="4181519" y="1859584"/>
                  <a:pt x="4171342" y="1859762"/>
                  <a:pt x="4101228" y="1868717"/>
                </a:cubicBezTo>
                <a:cubicBezTo>
                  <a:pt x="4080159" y="1876188"/>
                  <a:pt x="4039427" y="1877381"/>
                  <a:pt x="3973223" y="1881015"/>
                </a:cubicBezTo>
                <a:cubicBezTo>
                  <a:pt x="3971330" y="1884974"/>
                  <a:pt x="3952843" y="1879225"/>
                  <a:pt x="3900992" y="1880603"/>
                </a:cubicBezTo>
                <a:cubicBezTo>
                  <a:pt x="3849141" y="1881981"/>
                  <a:pt x="3740060" y="1895686"/>
                  <a:pt x="3662119" y="1889285"/>
                </a:cubicBezTo>
                <a:cubicBezTo>
                  <a:pt x="3565155" y="1881322"/>
                  <a:pt x="3613412" y="1915150"/>
                  <a:pt x="3496919" y="1873180"/>
                </a:cubicBezTo>
                <a:cubicBezTo>
                  <a:pt x="3488062" y="1895719"/>
                  <a:pt x="3474293" y="1876288"/>
                  <a:pt x="3449433" y="1889681"/>
                </a:cubicBezTo>
                <a:cubicBezTo>
                  <a:pt x="3406553" y="1891629"/>
                  <a:pt x="3413217" y="1897797"/>
                  <a:pt x="3369766" y="1916653"/>
                </a:cubicBezTo>
                <a:cubicBezTo>
                  <a:pt x="3338805" y="1929531"/>
                  <a:pt x="3289487" y="1928617"/>
                  <a:pt x="3269672" y="1938036"/>
                </a:cubicBezTo>
                <a:lnTo>
                  <a:pt x="3224897" y="1943733"/>
                </a:lnTo>
                <a:cubicBezTo>
                  <a:pt x="3188693" y="1949271"/>
                  <a:pt x="3178540" y="1909145"/>
                  <a:pt x="3161463" y="1946591"/>
                </a:cubicBezTo>
                <a:lnTo>
                  <a:pt x="3112044" y="1935614"/>
                </a:lnTo>
                <a:lnTo>
                  <a:pt x="3069716" y="1930463"/>
                </a:lnTo>
                <a:cubicBezTo>
                  <a:pt x="3049937" y="1924285"/>
                  <a:pt x="3047816" y="1925644"/>
                  <a:pt x="3005773" y="1915878"/>
                </a:cubicBezTo>
                <a:cubicBezTo>
                  <a:pt x="2978838" y="1921092"/>
                  <a:pt x="2967972" y="1927319"/>
                  <a:pt x="2897201" y="1926772"/>
                </a:cubicBezTo>
                <a:lnTo>
                  <a:pt x="2783891" y="1931749"/>
                </a:lnTo>
                <a:cubicBezTo>
                  <a:pt x="2753098" y="1932794"/>
                  <a:pt x="2731621" y="1915151"/>
                  <a:pt x="2712447" y="1933044"/>
                </a:cubicBezTo>
                <a:cubicBezTo>
                  <a:pt x="2621923" y="1990472"/>
                  <a:pt x="2637976" y="1949546"/>
                  <a:pt x="2560151" y="1963609"/>
                </a:cubicBezTo>
                <a:cubicBezTo>
                  <a:pt x="2472084" y="1973456"/>
                  <a:pt x="2423631" y="1962133"/>
                  <a:pt x="2367221" y="1971884"/>
                </a:cubicBezTo>
                <a:cubicBezTo>
                  <a:pt x="2355331" y="1950582"/>
                  <a:pt x="2295649" y="1950006"/>
                  <a:pt x="2272130" y="1961162"/>
                </a:cubicBezTo>
                <a:cubicBezTo>
                  <a:pt x="2229336" y="1964326"/>
                  <a:pt x="2232627" y="1943953"/>
                  <a:pt x="2189404" y="1978172"/>
                </a:cubicBezTo>
                <a:cubicBezTo>
                  <a:pt x="2153824" y="1968017"/>
                  <a:pt x="2114605" y="1969166"/>
                  <a:pt x="2077704" y="1965002"/>
                </a:cubicBezTo>
                <a:cubicBezTo>
                  <a:pt x="2053064" y="1962036"/>
                  <a:pt x="2051584" y="1971011"/>
                  <a:pt x="2033299" y="1969042"/>
                </a:cubicBezTo>
                <a:cubicBezTo>
                  <a:pt x="2015014" y="1967073"/>
                  <a:pt x="1998956" y="1958903"/>
                  <a:pt x="1967996" y="1953187"/>
                </a:cubicBezTo>
                <a:cubicBezTo>
                  <a:pt x="1924117" y="1970917"/>
                  <a:pt x="1915668" y="1940297"/>
                  <a:pt x="1855805" y="1926082"/>
                </a:cubicBezTo>
                <a:cubicBezTo>
                  <a:pt x="1830663" y="1943732"/>
                  <a:pt x="1810564" y="1935694"/>
                  <a:pt x="1790957" y="1919460"/>
                </a:cubicBezTo>
                <a:cubicBezTo>
                  <a:pt x="1732588" y="1924884"/>
                  <a:pt x="1679506" y="1900619"/>
                  <a:pt x="1613978" y="1891581"/>
                </a:cubicBezTo>
                <a:cubicBezTo>
                  <a:pt x="1542961" y="1912227"/>
                  <a:pt x="1506863" y="1865666"/>
                  <a:pt x="1436831" y="1856201"/>
                </a:cubicBezTo>
                <a:cubicBezTo>
                  <a:pt x="1409149" y="1862955"/>
                  <a:pt x="1416370" y="1829853"/>
                  <a:pt x="1357365" y="1832140"/>
                </a:cubicBezTo>
                <a:cubicBezTo>
                  <a:pt x="1285880" y="1811785"/>
                  <a:pt x="1273193" y="1786872"/>
                  <a:pt x="1232341" y="1785942"/>
                </a:cubicBezTo>
                <a:cubicBezTo>
                  <a:pt x="1223903" y="1792798"/>
                  <a:pt x="1160576" y="1793911"/>
                  <a:pt x="1162595" y="1784330"/>
                </a:cubicBezTo>
                <a:cubicBezTo>
                  <a:pt x="1153167" y="1787110"/>
                  <a:pt x="1122206" y="1805077"/>
                  <a:pt x="1120257" y="1789615"/>
                </a:cubicBezTo>
                <a:cubicBezTo>
                  <a:pt x="1073149" y="1786750"/>
                  <a:pt x="1034361" y="1768718"/>
                  <a:pt x="991903" y="1786741"/>
                </a:cubicBezTo>
                <a:cubicBezTo>
                  <a:pt x="966383" y="1781126"/>
                  <a:pt x="949501" y="1800915"/>
                  <a:pt x="883960" y="1809389"/>
                </a:cubicBezTo>
                <a:cubicBezTo>
                  <a:pt x="836064" y="1808194"/>
                  <a:pt x="826980" y="1826610"/>
                  <a:pt x="766531" y="1805053"/>
                </a:cubicBezTo>
                <a:cubicBezTo>
                  <a:pt x="732778" y="1801141"/>
                  <a:pt x="694055" y="1787044"/>
                  <a:pt x="669779" y="1800537"/>
                </a:cubicBezTo>
                <a:cubicBezTo>
                  <a:pt x="645252" y="1794709"/>
                  <a:pt x="563495" y="1813232"/>
                  <a:pt x="523898" y="1811085"/>
                </a:cubicBezTo>
                <a:cubicBezTo>
                  <a:pt x="457555" y="1798530"/>
                  <a:pt x="395227" y="1824052"/>
                  <a:pt x="360251" y="1830735"/>
                </a:cubicBezTo>
                <a:cubicBezTo>
                  <a:pt x="313564" y="1825583"/>
                  <a:pt x="298281" y="1811622"/>
                  <a:pt x="255207" y="1818275"/>
                </a:cubicBezTo>
                <a:cubicBezTo>
                  <a:pt x="206572" y="1839769"/>
                  <a:pt x="160277" y="1836800"/>
                  <a:pt x="101803" y="1870647"/>
                </a:cubicBezTo>
                <a:cubicBezTo>
                  <a:pt x="85849" y="1910002"/>
                  <a:pt x="27997" y="1845258"/>
                  <a:pt x="25397" y="1888443"/>
                </a:cubicBezTo>
                <a:cubicBezTo>
                  <a:pt x="19096" y="1881154"/>
                  <a:pt x="11260" y="1878398"/>
                  <a:pt x="2370" y="1878311"/>
                </a:cubicBezTo>
                <a:lnTo>
                  <a:pt x="0" y="1878785"/>
                </a:lnTo>
                <a:lnTo>
                  <a:pt x="0" y="0"/>
                </a:lnTo>
                <a:close/>
              </a:path>
            </a:pathLst>
          </a:custGeom>
          <a:solidFill>
            <a:srgbClr val="82766A">
              <a:alpha val="15000"/>
            </a:srgbClr>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7" name="Freeform: Shape 16">
            <a:extLst>
              <a:ext uri="{FF2B5EF4-FFF2-40B4-BE49-F238E27FC236}">
                <a16:creationId xmlns:a16="http://schemas.microsoft.com/office/drawing/2014/main" id="{9A0D773F-7A7D-4DBB-9DEA-86BB8B8F4BC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10800000">
            <a:off x="5381624" y="6209414"/>
            <a:ext cx="6810375" cy="648586"/>
          </a:xfrm>
          <a:custGeom>
            <a:avLst/>
            <a:gdLst>
              <a:gd name="connsiteX0" fmla="*/ 0 w 10753706"/>
              <a:gd name="connsiteY0" fmla="*/ 0 h 1027260"/>
              <a:gd name="connsiteX1" fmla="*/ 10753706 w 10753706"/>
              <a:gd name="connsiteY1" fmla="*/ 0 h 1027260"/>
              <a:gd name="connsiteX2" fmla="*/ 10748809 w 10753706"/>
              <a:gd name="connsiteY2" fmla="*/ 2522 h 1027260"/>
              <a:gd name="connsiteX3" fmla="*/ 10725330 w 10753706"/>
              <a:gd name="connsiteY3" fmla="*/ 11977 h 1027260"/>
              <a:gd name="connsiteX4" fmla="*/ 10615423 w 10753706"/>
              <a:gd name="connsiteY4" fmla="*/ 52967 h 1027260"/>
              <a:gd name="connsiteX5" fmla="*/ 10533936 w 10753706"/>
              <a:gd name="connsiteY5" fmla="*/ 53095 h 1027260"/>
              <a:gd name="connsiteX6" fmla="*/ 10466876 w 10753706"/>
              <a:gd name="connsiteY6" fmla="*/ 45180 h 1027260"/>
              <a:gd name="connsiteX7" fmla="*/ 10355090 w 10753706"/>
              <a:gd name="connsiteY7" fmla="*/ 89741 h 1027260"/>
              <a:gd name="connsiteX8" fmla="*/ 10087145 w 10753706"/>
              <a:gd name="connsiteY8" fmla="*/ 66115 h 1027260"/>
              <a:gd name="connsiteX9" fmla="*/ 10015902 w 10753706"/>
              <a:gd name="connsiteY9" fmla="*/ 76178 h 1027260"/>
              <a:gd name="connsiteX10" fmla="*/ 9806005 w 10753706"/>
              <a:gd name="connsiteY10" fmla="*/ 102435 h 1027260"/>
              <a:gd name="connsiteX11" fmla="*/ 9602583 w 10753706"/>
              <a:gd name="connsiteY11" fmla="*/ 179170 h 1027260"/>
              <a:gd name="connsiteX12" fmla="*/ 9469719 w 10753706"/>
              <a:gd name="connsiteY12" fmla="*/ 174721 h 1027260"/>
              <a:gd name="connsiteX13" fmla="*/ 9408692 w 10753706"/>
              <a:gd name="connsiteY13" fmla="*/ 189513 h 1027260"/>
              <a:gd name="connsiteX14" fmla="*/ 9364151 w 10753706"/>
              <a:gd name="connsiteY14" fmla="*/ 194072 h 1027260"/>
              <a:gd name="connsiteX15" fmla="*/ 9337751 w 10753706"/>
              <a:gd name="connsiteY15" fmla="*/ 197579 h 1027260"/>
              <a:gd name="connsiteX16" fmla="*/ 9297166 w 10753706"/>
              <a:gd name="connsiteY16" fmla="*/ 216558 h 1027260"/>
              <a:gd name="connsiteX17" fmla="*/ 9123859 w 10753706"/>
              <a:gd name="connsiteY17" fmla="*/ 237356 h 1027260"/>
              <a:gd name="connsiteX18" fmla="*/ 8950741 w 10753706"/>
              <a:gd name="connsiteY18" fmla="*/ 238020 h 1027260"/>
              <a:gd name="connsiteX19" fmla="*/ 8718236 w 10753706"/>
              <a:gd name="connsiteY19" fmla="*/ 303148 h 1027260"/>
              <a:gd name="connsiteX20" fmla="*/ 8694011 w 10753706"/>
              <a:gd name="connsiteY20" fmla="*/ 308812 h 1027260"/>
              <a:gd name="connsiteX21" fmla="*/ 8611976 w 10753706"/>
              <a:gd name="connsiteY21" fmla="*/ 324819 h 1027260"/>
              <a:gd name="connsiteX22" fmla="*/ 8562074 w 10753706"/>
              <a:gd name="connsiteY22" fmla="*/ 337971 h 1027260"/>
              <a:gd name="connsiteX23" fmla="*/ 8501724 w 10753706"/>
              <a:gd name="connsiteY23" fmla="*/ 360865 h 1027260"/>
              <a:gd name="connsiteX24" fmla="*/ 8504489 w 10753706"/>
              <a:gd name="connsiteY24" fmla="*/ 364790 h 1027260"/>
              <a:gd name="connsiteX25" fmla="*/ 8492774 w 10753706"/>
              <a:gd name="connsiteY25" fmla="*/ 366181 h 1027260"/>
              <a:gd name="connsiteX26" fmla="*/ 8466405 w 10753706"/>
              <a:gd name="connsiteY26" fmla="*/ 368724 h 1027260"/>
              <a:gd name="connsiteX27" fmla="*/ 8427069 w 10753706"/>
              <a:gd name="connsiteY27" fmla="*/ 387211 h 1027260"/>
              <a:gd name="connsiteX28" fmla="*/ 8387766 w 10753706"/>
              <a:gd name="connsiteY28" fmla="*/ 377161 h 1027260"/>
              <a:gd name="connsiteX29" fmla="*/ 8315874 w 10753706"/>
              <a:gd name="connsiteY29" fmla="*/ 395527 h 1027260"/>
              <a:gd name="connsiteX30" fmla="*/ 8274474 w 10753706"/>
              <a:gd name="connsiteY30" fmla="*/ 405112 h 1027260"/>
              <a:gd name="connsiteX31" fmla="*/ 8234664 w 10753706"/>
              <a:gd name="connsiteY31" fmla="*/ 410219 h 1027260"/>
              <a:gd name="connsiteX32" fmla="*/ 8211268 w 10753706"/>
              <a:gd name="connsiteY32" fmla="*/ 416791 h 1027260"/>
              <a:gd name="connsiteX33" fmla="*/ 8188615 w 10753706"/>
              <a:gd name="connsiteY33" fmla="*/ 421755 h 1027260"/>
              <a:gd name="connsiteX34" fmla="*/ 8179981 w 10753706"/>
              <a:gd name="connsiteY34" fmla="*/ 420402 h 1027260"/>
              <a:gd name="connsiteX35" fmla="*/ 8179307 w 10753706"/>
              <a:gd name="connsiteY35" fmla="*/ 422516 h 1027260"/>
              <a:gd name="connsiteX36" fmla="*/ 8147929 w 10753706"/>
              <a:gd name="connsiteY36" fmla="*/ 450302 h 1027260"/>
              <a:gd name="connsiteX37" fmla="*/ 8089136 w 10753706"/>
              <a:gd name="connsiteY37" fmla="*/ 465283 h 1027260"/>
              <a:gd name="connsiteX38" fmla="*/ 8049973 w 10753706"/>
              <a:gd name="connsiteY38" fmla="*/ 454121 h 1027260"/>
              <a:gd name="connsiteX39" fmla="*/ 7965913 w 10753706"/>
              <a:gd name="connsiteY39" fmla="*/ 464415 h 1027260"/>
              <a:gd name="connsiteX40" fmla="*/ 7945093 w 10753706"/>
              <a:gd name="connsiteY40" fmla="*/ 464798 h 1027260"/>
              <a:gd name="connsiteX41" fmla="*/ 7935335 w 10753706"/>
              <a:gd name="connsiteY41" fmla="*/ 462442 h 1027260"/>
              <a:gd name="connsiteX42" fmla="*/ 7904779 w 10753706"/>
              <a:gd name="connsiteY42" fmla="*/ 471429 h 1027260"/>
              <a:gd name="connsiteX43" fmla="*/ 7855604 w 10753706"/>
              <a:gd name="connsiteY43" fmla="*/ 480199 h 1027260"/>
              <a:gd name="connsiteX44" fmla="*/ 7832630 w 10753706"/>
              <a:gd name="connsiteY44" fmla="*/ 485371 h 1027260"/>
              <a:gd name="connsiteX45" fmla="*/ 7812438 w 10753706"/>
              <a:gd name="connsiteY45" fmla="*/ 485391 h 1027260"/>
              <a:gd name="connsiteX46" fmla="*/ 7701399 w 10753706"/>
              <a:gd name="connsiteY46" fmla="*/ 495197 h 1027260"/>
              <a:gd name="connsiteX47" fmla="*/ 7674778 w 10753706"/>
              <a:gd name="connsiteY47" fmla="*/ 494723 h 1027260"/>
              <a:gd name="connsiteX48" fmla="*/ 7660445 w 10753706"/>
              <a:gd name="connsiteY48" fmla="*/ 490194 h 1027260"/>
              <a:gd name="connsiteX49" fmla="*/ 7651781 w 10753706"/>
              <a:gd name="connsiteY49" fmla="*/ 493084 h 1027260"/>
              <a:gd name="connsiteX50" fmla="*/ 7584807 w 10753706"/>
              <a:gd name="connsiteY50" fmla="*/ 499490 h 1027260"/>
              <a:gd name="connsiteX51" fmla="*/ 7541324 w 10753706"/>
              <a:gd name="connsiteY51" fmla="*/ 504184 h 1027260"/>
              <a:gd name="connsiteX52" fmla="*/ 7541756 w 10753706"/>
              <a:gd name="connsiteY52" fmla="*/ 512184 h 1027260"/>
              <a:gd name="connsiteX53" fmla="*/ 7503906 w 10753706"/>
              <a:gd name="connsiteY53" fmla="*/ 518551 h 1027260"/>
              <a:gd name="connsiteX54" fmla="*/ 7460411 w 10753706"/>
              <a:gd name="connsiteY54" fmla="*/ 517415 h 1027260"/>
              <a:gd name="connsiteX55" fmla="*/ 7460116 w 10753706"/>
              <a:gd name="connsiteY55" fmla="*/ 517548 h 1027260"/>
              <a:gd name="connsiteX56" fmla="*/ 7297810 w 10753706"/>
              <a:gd name="connsiteY56" fmla="*/ 563947 h 1027260"/>
              <a:gd name="connsiteX57" fmla="*/ 6946388 w 10753706"/>
              <a:gd name="connsiteY57" fmla="*/ 665244 h 1027260"/>
              <a:gd name="connsiteX58" fmla="*/ 6741704 w 10753706"/>
              <a:gd name="connsiteY58" fmla="*/ 679365 h 1027260"/>
              <a:gd name="connsiteX59" fmla="*/ 6624680 w 10753706"/>
              <a:gd name="connsiteY59" fmla="*/ 677674 h 1027260"/>
              <a:gd name="connsiteX60" fmla="*/ 6605700 w 10753706"/>
              <a:gd name="connsiteY60" fmla="*/ 683566 h 1027260"/>
              <a:gd name="connsiteX61" fmla="*/ 6576922 w 10753706"/>
              <a:gd name="connsiteY61" fmla="*/ 683030 h 1027260"/>
              <a:gd name="connsiteX62" fmla="*/ 6405123 w 10753706"/>
              <a:gd name="connsiteY62" fmla="*/ 721946 h 1027260"/>
              <a:gd name="connsiteX63" fmla="*/ 6368938 w 10753706"/>
              <a:gd name="connsiteY63" fmla="*/ 717341 h 1027260"/>
              <a:gd name="connsiteX64" fmla="*/ 6295102 w 10753706"/>
              <a:gd name="connsiteY64" fmla="*/ 729508 h 1027260"/>
              <a:gd name="connsiteX65" fmla="*/ 6202084 w 10753706"/>
              <a:gd name="connsiteY65" fmla="*/ 767091 h 1027260"/>
              <a:gd name="connsiteX66" fmla="*/ 6067157 w 10753706"/>
              <a:gd name="connsiteY66" fmla="*/ 790339 h 1027260"/>
              <a:gd name="connsiteX67" fmla="*/ 6061443 w 10753706"/>
              <a:gd name="connsiteY67" fmla="*/ 796151 h 1027260"/>
              <a:gd name="connsiteX68" fmla="*/ 6051406 w 10753706"/>
              <a:gd name="connsiteY68" fmla="*/ 800684 h 1027260"/>
              <a:gd name="connsiteX69" fmla="*/ 6049097 w 10753706"/>
              <a:gd name="connsiteY69" fmla="*/ 800636 h 1027260"/>
              <a:gd name="connsiteX70" fmla="*/ 6034222 w 10753706"/>
              <a:gd name="connsiteY70" fmla="*/ 804110 h 1027260"/>
              <a:gd name="connsiteX71" fmla="*/ 6033121 w 10753706"/>
              <a:gd name="connsiteY71" fmla="*/ 806078 h 1027260"/>
              <a:gd name="connsiteX72" fmla="*/ 6023593 w 10753706"/>
              <a:gd name="connsiteY72" fmla="*/ 808842 h 1027260"/>
              <a:gd name="connsiteX73" fmla="*/ 6006639 w 10753706"/>
              <a:gd name="connsiteY73" fmla="*/ 815304 h 1027260"/>
              <a:gd name="connsiteX74" fmla="*/ 6001762 w 10753706"/>
              <a:gd name="connsiteY74" fmla="*/ 815557 h 1027260"/>
              <a:gd name="connsiteX75" fmla="*/ 5973534 w 10753706"/>
              <a:gd name="connsiteY75" fmla="*/ 823815 h 1027260"/>
              <a:gd name="connsiteX76" fmla="*/ 5972336 w 10753706"/>
              <a:gd name="connsiteY76" fmla="*/ 823476 h 1027260"/>
              <a:gd name="connsiteX77" fmla="*/ 5960841 w 10753706"/>
              <a:gd name="connsiteY77" fmla="*/ 823819 h 1027260"/>
              <a:gd name="connsiteX78" fmla="*/ 5940719 w 10753706"/>
              <a:gd name="connsiteY78" fmla="*/ 825514 h 1027260"/>
              <a:gd name="connsiteX79" fmla="*/ 5884298 w 10753706"/>
              <a:gd name="connsiteY79" fmla="*/ 823806 h 1027260"/>
              <a:gd name="connsiteX80" fmla="*/ 5854779 w 10753706"/>
              <a:gd name="connsiteY80" fmla="*/ 832365 h 1027260"/>
              <a:gd name="connsiteX81" fmla="*/ 5848382 w 10753706"/>
              <a:gd name="connsiteY81" fmla="*/ 833844 h 1027260"/>
              <a:gd name="connsiteX82" fmla="*/ 5848066 w 10753706"/>
              <a:gd name="connsiteY82" fmla="*/ 833772 h 1027260"/>
              <a:gd name="connsiteX83" fmla="*/ 5840944 w 10753706"/>
              <a:gd name="connsiteY83" fmla="*/ 835132 h 1027260"/>
              <a:gd name="connsiteX84" fmla="*/ 5836719 w 10753706"/>
              <a:gd name="connsiteY84" fmla="*/ 836539 h 1027260"/>
              <a:gd name="connsiteX85" fmla="*/ 5824311 w 10753706"/>
              <a:gd name="connsiteY85" fmla="*/ 839408 h 1027260"/>
              <a:gd name="connsiteX86" fmla="*/ 5818788 w 10753706"/>
              <a:gd name="connsiteY86" fmla="*/ 839727 h 1027260"/>
              <a:gd name="connsiteX87" fmla="*/ 5763953 w 10753706"/>
              <a:gd name="connsiteY87" fmla="*/ 834282 h 1027260"/>
              <a:gd name="connsiteX88" fmla="*/ 5667748 w 10753706"/>
              <a:gd name="connsiteY88" fmla="*/ 840211 h 1027260"/>
              <a:gd name="connsiteX89" fmla="*/ 5573108 w 10753706"/>
              <a:gd name="connsiteY89" fmla="*/ 847611 h 1027260"/>
              <a:gd name="connsiteX90" fmla="*/ 5539137 w 10753706"/>
              <a:gd name="connsiteY90" fmla="*/ 851033 h 1027260"/>
              <a:gd name="connsiteX91" fmla="*/ 5510651 w 10753706"/>
              <a:gd name="connsiteY91" fmla="*/ 844215 h 1027260"/>
              <a:gd name="connsiteX92" fmla="*/ 5457331 w 10753706"/>
              <a:gd name="connsiteY92" fmla="*/ 839159 h 1027260"/>
              <a:gd name="connsiteX93" fmla="*/ 5410613 w 10753706"/>
              <a:gd name="connsiteY93" fmla="*/ 834358 h 1027260"/>
              <a:gd name="connsiteX94" fmla="*/ 5370040 w 10753706"/>
              <a:gd name="connsiteY94" fmla="*/ 862127 h 1027260"/>
              <a:gd name="connsiteX95" fmla="*/ 5318778 w 10753706"/>
              <a:gd name="connsiteY95" fmla="*/ 855310 h 1027260"/>
              <a:gd name="connsiteX96" fmla="*/ 5298645 w 10753706"/>
              <a:gd name="connsiteY96" fmla="*/ 855171 h 1027260"/>
              <a:gd name="connsiteX97" fmla="*/ 5253828 w 10753706"/>
              <a:gd name="connsiteY97" fmla="*/ 859670 h 1027260"/>
              <a:gd name="connsiteX98" fmla="*/ 5216955 w 10753706"/>
              <a:gd name="connsiteY98" fmla="*/ 866245 h 1027260"/>
              <a:gd name="connsiteX99" fmla="*/ 5214344 w 10753706"/>
              <a:gd name="connsiteY99" fmla="*/ 868102 h 1027260"/>
              <a:gd name="connsiteX100" fmla="*/ 5195561 w 10753706"/>
              <a:gd name="connsiteY100" fmla="*/ 869949 h 1027260"/>
              <a:gd name="connsiteX101" fmla="*/ 5182555 w 10753706"/>
              <a:gd name="connsiteY101" fmla="*/ 873542 h 1027260"/>
              <a:gd name="connsiteX102" fmla="*/ 5172552 w 10753706"/>
              <a:gd name="connsiteY102" fmla="*/ 878801 h 1027260"/>
              <a:gd name="connsiteX103" fmla="*/ 5027993 w 10753706"/>
              <a:gd name="connsiteY103" fmla="*/ 889666 h 1027260"/>
              <a:gd name="connsiteX104" fmla="*/ 4939844 w 10753706"/>
              <a:gd name="connsiteY104" fmla="*/ 934802 h 1027260"/>
              <a:gd name="connsiteX105" fmla="*/ 4792576 w 10753706"/>
              <a:gd name="connsiteY105" fmla="*/ 934820 h 1027260"/>
              <a:gd name="connsiteX106" fmla="*/ 4602423 w 10753706"/>
              <a:gd name="connsiteY106" fmla="*/ 958063 h 1027260"/>
              <a:gd name="connsiteX107" fmla="*/ 4290656 w 10753706"/>
              <a:gd name="connsiteY107" fmla="*/ 969152 h 1027260"/>
              <a:gd name="connsiteX108" fmla="*/ 3952334 w 10753706"/>
              <a:gd name="connsiteY108" fmla="*/ 954043 h 1027260"/>
              <a:gd name="connsiteX109" fmla="*/ 3858560 w 10753706"/>
              <a:gd name="connsiteY109" fmla="*/ 948781 h 1027260"/>
              <a:gd name="connsiteX110" fmla="*/ 3846597 w 10753706"/>
              <a:gd name="connsiteY110" fmla="*/ 948382 h 1027260"/>
              <a:gd name="connsiteX111" fmla="*/ 3736044 w 10753706"/>
              <a:gd name="connsiteY111" fmla="*/ 947759 h 1027260"/>
              <a:gd name="connsiteX112" fmla="*/ 3713136 w 10753706"/>
              <a:gd name="connsiteY112" fmla="*/ 946963 h 1027260"/>
              <a:gd name="connsiteX113" fmla="*/ 3695939 w 10753706"/>
              <a:gd name="connsiteY113" fmla="*/ 943639 h 1027260"/>
              <a:gd name="connsiteX114" fmla="*/ 3694125 w 10753706"/>
              <a:gd name="connsiteY114" fmla="*/ 940567 h 1027260"/>
              <a:gd name="connsiteX115" fmla="*/ 3681925 w 10753706"/>
              <a:gd name="connsiteY115" fmla="*/ 939706 h 1027260"/>
              <a:gd name="connsiteX116" fmla="*/ 3679204 w 10753706"/>
              <a:gd name="connsiteY116" fmla="*/ 938926 h 1027260"/>
              <a:gd name="connsiteX117" fmla="*/ 3615656 w 10753706"/>
              <a:gd name="connsiteY117" fmla="*/ 940320 h 1027260"/>
              <a:gd name="connsiteX118" fmla="*/ 3567983 w 10753706"/>
              <a:gd name="connsiteY118" fmla="*/ 935596 h 1027260"/>
              <a:gd name="connsiteX119" fmla="*/ 3422423 w 10753706"/>
              <a:gd name="connsiteY119" fmla="*/ 932129 h 1027260"/>
              <a:gd name="connsiteX120" fmla="*/ 3310925 w 10753706"/>
              <a:gd name="connsiteY120" fmla="*/ 911072 h 1027260"/>
              <a:gd name="connsiteX121" fmla="*/ 3139421 w 10753706"/>
              <a:gd name="connsiteY121" fmla="*/ 934151 h 1027260"/>
              <a:gd name="connsiteX122" fmla="*/ 2996922 w 10753706"/>
              <a:gd name="connsiteY122" fmla="*/ 927537 h 1027260"/>
              <a:gd name="connsiteX123" fmla="*/ 2982785 w 10753706"/>
              <a:gd name="connsiteY123" fmla="*/ 931453 h 1027260"/>
              <a:gd name="connsiteX124" fmla="*/ 2967478 w 10753706"/>
              <a:gd name="connsiteY124" fmla="*/ 933397 h 1027260"/>
              <a:gd name="connsiteX125" fmla="*/ 2948552 w 10753706"/>
              <a:gd name="connsiteY125" fmla="*/ 932961 h 1027260"/>
              <a:gd name="connsiteX126" fmla="*/ 2944404 w 10753706"/>
              <a:gd name="connsiteY126" fmla="*/ 934452 h 1027260"/>
              <a:gd name="connsiteX127" fmla="*/ 2908608 w 10753706"/>
              <a:gd name="connsiteY127" fmla="*/ 937205 h 1027260"/>
              <a:gd name="connsiteX128" fmla="*/ 2904443 w 10753706"/>
              <a:gd name="connsiteY128" fmla="*/ 936455 h 1027260"/>
              <a:gd name="connsiteX129" fmla="*/ 2868935 w 10753706"/>
              <a:gd name="connsiteY129" fmla="*/ 938022 h 1027260"/>
              <a:gd name="connsiteX130" fmla="*/ 2868586 w 10753706"/>
              <a:gd name="connsiteY130" fmla="*/ 937487 h 1027260"/>
              <a:gd name="connsiteX131" fmla="*/ 2859191 w 10753706"/>
              <a:gd name="connsiteY131" fmla="*/ 935503 h 1027260"/>
              <a:gd name="connsiteX132" fmla="*/ 2840915 w 10753706"/>
              <a:gd name="connsiteY132" fmla="*/ 932977 h 1027260"/>
              <a:gd name="connsiteX133" fmla="*/ 2763509 w 10753706"/>
              <a:gd name="connsiteY133" fmla="*/ 921850 h 1027260"/>
              <a:gd name="connsiteX134" fmla="*/ 2756121 w 10753706"/>
              <a:gd name="connsiteY134" fmla="*/ 921864 h 1027260"/>
              <a:gd name="connsiteX135" fmla="*/ 2755998 w 10753706"/>
              <a:gd name="connsiteY135" fmla="*/ 921739 h 1027260"/>
              <a:gd name="connsiteX136" fmla="*/ 2748255 w 10753706"/>
              <a:gd name="connsiteY136" fmla="*/ 921505 h 1027260"/>
              <a:gd name="connsiteX137" fmla="*/ 2694601 w 10753706"/>
              <a:gd name="connsiteY137" fmla="*/ 915575 h 1027260"/>
              <a:gd name="connsiteX138" fmla="*/ 2635357 w 10753706"/>
              <a:gd name="connsiteY138" fmla="*/ 910976 h 1027260"/>
              <a:gd name="connsiteX139" fmla="*/ 2601047 w 10753706"/>
              <a:gd name="connsiteY139" fmla="*/ 910263 h 1027260"/>
              <a:gd name="connsiteX140" fmla="*/ 2507482 w 10753706"/>
              <a:gd name="connsiteY140" fmla="*/ 906211 h 1027260"/>
              <a:gd name="connsiteX141" fmla="*/ 2413884 w 10753706"/>
              <a:gd name="connsiteY141" fmla="*/ 900545 h 1027260"/>
              <a:gd name="connsiteX142" fmla="*/ 2368912 w 10753706"/>
              <a:gd name="connsiteY142" fmla="*/ 888755 h 1027260"/>
              <a:gd name="connsiteX143" fmla="*/ 2349490 w 10753706"/>
              <a:gd name="connsiteY143" fmla="*/ 889719 h 1027260"/>
              <a:gd name="connsiteX144" fmla="*/ 2344290 w 10753706"/>
              <a:gd name="connsiteY144" fmla="*/ 890584 h 1027260"/>
              <a:gd name="connsiteX145" fmla="*/ 2336488 w 10753706"/>
              <a:gd name="connsiteY145" fmla="*/ 891058 h 1027260"/>
              <a:gd name="connsiteX146" fmla="*/ 2329015 w 10753706"/>
              <a:gd name="connsiteY146" fmla="*/ 891627 h 1027260"/>
              <a:gd name="connsiteX147" fmla="*/ 2293898 w 10753706"/>
              <a:gd name="connsiteY147" fmla="*/ 896431 h 1027260"/>
              <a:gd name="connsiteX148" fmla="*/ 2243927 w 10753706"/>
              <a:gd name="connsiteY148" fmla="*/ 888076 h 1027260"/>
              <a:gd name="connsiteX149" fmla="*/ 2223920 w 10753706"/>
              <a:gd name="connsiteY149" fmla="*/ 887331 h 1027260"/>
              <a:gd name="connsiteX150" fmla="*/ 2213081 w 10753706"/>
              <a:gd name="connsiteY150" fmla="*/ 886302 h 1027260"/>
              <a:gd name="connsiteX151" fmla="*/ 2212307 w 10753706"/>
              <a:gd name="connsiteY151" fmla="*/ 885829 h 1027260"/>
              <a:gd name="connsiteX152" fmla="*/ 2152321 w 10753706"/>
              <a:gd name="connsiteY152" fmla="*/ 894418 h 1027260"/>
              <a:gd name="connsiteX153" fmla="*/ 2140985 w 10753706"/>
              <a:gd name="connsiteY153" fmla="*/ 895968 h 1027260"/>
              <a:gd name="connsiteX154" fmla="*/ 2121210 w 10753706"/>
              <a:gd name="connsiteY154" fmla="*/ 899354 h 1027260"/>
              <a:gd name="connsiteX155" fmla="*/ 2119146 w 10753706"/>
              <a:gd name="connsiteY155" fmla="*/ 899033 h 1027260"/>
              <a:gd name="connsiteX156" fmla="*/ 2105666 w 10753706"/>
              <a:gd name="connsiteY156" fmla="*/ 902240 h 1027260"/>
              <a:gd name="connsiteX157" fmla="*/ 2094924 w 10753706"/>
              <a:gd name="connsiteY157" fmla="*/ 907203 h 1027260"/>
              <a:gd name="connsiteX158" fmla="*/ 1949478 w 10753706"/>
              <a:gd name="connsiteY158" fmla="*/ 913748 h 1027260"/>
              <a:gd name="connsiteX159" fmla="*/ 1749684 w 10753706"/>
              <a:gd name="connsiteY159" fmla="*/ 942223 h 1027260"/>
              <a:gd name="connsiteX160" fmla="*/ 1585576 w 10753706"/>
              <a:gd name="connsiteY160" fmla="*/ 954170 h 1027260"/>
              <a:gd name="connsiteX161" fmla="*/ 1476250 w 10753706"/>
              <a:gd name="connsiteY161" fmla="*/ 950653 h 1027260"/>
              <a:gd name="connsiteX162" fmla="*/ 1433927 w 10753706"/>
              <a:gd name="connsiteY162" fmla="*/ 959926 h 1027260"/>
              <a:gd name="connsiteX163" fmla="*/ 1414893 w 10753706"/>
              <a:gd name="connsiteY163" fmla="*/ 957671 h 1027260"/>
              <a:gd name="connsiteX164" fmla="*/ 1411585 w 10753706"/>
              <a:gd name="connsiteY164" fmla="*/ 957179 h 1027260"/>
              <a:gd name="connsiteX165" fmla="*/ 1398896 w 10753706"/>
              <a:gd name="connsiteY165" fmla="*/ 957460 h 1027260"/>
              <a:gd name="connsiteX166" fmla="*/ 1394632 w 10753706"/>
              <a:gd name="connsiteY166" fmla="*/ 954725 h 1027260"/>
              <a:gd name="connsiteX167" fmla="*/ 1375043 w 10753706"/>
              <a:gd name="connsiteY167" fmla="*/ 953132 h 1027260"/>
              <a:gd name="connsiteX168" fmla="*/ 1351876 w 10753706"/>
              <a:gd name="connsiteY168" fmla="*/ 954436 h 1027260"/>
              <a:gd name="connsiteX169" fmla="*/ 1242676 w 10753706"/>
              <a:gd name="connsiteY169" fmla="*/ 963767 h 1027260"/>
              <a:gd name="connsiteX170" fmla="*/ 1205993 w 10753706"/>
              <a:gd name="connsiteY170" fmla="*/ 974080 h 1027260"/>
              <a:gd name="connsiteX171" fmla="*/ 1052221 w 10753706"/>
              <a:gd name="connsiteY171" fmla="*/ 963954 h 1027260"/>
              <a:gd name="connsiteX172" fmla="*/ 968270 w 10753706"/>
              <a:gd name="connsiteY172" fmla="*/ 964761 h 1027260"/>
              <a:gd name="connsiteX173" fmla="*/ 874493 w 10753706"/>
              <a:gd name="connsiteY173" fmla="*/ 998122 h 1027260"/>
              <a:gd name="connsiteX174" fmla="*/ 814411 w 10753706"/>
              <a:gd name="connsiteY174" fmla="*/ 1007391 h 1027260"/>
              <a:gd name="connsiteX175" fmla="*/ 688604 w 10753706"/>
              <a:gd name="connsiteY175" fmla="*/ 1015631 h 1027260"/>
              <a:gd name="connsiteX176" fmla="*/ 618171 w 10753706"/>
              <a:gd name="connsiteY176" fmla="*/ 1027260 h 1027260"/>
              <a:gd name="connsiteX177" fmla="*/ 570379 w 10753706"/>
              <a:gd name="connsiteY177" fmla="*/ 1023487 h 1027260"/>
              <a:gd name="connsiteX178" fmla="*/ 482519 w 10753706"/>
              <a:gd name="connsiteY178" fmla="*/ 1002108 h 1027260"/>
              <a:gd name="connsiteX179" fmla="*/ 475319 w 10753706"/>
              <a:gd name="connsiteY179" fmla="*/ 1009922 h 1027260"/>
              <a:gd name="connsiteX180" fmla="*/ 431104 w 10753706"/>
              <a:gd name="connsiteY180" fmla="*/ 1009317 h 1027260"/>
              <a:gd name="connsiteX181" fmla="*/ 363782 w 10753706"/>
              <a:gd name="connsiteY181" fmla="*/ 1007585 h 1027260"/>
              <a:gd name="connsiteX182" fmla="*/ 325533 w 10753706"/>
              <a:gd name="connsiteY182" fmla="*/ 1008502 h 1027260"/>
              <a:gd name="connsiteX183" fmla="*/ 220429 w 10753706"/>
              <a:gd name="connsiteY183" fmla="*/ 1008927 h 1027260"/>
              <a:gd name="connsiteX184" fmla="*/ 114676 w 10753706"/>
              <a:gd name="connsiteY184" fmla="*/ 1007765 h 1027260"/>
              <a:gd name="connsiteX185" fmla="*/ 13470 w 10753706"/>
              <a:gd name="connsiteY185" fmla="*/ 998544 h 1027260"/>
              <a:gd name="connsiteX186" fmla="*/ 0 w 10753706"/>
              <a:gd name="connsiteY186" fmla="*/ 997355 h 1027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Lst>
            <a:rect l="l" t="t" r="r" b="b"/>
            <a:pathLst>
              <a:path w="10753706" h="1027260">
                <a:moveTo>
                  <a:pt x="0" y="0"/>
                </a:moveTo>
                <a:lnTo>
                  <a:pt x="10753706" y="0"/>
                </a:lnTo>
                <a:lnTo>
                  <a:pt x="10748809" y="2522"/>
                </a:lnTo>
                <a:cubicBezTo>
                  <a:pt x="10744031" y="4644"/>
                  <a:pt x="10737551" y="7204"/>
                  <a:pt x="10725330" y="11977"/>
                </a:cubicBezTo>
                <a:cubicBezTo>
                  <a:pt x="10700888" y="21523"/>
                  <a:pt x="10652058" y="39304"/>
                  <a:pt x="10615423" y="52967"/>
                </a:cubicBezTo>
                <a:cubicBezTo>
                  <a:pt x="10598524" y="49017"/>
                  <a:pt x="10550674" y="61360"/>
                  <a:pt x="10533936" y="53095"/>
                </a:cubicBezTo>
                <a:cubicBezTo>
                  <a:pt x="10519435" y="55674"/>
                  <a:pt x="10480156" y="49393"/>
                  <a:pt x="10466876" y="45180"/>
                </a:cubicBezTo>
                <a:cubicBezTo>
                  <a:pt x="10443145" y="68059"/>
                  <a:pt x="10382269" y="71294"/>
                  <a:pt x="10355090" y="89741"/>
                </a:cubicBezTo>
                <a:cubicBezTo>
                  <a:pt x="10286222" y="95376"/>
                  <a:pt x="10146285" y="63529"/>
                  <a:pt x="10087145" y="66115"/>
                </a:cubicBezTo>
                <a:cubicBezTo>
                  <a:pt x="10067575" y="79584"/>
                  <a:pt x="10043111" y="68921"/>
                  <a:pt x="10015902" y="76178"/>
                </a:cubicBezTo>
                <a:cubicBezTo>
                  <a:pt x="9952302" y="84628"/>
                  <a:pt x="9893286" y="103337"/>
                  <a:pt x="9806005" y="102435"/>
                </a:cubicBezTo>
                <a:cubicBezTo>
                  <a:pt x="9782247" y="141133"/>
                  <a:pt x="9674787" y="151643"/>
                  <a:pt x="9602583" y="179170"/>
                </a:cubicBezTo>
                <a:cubicBezTo>
                  <a:pt x="9557658" y="187584"/>
                  <a:pt x="9478290" y="154235"/>
                  <a:pt x="9469719" y="174721"/>
                </a:cubicBezTo>
                <a:cubicBezTo>
                  <a:pt x="9443779" y="165070"/>
                  <a:pt x="9431317" y="185692"/>
                  <a:pt x="9408692" y="189513"/>
                </a:cubicBezTo>
                <a:cubicBezTo>
                  <a:pt x="9387154" y="183843"/>
                  <a:pt x="9380475" y="191089"/>
                  <a:pt x="9364151" y="194072"/>
                </a:cubicBezTo>
                <a:cubicBezTo>
                  <a:pt x="9354686" y="190222"/>
                  <a:pt x="9340485" y="191782"/>
                  <a:pt x="9337751" y="197579"/>
                </a:cubicBezTo>
                <a:cubicBezTo>
                  <a:pt x="9349566" y="209270"/>
                  <a:pt x="9297468" y="207714"/>
                  <a:pt x="9297166" y="216558"/>
                </a:cubicBezTo>
                <a:cubicBezTo>
                  <a:pt x="9269057" y="220999"/>
                  <a:pt x="9139630" y="221783"/>
                  <a:pt x="9123859" y="237356"/>
                </a:cubicBezTo>
                <a:cubicBezTo>
                  <a:pt x="9068176" y="249209"/>
                  <a:pt x="8975349" y="235349"/>
                  <a:pt x="8950741" y="238020"/>
                </a:cubicBezTo>
                <a:cubicBezTo>
                  <a:pt x="8916265" y="215428"/>
                  <a:pt x="8822808" y="292026"/>
                  <a:pt x="8718236" y="303148"/>
                </a:cubicBezTo>
                <a:cubicBezTo>
                  <a:pt x="8703111" y="302060"/>
                  <a:pt x="8695551" y="302792"/>
                  <a:pt x="8694011" y="308812"/>
                </a:cubicBezTo>
                <a:cubicBezTo>
                  <a:pt x="8661810" y="312764"/>
                  <a:pt x="8637956" y="329628"/>
                  <a:pt x="8611976" y="324819"/>
                </a:cubicBezTo>
                <a:cubicBezTo>
                  <a:pt x="8621849" y="336388"/>
                  <a:pt x="8562809" y="325917"/>
                  <a:pt x="8562074" y="337971"/>
                </a:cubicBezTo>
                <a:cubicBezTo>
                  <a:pt x="8543699" y="343978"/>
                  <a:pt x="8511321" y="356396"/>
                  <a:pt x="8501724" y="360865"/>
                </a:cubicBezTo>
                <a:lnTo>
                  <a:pt x="8504489" y="364790"/>
                </a:lnTo>
                <a:lnTo>
                  <a:pt x="8492774" y="366181"/>
                </a:lnTo>
                <a:lnTo>
                  <a:pt x="8466405" y="368724"/>
                </a:lnTo>
                <a:cubicBezTo>
                  <a:pt x="8455454" y="372229"/>
                  <a:pt x="8440175" y="385805"/>
                  <a:pt x="8427069" y="387211"/>
                </a:cubicBezTo>
                <a:cubicBezTo>
                  <a:pt x="8400442" y="392215"/>
                  <a:pt x="8397079" y="382989"/>
                  <a:pt x="8387766" y="377161"/>
                </a:cubicBezTo>
                <a:cubicBezTo>
                  <a:pt x="8369233" y="378548"/>
                  <a:pt x="8334756" y="390869"/>
                  <a:pt x="8315874" y="395527"/>
                </a:cubicBezTo>
                <a:cubicBezTo>
                  <a:pt x="8306664" y="400500"/>
                  <a:pt x="8272845" y="393679"/>
                  <a:pt x="8274474" y="405112"/>
                </a:cubicBezTo>
                <a:cubicBezTo>
                  <a:pt x="8255483" y="406194"/>
                  <a:pt x="8244963" y="408376"/>
                  <a:pt x="8234664" y="410219"/>
                </a:cubicBezTo>
                <a:lnTo>
                  <a:pt x="8211268" y="416791"/>
                </a:lnTo>
                <a:cubicBezTo>
                  <a:pt x="8204720" y="419941"/>
                  <a:pt x="8197411" y="422004"/>
                  <a:pt x="8188615" y="421755"/>
                </a:cubicBezTo>
                <a:lnTo>
                  <a:pt x="8179981" y="420402"/>
                </a:lnTo>
                <a:lnTo>
                  <a:pt x="8179307" y="422516"/>
                </a:lnTo>
                <a:cubicBezTo>
                  <a:pt x="8179027" y="425797"/>
                  <a:pt x="8175790" y="448341"/>
                  <a:pt x="8147929" y="450302"/>
                </a:cubicBezTo>
                <a:cubicBezTo>
                  <a:pt x="8130300" y="457967"/>
                  <a:pt x="8114933" y="461015"/>
                  <a:pt x="8089136" y="465283"/>
                </a:cubicBezTo>
                <a:cubicBezTo>
                  <a:pt x="8072810" y="465920"/>
                  <a:pt x="8069376" y="451569"/>
                  <a:pt x="8049973" y="454121"/>
                </a:cubicBezTo>
                <a:cubicBezTo>
                  <a:pt x="7974508" y="471465"/>
                  <a:pt x="8006050" y="447139"/>
                  <a:pt x="7965913" y="464415"/>
                </a:cubicBezTo>
                <a:cubicBezTo>
                  <a:pt x="7958234" y="466025"/>
                  <a:pt x="7951405" y="465800"/>
                  <a:pt x="7945093" y="464798"/>
                </a:cubicBezTo>
                <a:lnTo>
                  <a:pt x="7935335" y="462442"/>
                </a:lnTo>
                <a:lnTo>
                  <a:pt x="7904779" y="471429"/>
                </a:lnTo>
                <a:cubicBezTo>
                  <a:pt x="7889387" y="474999"/>
                  <a:pt x="7872867" y="477951"/>
                  <a:pt x="7855604" y="480199"/>
                </a:cubicBezTo>
                <a:cubicBezTo>
                  <a:pt x="7850005" y="476378"/>
                  <a:pt x="7838628" y="483595"/>
                  <a:pt x="7832630" y="485371"/>
                </a:cubicBezTo>
                <a:cubicBezTo>
                  <a:pt x="7831473" y="482645"/>
                  <a:pt x="7816623" y="482661"/>
                  <a:pt x="7812438" y="485391"/>
                </a:cubicBezTo>
                <a:cubicBezTo>
                  <a:pt x="7709470" y="505049"/>
                  <a:pt x="7759426" y="473956"/>
                  <a:pt x="7701399" y="495197"/>
                </a:cubicBezTo>
                <a:cubicBezTo>
                  <a:pt x="7690986" y="496989"/>
                  <a:pt x="7682397" y="496365"/>
                  <a:pt x="7674778" y="494723"/>
                </a:cubicBezTo>
                <a:lnTo>
                  <a:pt x="7660445" y="490194"/>
                </a:lnTo>
                <a:lnTo>
                  <a:pt x="7651781" y="493084"/>
                </a:lnTo>
                <a:cubicBezTo>
                  <a:pt x="7616113" y="496548"/>
                  <a:pt x="7603273" y="491735"/>
                  <a:pt x="7584807" y="499490"/>
                </a:cubicBezTo>
                <a:cubicBezTo>
                  <a:pt x="7549256" y="490212"/>
                  <a:pt x="7563949" y="500167"/>
                  <a:pt x="7541324" y="504184"/>
                </a:cubicBezTo>
                <a:cubicBezTo>
                  <a:pt x="7523851" y="508307"/>
                  <a:pt x="7559546" y="509825"/>
                  <a:pt x="7541756" y="512184"/>
                </a:cubicBezTo>
                <a:cubicBezTo>
                  <a:pt x="7520963" y="510864"/>
                  <a:pt x="7525755" y="520497"/>
                  <a:pt x="7503906" y="518551"/>
                </a:cubicBezTo>
                <a:cubicBezTo>
                  <a:pt x="7505924" y="510774"/>
                  <a:pt x="7464361" y="523683"/>
                  <a:pt x="7460411" y="517415"/>
                </a:cubicBezTo>
                <a:lnTo>
                  <a:pt x="7460116" y="517548"/>
                </a:lnTo>
                <a:cubicBezTo>
                  <a:pt x="7447785" y="530928"/>
                  <a:pt x="7310141" y="550568"/>
                  <a:pt x="7297810" y="563947"/>
                </a:cubicBezTo>
                <a:cubicBezTo>
                  <a:pt x="7221791" y="605698"/>
                  <a:pt x="7039072" y="646008"/>
                  <a:pt x="6946388" y="665244"/>
                </a:cubicBezTo>
                <a:cubicBezTo>
                  <a:pt x="6853704" y="684480"/>
                  <a:pt x="6804875" y="677485"/>
                  <a:pt x="6741704" y="679365"/>
                </a:cubicBezTo>
                <a:lnTo>
                  <a:pt x="6624680" y="677674"/>
                </a:lnTo>
                <a:lnTo>
                  <a:pt x="6605700" y="683566"/>
                </a:lnTo>
                <a:cubicBezTo>
                  <a:pt x="6603309" y="685184"/>
                  <a:pt x="6599550" y="685647"/>
                  <a:pt x="6576922" y="683030"/>
                </a:cubicBezTo>
                <a:cubicBezTo>
                  <a:pt x="6527275" y="698355"/>
                  <a:pt x="6440981" y="702347"/>
                  <a:pt x="6405123" y="721946"/>
                </a:cubicBezTo>
                <a:cubicBezTo>
                  <a:pt x="6407963" y="715467"/>
                  <a:pt x="6383450" y="712913"/>
                  <a:pt x="6368938" y="717341"/>
                </a:cubicBezTo>
                <a:cubicBezTo>
                  <a:pt x="6377914" y="692119"/>
                  <a:pt x="6315316" y="744281"/>
                  <a:pt x="6295102" y="729508"/>
                </a:cubicBezTo>
                <a:cubicBezTo>
                  <a:pt x="6300358" y="744473"/>
                  <a:pt x="6240070" y="776254"/>
                  <a:pt x="6202084" y="767091"/>
                </a:cubicBezTo>
                <a:cubicBezTo>
                  <a:pt x="6152826" y="774744"/>
                  <a:pt x="6122010" y="790367"/>
                  <a:pt x="6067157" y="790339"/>
                </a:cubicBezTo>
                <a:cubicBezTo>
                  <a:pt x="6066310" y="792484"/>
                  <a:pt x="6064283" y="794403"/>
                  <a:pt x="6061443" y="796151"/>
                </a:cubicBezTo>
                <a:lnTo>
                  <a:pt x="6051406" y="800684"/>
                </a:lnTo>
                <a:lnTo>
                  <a:pt x="6049097" y="800636"/>
                </a:lnTo>
                <a:cubicBezTo>
                  <a:pt x="6040408" y="801393"/>
                  <a:pt x="6036299" y="802645"/>
                  <a:pt x="6034222" y="804110"/>
                </a:cubicBezTo>
                <a:lnTo>
                  <a:pt x="6033121" y="806078"/>
                </a:lnTo>
                <a:lnTo>
                  <a:pt x="6023593" y="808842"/>
                </a:lnTo>
                <a:lnTo>
                  <a:pt x="6006639" y="815304"/>
                </a:lnTo>
                <a:lnTo>
                  <a:pt x="6001762" y="815557"/>
                </a:lnTo>
                <a:lnTo>
                  <a:pt x="5973534" y="823815"/>
                </a:lnTo>
                <a:lnTo>
                  <a:pt x="5972336" y="823476"/>
                </a:lnTo>
                <a:cubicBezTo>
                  <a:pt x="5969004" y="822901"/>
                  <a:pt x="5965329" y="822833"/>
                  <a:pt x="5960841" y="823819"/>
                </a:cubicBezTo>
                <a:cubicBezTo>
                  <a:pt x="5955860" y="815655"/>
                  <a:pt x="5953515" y="821882"/>
                  <a:pt x="5940719" y="825514"/>
                </a:cubicBezTo>
                <a:cubicBezTo>
                  <a:pt x="5930130" y="813644"/>
                  <a:pt x="5900943" y="827979"/>
                  <a:pt x="5884298" y="823806"/>
                </a:cubicBezTo>
                <a:cubicBezTo>
                  <a:pt x="5875133" y="826741"/>
                  <a:pt x="5865250" y="829630"/>
                  <a:pt x="5854779" y="832365"/>
                </a:cubicBezTo>
                <a:lnTo>
                  <a:pt x="5848382" y="833844"/>
                </a:lnTo>
                <a:lnTo>
                  <a:pt x="5848066" y="833772"/>
                </a:lnTo>
                <a:cubicBezTo>
                  <a:pt x="5846273" y="833879"/>
                  <a:pt x="5844018" y="834284"/>
                  <a:pt x="5840944" y="835132"/>
                </a:cubicBezTo>
                <a:lnTo>
                  <a:pt x="5836719" y="836539"/>
                </a:lnTo>
                <a:lnTo>
                  <a:pt x="5824311" y="839408"/>
                </a:lnTo>
                <a:lnTo>
                  <a:pt x="5818788" y="839727"/>
                </a:lnTo>
                <a:cubicBezTo>
                  <a:pt x="5797008" y="838594"/>
                  <a:pt x="5786883" y="822081"/>
                  <a:pt x="5763953" y="834282"/>
                </a:cubicBezTo>
                <a:cubicBezTo>
                  <a:pt x="5726813" y="837521"/>
                  <a:pt x="5699446" y="830949"/>
                  <a:pt x="5667748" y="840211"/>
                </a:cubicBezTo>
                <a:cubicBezTo>
                  <a:pt x="5632959" y="843205"/>
                  <a:pt x="5601436" y="842280"/>
                  <a:pt x="5573108" y="847611"/>
                </a:cubicBezTo>
                <a:cubicBezTo>
                  <a:pt x="5560030" y="845832"/>
                  <a:pt x="5549547" y="851598"/>
                  <a:pt x="5539137" y="851033"/>
                </a:cubicBezTo>
                <a:cubicBezTo>
                  <a:pt x="5528728" y="850467"/>
                  <a:pt x="5529256" y="837509"/>
                  <a:pt x="5510651" y="844215"/>
                </a:cubicBezTo>
                <a:cubicBezTo>
                  <a:pt x="5494241" y="833607"/>
                  <a:pt x="5466101" y="839171"/>
                  <a:pt x="5457331" y="839159"/>
                </a:cubicBezTo>
                <a:lnTo>
                  <a:pt x="5410613" y="834358"/>
                </a:lnTo>
                <a:lnTo>
                  <a:pt x="5370040" y="862127"/>
                </a:lnTo>
                <a:cubicBezTo>
                  <a:pt x="5357863" y="856469"/>
                  <a:pt x="5319115" y="868069"/>
                  <a:pt x="5318778" y="855310"/>
                </a:cubicBezTo>
                <a:cubicBezTo>
                  <a:pt x="5303920" y="857760"/>
                  <a:pt x="5296727" y="863736"/>
                  <a:pt x="5298645" y="855171"/>
                </a:cubicBezTo>
                <a:cubicBezTo>
                  <a:pt x="5287819" y="855897"/>
                  <a:pt x="5267444" y="857825"/>
                  <a:pt x="5253828" y="859670"/>
                </a:cubicBezTo>
                <a:lnTo>
                  <a:pt x="5216955" y="866245"/>
                </a:lnTo>
                <a:lnTo>
                  <a:pt x="5214344" y="868102"/>
                </a:lnTo>
                <a:cubicBezTo>
                  <a:pt x="5210778" y="868719"/>
                  <a:pt x="5200859" y="869042"/>
                  <a:pt x="5195561" y="869949"/>
                </a:cubicBezTo>
                <a:lnTo>
                  <a:pt x="5182555" y="873542"/>
                </a:lnTo>
                <a:cubicBezTo>
                  <a:pt x="5178496" y="875023"/>
                  <a:pt x="5175066" y="876746"/>
                  <a:pt x="5172552" y="878801"/>
                </a:cubicBezTo>
                <a:cubicBezTo>
                  <a:pt x="5121406" y="873797"/>
                  <a:pt x="5080096" y="886529"/>
                  <a:pt x="5027993" y="889666"/>
                </a:cubicBezTo>
                <a:cubicBezTo>
                  <a:pt x="4999924" y="877115"/>
                  <a:pt x="4946973" y="919452"/>
                  <a:pt x="4939844" y="934802"/>
                </a:cubicBezTo>
                <a:cubicBezTo>
                  <a:pt x="4895154" y="940701"/>
                  <a:pt x="4844006" y="928240"/>
                  <a:pt x="4792576" y="934820"/>
                </a:cubicBezTo>
                <a:lnTo>
                  <a:pt x="4602423" y="958063"/>
                </a:lnTo>
                <a:cubicBezTo>
                  <a:pt x="4488530" y="967131"/>
                  <a:pt x="4399004" y="969822"/>
                  <a:pt x="4290656" y="969152"/>
                </a:cubicBezTo>
                <a:cubicBezTo>
                  <a:pt x="4182308" y="968482"/>
                  <a:pt x="4046938" y="971167"/>
                  <a:pt x="3952334" y="954043"/>
                </a:cubicBezTo>
                <a:lnTo>
                  <a:pt x="3858560" y="948781"/>
                </a:lnTo>
                <a:lnTo>
                  <a:pt x="3846597" y="948382"/>
                </a:lnTo>
                <a:cubicBezTo>
                  <a:pt x="3807516" y="956616"/>
                  <a:pt x="3767475" y="941640"/>
                  <a:pt x="3736044" y="947759"/>
                </a:cubicBezTo>
                <a:cubicBezTo>
                  <a:pt x="3727323" y="948128"/>
                  <a:pt x="3719828" y="947771"/>
                  <a:pt x="3713136" y="946963"/>
                </a:cubicBezTo>
                <a:lnTo>
                  <a:pt x="3695939" y="943639"/>
                </a:lnTo>
                <a:lnTo>
                  <a:pt x="3694125" y="940567"/>
                </a:lnTo>
                <a:lnTo>
                  <a:pt x="3681925" y="939706"/>
                </a:lnTo>
                <a:lnTo>
                  <a:pt x="3679204" y="938926"/>
                </a:lnTo>
                <a:cubicBezTo>
                  <a:pt x="3668160" y="939028"/>
                  <a:pt x="3634193" y="940875"/>
                  <a:pt x="3615656" y="940320"/>
                </a:cubicBezTo>
                <a:cubicBezTo>
                  <a:pt x="3582626" y="936974"/>
                  <a:pt x="3593904" y="949140"/>
                  <a:pt x="3567983" y="935596"/>
                </a:cubicBezTo>
                <a:cubicBezTo>
                  <a:pt x="3504185" y="939048"/>
                  <a:pt x="3482818" y="922224"/>
                  <a:pt x="3422423" y="932129"/>
                </a:cubicBezTo>
                <a:cubicBezTo>
                  <a:pt x="3369166" y="933413"/>
                  <a:pt x="3329486" y="910108"/>
                  <a:pt x="3310925" y="911072"/>
                </a:cubicBezTo>
                <a:cubicBezTo>
                  <a:pt x="3261363" y="909787"/>
                  <a:pt x="3198415" y="933574"/>
                  <a:pt x="3139421" y="934151"/>
                </a:cubicBezTo>
                <a:cubicBezTo>
                  <a:pt x="3088799" y="931012"/>
                  <a:pt x="3038941" y="938464"/>
                  <a:pt x="2996922" y="927537"/>
                </a:cubicBezTo>
                <a:cubicBezTo>
                  <a:pt x="2992673" y="929234"/>
                  <a:pt x="2987900" y="930498"/>
                  <a:pt x="2982785" y="931453"/>
                </a:cubicBezTo>
                <a:lnTo>
                  <a:pt x="2967478" y="933397"/>
                </a:lnTo>
                <a:lnTo>
                  <a:pt x="2948552" y="932961"/>
                </a:lnTo>
                <a:lnTo>
                  <a:pt x="2944404" y="934452"/>
                </a:lnTo>
                <a:lnTo>
                  <a:pt x="2908608" y="937205"/>
                </a:lnTo>
                <a:lnTo>
                  <a:pt x="2904443" y="936455"/>
                </a:lnTo>
                <a:lnTo>
                  <a:pt x="2868935" y="938022"/>
                </a:lnTo>
                <a:lnTo>
                  <a:pt x="2868586" y="937487"/>
                </a:lnTo>
                <a:cubicBezTo>
                  <a:pt x="2866994" y="936327"/>
                  <a:pt x="2864292" y="935538"/>
                  <a:pt x="2859191" y="935503"/>
                </a:cubicBezTo>
                <a:cubicBezTo>
                  <a:pt x="2869075" y="927418"/>
                  <a:pt x="2856828" y="932364"/>
                  <a:pt x="2840915" y="932977"/>
                </a:cubicBezTo>
                <a:lnTo>
                  <a:pt x="2763509" y="921850"/>
                </a:lnTo>
                <a:lnTo>
                  <a:pt x="2756121" y="921864"/>
                </a:lnTo>
                <a:cubicBezTo>
                  <a:pt x="2756081" y="921822"/>
                  <a:pt x="2756039" y="921781"/>
                  <a:pt x="2755998" y="921739"/>
                </a:cubicBezTo>
                <a:cubicBezTo>
                  <a:pt x="2754445" y="921476"/>
                  <a:pt x="2752036" y="921380"/>
                  <a:pt x="2748255" y="921505"/>
                </a:cubicBezTo>
                <a:lnTo>
                  <a:pt x="2694601" y="915575"/>
                </a:lnTo>
                <a:cubicBezTo>
                  <a:pt x="2671223" y="919874"/>
                  <a:pt x="2666972" y="913376"/>
                  <a:pt x="2635357" y="910976"/>
                </a:cubicBezTo>
                <a:cubicBezTo>
                  <a:pt x="2621906" y="915051"/>
                  <a:pt x="2611315" y="913542"/>
                  <a:pt x="2601047" y="910263"/>
                </a:cubicBezTo>
                <a:cubicBezTo>
                  <a:pt x="2570084" y="912074"/>
                  <a:pt x="2542135" y="907435"/>
                  <a:pt x="2507482" y="906211"/>
                </a:cubicBezTo>
                <a:cubicBezTo>
                  <a:pt x="2469706" y="911437"/>
                  <a:pt x="2450920" y="901812"/>
                  <a:pt x="2413884" y="900545"/>
                </a:cubicBezTo>
                <a:cubicBezTo>
                  <a:pt x="2381338" y="909664"/>
                  <a:pt x="2387753" y="892438"/>
                  <a:pt x="2368912" y="888755"/>
                </a:cubicBezTo>
                <a:lnTo>
                  <a:pt x="2349490" y="889719"/>
                </a:lnTo>
                <a:lnTo>
                  <a:pt x="2344290" y="890584"/>
                </a:lnTo>
                <a:cubicBezTo>
                  <a:pt x="2340673" y="891041"/>
                  <a:pt x="2338228" y="891167"/>
                  <a:pt x="2336488" y="891058"/>
                </a:cubicBezTo>
                <a:lnTo>
                  <a:pt x="2329015" y="891627"/>
                </a:lnTo>
                <a:cubicBezTo>
                  <a:pt x="2316843" y="893039"/>
                  <a:pt x="2305064" y="894669"/>
                  <a:pt x="2293898" y="896431"/>
                </a:cubicBezTo>
                <a:cubicBezTo>
                  <a:pt x="2282637" y="890404"/>
                  <a:pt x="2242346" y="900851"/>
                  <a:pt x="2243927" y="888076"/>
                </a:cubicBezTo>
                <a:cubicBezTo>
                  <a:pt x="2228778" y="890081"/>
                  <a:pt x="2220725" y="895845"/>
                  <a:pt x="2223920" y="887331"/>
                </a:cubicBezTo>
                <a:cubicBezTo>
                  <a:pt x="2218877" y="887756"/>
                  <a:pt x="2215583" y="887254"/>
                  <a:pt x="2213081" y="886302"/>
                </a:cubicBezTo>
                <a:lnTo>
                  <a:pt x="2212307" y="885829"/>
                </a:lnTo>
                <a:lnTo>
                  <a:pt x="2152321" y="894418"/>
                </a:lnTo>
                <a:lnTo>
                  <a:pt x="2140985" y="895968"/>
                </a:lnTo>
                <a:lnTo>
                  <a:pt x="2121210" y="899354"/>
                </a:lnTo>
                <a:lnTo>
                  <a:pt x="2119146" y="899033"/>
                </a:lnTo>
                <a:lnTo>
                  <a:pt x="2105666" y="902240"/>
                </a:lnTo>
                <a:cubicBezTo>
                  <a:pt x="2101407" y="903601"/>
                  <a:pt x="2097735" y="905221"/>
                  <a:pt x="2094924" y="907203"/>
                </a:cubicBezTo>
                <a:cubicBezTo>
                  <a:pt x="2044793" y="900664"/>
                  <a:pt x="2001785" y="912168"/>
                  <a:pt x="1949478" y="913748"/>
                </a:cubicBezTo>
                <a:cubicBezTo>
                  <a:pt x="1891937" y="919585"/>
                  <a:pt x="1810334" y="935486"/>
                  <a:pt x="1749684" y="942223"/>
                </a:cubicBezTo>
                <a:lnTo>
                  <a:pt x="1585576" y="954170"/>
                </a:lnTo>
                <a:cubicBezTo>
                  <a:pt x="1549165" y="943719"/>
                  <a:pt x="1511425" y="950847"/>
                  <a:pt x="1476250" y="950653"/>
                </a:cubicBezTo>
                <a:cubicBezTo>
                  <a:pt x="1488515" y="961596"/>
                  <a:pt x="1432660" y="946795"/>
                  <a:pt x="1433927" y="959926"/>
                </a:cubicBezTo>
                <a:cubicBezTo>
                  <a:pt x="1427485" y="959475"/>
                  <a:pt x="1421205" y="958623"/>
                  <a:pt x="1414893" y="957671"/>
                </a:cubicBezTo>
                <a:lnTo>
                  <a:pt x="1411585" y="957179"/>
                </a:lnTo>
                <a:lnTo>
                  <a:pt x="1398896" y="957460"/>
                </a:lnTo>
                <a:lnTo>
                  <a:pt x="1394632" y="954725"/>
                </a:lnTo>
                <a:lnTo>
                  <a:pt x="1375043" y="953132"/>
                </a:lnTo>
                <a:cubicBezTo>
                  <a:pt x="1367813" y="952970"/>
                  <a:pt x="1360155" y="953305"/>
                  <a:pt x="1351876" y="954436"/>
                </a:cubicBezTo>
                <a:cubicBezTo>
                  <a:pt x="1325912" y="963028"/>
                  <a:pt x="1274459" y="952492"/>
                  <a:pt x="1242676" y="963767"/>
                </a:cubicBezTo>
                <a:cubicBezTo>
                  <a:pt x="1230276" y="966918"/>
                  <a:pt x="1216715" y="977098"/>
                  <a:pt x="1205993" y="974080"/>
                </a:cubicBezTo>
                <a:cubicBezTo>
                  <a:pt x="1174251" y="974112"/>
                  <a:pt x="1086982" y="964420"/>
                  <a:pt x="1052221" y="963954"/>
                </a:cubicBezTo>
                <a:cubicBezTo>
                  <a:pt x="1038515" y="970622"/>
                  <a:pt x="1009522" y="962342"/>
                  <a:pt x="968270" y="964761"/>
                </a:cubicBezTo>
                <a:cubicBezTo>
                  <a:pt x="943437" y="973698"/>
                  <a:pt x="900136" y="991017"/>
                  <a:pt x="874493" y="998122"/>
                </a:cubicBezTo>
                <a:cubicBezTo>
                  <a:pt x="848849" y="1005226"/>
                  <a:pt x="853424" y="1009427"/>
                  <a:pt x="814411" y="1007391"/>
                </a:cubicBezTo>
                <a:cubicBezTo>
                  <a:pt x="765926" y="1022821"/>
                  <a:pt x="732885" y="1009859"/>
                  <a:pt x="688604" y="1015631"/>
                </a:cubicBezTo>
                <a:cubicBezTo>
                  <a:pt x="638045" y="1020877"/>
                  <a:pt x="677999" y="1011556"/>
                  <a:pt x="618171" y="1027260"/>
                </a:cubicBezTo>
                <a:cubicBezTo>
                  <a:pt x="609680" y="1023165"/>
                  <a:pt x="583253" y="1020277"/>
                  <a:pt x="570379" y="1023487"/>
                </a:cubicBezTo>
                <a:cubicBezTo>
                  <a:pt x="543992" y="1022523"/>
                  <a:pt x="505183" y="1001686"/>
                  <a:pt x="482519" y="1002108"/>
                </a:cubicBezTo>
                <a:cubicBezTo>
                  <a:pt x="464011" y="1002285"/>
                  <a:pt x="495211" y="1007995"/>
                  <a:pt x="475319" y="1009922"/>
                </a:cubicBezTo>
                <a:cubicBezTo>
                  <a:pt x="450818" y="1011135"/>
                  <a:pt x="454804" y="1022539"/>
                  <a:pt x="431104" y="1009317"/>
                </a:cubicBezTo>
                <a:cubicBezTo>
                  <a:pt x="406857" y="1014651"/>
                  <a:pt x="399686" y="1008456"/>
                  <a:pt x="363782" y="1007585"/>
                </a:cubicBezTo>
                <a:cubicBezTo>
                  <a:pt x="350440" y="1012231"/>
                  <a:pt x="338145" y="1011245"/>
                  <a:pt x="325533" y="1008502"/>
                </a:cubicBezTo>
                <a:cubicBezTo>
                  <a:pt x="291944" y="1011745"/>
                  <a:pt x="259251" y="1008497"/>
                  <a:pt x="220429" y="1008927"/>
                </a:cubicBezTo>
                <a:cubicBezTo>
                  <a:pt x="180594" y="1015852"/>
                  <a:pt x="156150" y="1007265"/>
                  <a:pt x="114676" y="1007765"/>
                </a:cubicBezTo>
                <a:cubicBezTo>
                  <a:pt x="85718" y="1006195"/>
                  <a:pt x="43316" y="1001491"/>
                  <a:pt x="13470" y="998544"/>
                </a:cubicBezTo>
                <a:lnTo>
                  <a:pt x="0" y="997355"/>
                </a:lnTo>
                <a:close/>
              </a:path>
            </a:pathLst>
          </a:custGeom>
          <a:solidFill>
            <a:srgbClr val="82766A">
              <a:alpha val="15000"/>
            </a:srgbClr>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5" name="Segnaposto contenuto 4" descr="Immagine che contiene diagramma, linea, Disegno tecnico, Piano&#10;&#10;Descrizione generata automaticamente">
            <a:extLst>
              <a:ext uri="{FF2B5EF4-FFF2-40B4-BE49-F238E27FC236}">
                <a16:creationId xmlns:a16="http://schemas.microsoft.com/office/drawing/2014/main" id="{ACAEFC67-21A3-BF84-C7AD-31F76A8D8581}"/>
              </a:ext>
            </a:extLst>
          </p:cNvPr>
          <p:cNvPicPr>
            <a:picLocks noGrp="1" noChangeAspect="1"/>
          </p:cNvPicPr>
          <p:nvPr>
            <p:ph idx="1"/>
          </p:nvPr>
        </p:nvPicPr>
        <p:blipFill rotWithShape="1">
          <a:blip r:embed="rId2">
            <a:extLst>
              <a:ext uri="{28A0092B-C50C-407E-A947-70E740481C1C}">
                <a14:useLocalDpi xmlns:a14="http://schemas.microsoft.com/office/drawing/2010/main" val="0"/>
              </a:ext>
            </a:extLst>
          </a:blip>
          <a:srcRect r="49032" b="18801"/>
          <a:stretch/>
        </p:blipFill>
        <p:spPr>
          <a:xfrm>
            <a:off x="859087" y="2167975"/>
            <a:ext cx="4014355" cy="2979777"/>
          </a:xfrm>
        </p:spPr>
      </p:pic>
      <p:pic>
        <p:nvPicPr>
          <p:cNvPr id="7" name="Segnaposto contenuto 6" descr="Immagine che contiene testo, schermata, Carattere, diagramma&#10;&#10;Descrizione generata automaticamente">
            <a:extLst>
              <a:ext uri="{FF2B5EF4-FFF2-40B4-BE49-F238E27FC236}">
                <a16:creationId xmlns:a16="http://schemas.microsoft.com/office/drawing/2014/main" id="{0B4DEA09-823B-CDC3-A499-EBBD7EC1C6DA}"/>
              </a:ext>
            </a:extLst>
          </p:cNvPr>
          <p:cNvPicPr>
            <a:picLocks noChangeAspect="1"/>
          </p:cNvPicPr>
          <p:nvPr/>
        </p:nvPicPr>
        <p:blipFill rotWithShape="1">
          <a:blip r:embed="rId3">
            <a:extLst>
              <a:ext uri="{28A0092B-C50C-407E-A947-70E740481C1C}">
                <a14:useLocalDpi xmlns:a14="http://schemas.microsoft.com/office/drawing/2010/main" val="0"/>
              </a:ext>
            </a:extLst>
          </a:blip>
          <a:srcRect t="-500" r="47031" b="34385"/>
          <a:stretch/>
        </p:blipFill>
        <p:spPr>
          <a:xfrm>
            <a:off x="6452871" y="2067084"/>
            <a:ext cx="4574718" cy="2934333"/>
          </a:xfrm>
          <a:prstGeom prst="rect">
            <a:avLst/>
          </a:prstGeom>
        </p:spPr>
      </p:pic>
      <p:pic>
        <p:nvPicPr>
          <p:cNvPr id="9" name="Segnaposto contenuto 4" descr="Immagine che contiene diagramma, linea, Disegno tecnico, Piano&#10;&#10;Descrizione generata automaticamente">
            <a:extLst>
              <a:ext uri="{FF2B5EF4-FFF2-40B4-BE49-F238E27FC236}">
                <a16:creationId xmlns:a16="http://schemas.microsoft.com/office/drawing/2014/main" id="{002951BC-DF12-9B6C-BDFC-51CE6D53034C}"/>
              </a:ext>
            </a:extLst>
          </p:cNvPr>
          <p:cNvPicPr>
            <a:picLocks noChangeAspect="1"/>
          </p:cNvPicPr>
          <p:nvPr/>
        </p:nvPicPr>
        <p:blipFill rotWithShape="1">
          <a:blip r:embed="rId2">
            <a:extLst>
              <a:ext uri="{28A0092B-C50C-407E-A947-70E740481C1C}">
                <a14:useLocalDpi xmlns:a14="http://schemas.microsoft.com/office/drawing/2010/main" val="0"/>
              </a:ext>
            </a:extLst>
          </a:blip>
          <a:srcRect t="80016" r="22063" b="-1304"/>
          <a:stretch/>
        </p:blipFill>
        <p:spPr>
          <a:xfrm>
            <a:off x="425824" y="5087572"/>
            <a:ext cx="5043057" cy="641766"/>
          </a:xfrm>
          <a:prstGeom prst="rect">
            <a:avLst/>
          </a:prstGeom>
        </p:spPr>
      </p:pic>
      <p:pic>
        <p:nvPicPr>
          <p:cNvPr id="10" name="Segnaposto contenuto 6" descr="Immagine che contiene testo, schermata, Carattere, diagramma&#10;&#10;Descrizione generata automaticamente">
            <a:extLst>
              <a:ext uri="{FF2B5EF4-FFF2-40B4-BE49-F238E27FC236}">
                <a16:creationId xmlns:a16="http://schemas.microsoft.com/office/drawing/2014/main" id="{30B797EC-8DB6-6AB0-15ED-C02ABEF850E5}"/>
              </a:ext>
            </a:extLst>
          </p:cNvPr>
          <p:cNvPicPr>
            <a:picLocks noChangeAspect="1"/>
          </p:cNvPicPr>
          <p:nvPr/>
        </p:nvPicPr>
        <p:blipFill rotWithShape="1">
          <a:blip r:embed="rId3">
            <a:extLst>
              <a:ext uri="{28A0092B-C50C-407E-A947-70E740481C1C}">
                <a14:useLocalDpi xmlns:a14="http://schemas.microsoft.com/office/drawing/2010/main" val="0"/>
              </a:ext>
            </a:extLst>
          </a:blip>
          <a:srcRect t="65288" r="1072" b="12722"/>
          <a:stretch/>
        </p:blipFill>
        <p:spPr>
          <a:xfrm>
            <a:off x="6207698" y="5041684"/>
            <a:ext cx="5755820" cy="657467"/>
          </a:xfrm>
          <a:prstGeom prst="rect">
            <a:avLst/>
          </a:prstGeom>
        </p:spPr>
      </p:pic>
      <p:sp>
        <p:nvSpPr>
          <p:cNvPr id="11" name="CasellaDiTesto 10">
            <a:extLst>
              <a:ext uri="{FF2B5EF4-FFF2-40B4-BE49-F238E27FC236}">
                <a16:creationId xmlns:a16="http://schemas.microsoft.com/office/drawing/2014/main" id="{6993D82C-2CFD-9325-7704-5E701870F1E8}"/>
              </a:ext>
            </a:extLst>
          </p:cNvPr>
          <p:cNvSpPr txBox="1"/>
          <p:nvPr/>
        </p:nvSpPr>
        <p:spPr>
          <a:xfrm>
            <a:off x="1137034" y="609597"/>
            <a:ext cx="9392421" cy="1330841"/>
          </a:xfrm>
          <a:prstGeom prst="rect">
            <a:avLst/>
          </a:prstGeom>
        </p:spPr>
        <p:txBody>
          <a:bodyPr vert="horz" lIns="91440" tIns="45720" rIns="91440" bIns="45720" rtlCol="0" anchor="ctr">
            <a:normAutofit/>
          </a:bodyPr>
          <a:lstStyle/>
          <a:p>
            <a:pPr>
              <a:lnSpc>
                <a:spcPct val="90000"/>
              </a:lnSpc>
              <a:spcBef>
                <a:spcPct val="0"/>
              </a:spcBef>
              <a:spcAft>
                <a:spcPts val="600"/>
              </a:spcAft>
            </a:pPr>
            <a:r>
              <a:rPr lang="en-US" sz="4000" b="1" kern="1200" dirty="0">
                <a:solidFill>
                  <a:schemeClr val="tx1"/>
                </a:solidFill>
                <a:latin typeface="Bierstadt" panose="020B0004020202020204" pitchFamily="34" charset="0"/>
                <a:ea typeface="+mj-ea"/>
                <a:cs typeface="+mj-cs"/>
              </a:rPr>
              <a:t>FROM REAL ANTS TO ARTIFICIAL ANTS</a:t>
            </a:r>
          </a:p>
        </p:txBody>
      </p:sp>
    </p:spTree>
    <p:extLst>
      <p:ext uri="{BB962C8B-B14F-4D97-AF65-F5344CB8AC3E}">
        <p14:creationId xmlns:p14="http://schemas.microsoft.com/office/powerpoint/2010/main" val="3258691311"/>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3" name="Rectangle 12">
            <a:extLst>
              <a:ext uri="{FF2B5EF4-FFF2-40B4-BE49-F238E27FC236}">
                <a16:creationId xmlns:a16="http://schemas.microsoft.com/office/drawing/2014/main" id="{7FF47CB7-972F-479F-A36D-9E72D26EC8DA}"/>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w="12700" cap="flat" cmpd="sng" algn="ctr">
            <a:noFill/>
            <a:prstDash val="solid"/>
            <a:miter lim="800000"/>
          </a:ln>
          <a:effectLst/>
          <a:extLs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Freeform: Shape 14">
            <a:extLst>
              <a:ext uri="{FF2B5EF4-FFF2-40B4-BE49-F238E27FC236}">
                <a16:creationId xmlns:a16="http://schemas.microsoft.com/office/drawing/2014/main" id="{0D153B68-5844-490D-8E67-F616D6D721CA}"/>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1"/>
            <a:ext cx="11766176" cy="2061837"/>
          </a:xfrm>
          <a:custGeom>
            <a:avLst/>
            <a:gdLst>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9437 w 10768629"/>
              <a:gd name="connsiteY140" fmla="*/ 1636968 h 1978172"/>
              <a:gd name="connsiteX141" fmla="*/ 5440853 w 10768629"/>
              <a:gd name="connsiteY141" fmla="*/ 1657958 h 1978172"/>
              <a:gd name="connsiteX142" fmla="*/ 4945936 w 10768629"/>
              <a:gd name="connsiteY142" fmla="*/ 1713743 h 1978172"/>
              <a:gd name="connsiteX143" fmla="*/ 4818446 w 10768629"/>
              <a:gd name="connsiteY143" fmla="*/ 1726895 h 1978172"/>
              <a:gd name="connsiteX144" fmla="*/ 4813657 w 10768629"/>
              <a:gd name="connsiteY144" fmla="*/ 1730706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38835 w 10768629"/>
              <a:gd name="connsiteY164" fmla="*/ 1920210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32568 w 10768629"/>
              <a:gd name="connsiteY178" fmla="*/ 1793149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9437 w 10768629"/>
              <a:gd name="connsiteY140" fmla="*/ 1636968 h 1978172"/>
              <a:gd name="connsiteX141" fmla="*/ 5440853 w 10768629"/>
              <a:gd name="connsiteY141" fmla="*/ 1657958 h 1978172"/>
              <a:gd name="connsiteX142" fmla="*/ 4945936 w 10768629"/>
              <a:gd name="connsiteY142" fmla="*/ 1713743 h 1978172"/>
              <a:gd name="connsiteX143" fmla="*/ 4818446 w 10768629"/>
              <a:gd name="connsiteY143" fmla="*/ 1726895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38835 w 10768629"/>
              <a:gd name="connsiteY164" fmla="*/ 1920210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32568 w 10768629"/>
              <a:gd name="connsiteY178" fmla="*/ 1793149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9437 w 10768629"/>
              <a:gd name="connsiteY140" fmla="*/ 1636968 h 1978172"/>
              <a:gd name="connsiteX141" fmla="*/ 5440853 w 10768629"/>
              <a:gd name="connsiteY141" fmla="*/ 1657958 h 1978172"/>
              <a:gd name="connsiteX142" fmla="*/ 4945936 w 10768629"/>
              <a:gd name="connsiteY142" fmla="*/ 1713743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38835 w 10768629"/>
              <a:gd name="connsiteY164" fmla="*/ 1920210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32568 w 10768629"/>
              <a:gd name="connsiteY178" fmla="*/ 1793149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9437 w 10768629"/>
              <a:gd name="connsiteY140" fmla="*/ 1636968 h 1978172"/>
              <a:gd name="connsiteX141" fmla="*/ 5440853 w 10768629"/>
              <a:gd name="connsiteY141" fmla="*/ 1657958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38835 w 10768629"/>
              <a:gd name="connsiteY164" fmla="*/ 1920210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32568 w 10768629"/>
              <a:gd name="connsiteY178" fmla="*/ 1793149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40853 w 10768629"/>
              <a:gd name="connsiteY141" fmla="*/ 1657958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38835 w 10768629"/>
              <a:gd name="connsiteY164" fmla="*/ 1920210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32568 w 10768629"/>
              <a:gd name="connsiteY178" fmla="*/ 1793149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38835 w 10768629"/>
              <a:gd name="connsiteY164" fmla="*/ 1920210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32568 w 10768629"/>
              <a:gd name="connsiteY178" fmla="*/ 1793149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32568 w 10768629"/>
              <a:gd name="connsiteY178" fmla="*/ 1793149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32568 w 10768629"/>
              <a:gd name="connsiteY178" fmla="*/ 1793149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57365 w 10768629"/>
              <a:gd name="connsiteY178" fmla="*/ 1832140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57365 w 10768629"/>
              <a:gd name="connsiteY178" fmla="*/ 1832140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57365 w 10768629"/>
              <a:gd name="connsiteY178" fmla="*/ 1832140 h 1978172"/>
              <a:gd name="connsiteX179" fmla="*/ 1232341 w 10768629"/>
              <a:gd name="connsiteY179" fmla="*/ 1785942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57365 w 10768629"/>
              <a:gd name="connsiteY178" fmla="*/ 1832140 h 1978172"/>
              <a:gd name="connsiteX179" fmla="*/ 1232341 w 10768629"/>
              <a:gd name="connsiteY179" fmla="*/ 1785942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9462 w 10768629"/>
              <a:gd name="connsiteY48" fmla="*/ 987106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1228 w 10768629"/>
              <a:gd name="connsiteY152" fmla="*/ 1868717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1228 w 10768629"/>
              <a:gd name="connsiteY152" fmla="*/ 1868717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11935 w 10768629"/>
              <a:gd name="connsiteY151" fmla="*/ 1860177 h 1978172"/>
              <a:gd name="connsiteX152" fmla="*/ 4101228 w 10768629"/>
              <a:gd name="connsiteY152" fmla="*/ 1868717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11935 w 10768629"/>
              <a:gd name="connsiteY151" fmla="*/ 1860177 h 1978172"/>
              <a:gd name="connsiteX152" fmla="*/ 4101228 w 10768629"/>
              <a:gd name="connsiteY152" fmla="*/ 1868717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09389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11935 w 10768629"/>
              <a:gd name="connsiteY151" fmla="*/ 1860177 h 1978172"/>
              <a:gd name="connsiteX152" fmla="*/ 4101228 w 10768629"/>
              <a:gd name="connsiteY152" fmla="*/ 1868717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09389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11935 w 10768629"/>
              <a:gd name="connsiteY151" fmla="*/ 1860177 h 1978172"/>
              <a:gd name="connsiteX152" fmla="*/ 4101228 w 10768629"/>
              <a:gd name="connsiteY152" fmla="*/ 1868717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09389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11935 w 10768629"/>
              <a:gd name="connsiteY151" fmla="*/ 1860177 h 1978172"/>
              <a:gd name="connsiteX152" fmla="*/ 4101228 w 10768629"/>
              <a:gd name="connsiteY152" fmla="*/ 1868717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0257 w 10768629"/>
              <a:gd name="connsiteY182" fmla="*/ 1789615 h 1978172"/>
              <a:gd name="connsiteX183" fmla="*/ 991903 w 10768629"/>
              <a:gd name="connsiteY183" fmla="*/ 1786741 h 1978172"/>
              <a:gd name="connsiteX184" fmla="*/ 883960 w 10768629"/>
              <a:gd name="connsiteY184" fmla="*/ 1809389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11935 w 10768629"/>
              <a:gd name="connsiteY151" fmla="*/ 1860177 h 1978172"/>
              <a:gd name="connsiteX152" fmla="*/ 4101228 w 10768629"/>
              <a:gd name="connsiteY152" fmla="*/ 1868717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84330 h 1978172"/>
              <a:gd name="connsiteX182" fmla="*/ 1120257 w 10768629"/>
              <a:gd name="connsiteY182" fmla="*/ 1789615 h 1978172"/>
              <a:gd name="connsiteX183" fmla="*/ 991903 w 10768629"/>
              <a:gd name="connsiteY183" fmla="*/ 1786741 h 1978172"/>
              <a:gd name="connsiteX184" fmla="*/ 883960 w 10768629"/>
              <a:gd name="connsiteY184" fmla="*/ 1809389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Lst>
            <a:rect l="l" t="t" r="r" b="b"/>
            <a:pathLst>
              <a:path w="10768629" h="1978172">
                <a:moveTo>
                  <a:pt x="0" y="0"/>
                </a:moveTo>
                <a:lnTo>
                  <a:pt x="10768629" y="0"/>
                </a:lnTo>
                <a:lnTo>
                  <a:pt x="10733254" y="31439"/>
                </a:lnTo>
                <a:lnTo>
                  <a:pt x="10727085" y="37910"/>
                </a:lnTo>
                <a:cubicBezTo>
                  <a:pt x="10712973" y="56080"/>
                  <a:pt x="10699457" y="78430"/>
                  <a:pt x="10675953" y="68623"/>
                </a:cubicBezTo>
                <a:cubicBezTo>
                  <a:pt x="10685972" y="89202"/>
                  <a:pt x="10641629" y="69781"/>
                  <a:pt x="10637091" y="90361"/>
                </a:cubicBezTo>
                <a:cubicBezTo>
                  <a:pt x="10635214" y="107005"/>
                  <a:pt x="10621323" y="104993"/>
                  <a:pt x="10610971" y="110764"/>
                </a:cubicBezTo>
                <a:cubicBezTo>
                  <a:pt x="10603980" y="127568"/>
                  <a:pt x="10551417" y="141180"/>
                  <a:pt x="10532872" y="138028"/>
                </a:cubicBezTo>
                <a:cubicBezTo>
                  <a:pt x="10480300" y="119072"/>
                  <a:pt x="10440532" y="186296"/>
                  <a:pt x="10398558" y="172911"/>
                </a:cubicBezTo>
                <a:cubicBezTo>
                  <a:pt x="10387708" y="174114"/>
                  <a:pt x="10378792" y="177646"/>
                  <a:pt x="10371128" y="182609"/>
                </a:cubicBezTo>
                <a:lnTo>
                  <a:pt x="10352178" y="199976"/>
                </a:lnTo>
                <a:lnTo>
                  <a:pt x="10351815" y="211879"/>
                </a:lnTo>
                <a:lnTo>
                  <a:pt x="10337471" y="218661"/>
                </a:lnTo>
                <a:lnTo>
                  <a:pt x="10334625" y="222351"/>
                </a:lnTo>
                <a:cubicBezTo>
                  <a:pt x="10321108" y="225227"/>
                  <a:pt x="10278615" y="228401"/>
                  <a:pt x="10256365" y="235917"/>
                </a:cubicBezTo>
                <a:cubicBezTo>
                  <a:pt x="10218136" y="258033"/>
                  <a:pt x="10224552" y="209685"/>
                  <a:pt x="10201127" y="267448"/>
                </a:cubicBezTo>
                <a:cubicBezTo>
                  <a:pt x="10121320" y="273476"/>
                  <a:pt x="10040763" y="345580"/>
                  <a:pt x="9961218" y="326720"/>
                </a:cubicBezTo>
                <a:cubicBezTo>
                  <a:pt x="9980173" y="341621"/>
                  <a:pt x="9883038" y="318484"/>
                  <a:pt x="9859715" y="355698"/>
                </a:cubicBezTo>
                <a:cubicBezTo>
                  <a:pt x="9812822" y="367758"/>
                  <a:pt x="9752089" y="383830"/>
                  <a:pt x="9679867" y="399081"/>
                </a:cubicBezTo>
                <a:cubicBezTo>
                  <a:pt x="9618357" y="415668"/>
                  <a:pt x="9525492" y="446315"/>
                  <a:pt x="9490654" y="455225"/>
                </a:cubicBezTo>
                <a:lnTo>
                  <a:pt x="9470837" y="452539"/>
                </a:lnTo>
                <a:lnTo>
                  <a:pt x="9469082" y="454891"/>
                </a:lnTo>
                <a:cubicBezTo>
                  <a:pt x="9460057" y="461184"/>
                  <a:pt x="9453495" y="461729"/>
                  <a:pt x="9448038" y="459733"/>
                </a:cubicBezTo>
                <a:lnTo>
                  <a:pt x="9396821" y="455795"/>
                </a:lnTo>
                <a:lnTo>
                  <a:pt x="9392197" y="459796"/>
                </a:lnTo>
                <a:lnTo>
                  <a:pt x="9347994" y="464462"/>
                </a:lnTo>
                <a:cubicBezTo>
                  <a:pt x="9347959" y="465155"/>
                  <a:pt x="9347925" y="465846"/>
                  <a:pt x="9347889" y="466539"/>
                </a:cubicBezTo>
                <a:cubicBezTo>
                  <a:pt x="9346648" y="471307"/>
                  <a:pt x="9343831" y="475025"/>
                  <a:pt x="9337639" y="476654"/>
                </a:cubicBezTo>
                <a:cubicBezTo>
                  <a:pt x="9354547" y="503661"/>
                  <a:pt x="9307720" y="510631"/>
                  <a:pt x="9287964" y="513052"/>
                </a:cubicBezTo>
                <a:cubicBezTo>
                  <a:pt x="9269905" y="526173"/>
                  <a:pt x="9245386" y="544358"/>
                  <a:pt x="9229283" y="555377"/>
                </a:cubicBezTo>
                <a:lnTo>
                  <a:pt x="9220274" y="557502"/>
                </a:lnTo>
                <a:cubicBezTo>
                  <a:pt x="9220250" y="557668"/>
                  <a:pt x="9220226" y="557835"/>
                  <a:pt x="9220202" y="558001"/>
                </a:cubicBezTo>
                <a:cubicBezTo>
                  <a:pt x="9218468" y="559434"/>
                  <a:pt x="9215591" y="560497"/>
                  <a:pt x="9210908" y="561147"/>
                </a:cubicBezTo>
                <a:lnTo>
                  <a:pt x="9186374" y="565502"/>
                </a:lnTo>
                <a:lnTo>
                  <a:pt x="9181058" y="569943"/>
                </a:lnTo>
                <a:lnTo>
                  <a:pt x="9167549" y="584727"/>
                </a:lnTo>
                <a:lnTo>
                  <a:pt x="9149110" y="598906"/>
                </a:lnTo>
                <a:cubicBezTo>
                  <a:pt x="9133575" y="594395"/>
                  <a:pt x="9087390" y="636567"/>
                  <a:pt x="9078556" y="644039"/>
                </a:cubicBezTo>
                <a:lnTo>
                  <a:pt x="8996399" y="690055"/>
                </a:lnTo>
                <a:cubicBezTo>
                  <a:pt x="8913147" y="777045"/>
                  <a:pt x="8867993" y="772591"/>
                  <a:pt x="8803791" y="813860"/>
                </a:cubicBezTo>
                <a:cubicBezTo>
                  <a:pt x="8745270" y="819906"/>
                  <a:pt x="8690049" y="823612"/>
                  <a:pt x="8636202" y="848463"/>
                </a:cubicBezTo>
                <a:cubicBezTo>
                  <a:pt x="8594799" y="860014"/>
                  <a:pt x="8568613" y="864779"/>
                  <a:pt x="8555372" y="883171"/>
                </a:cubicBezTo>
                <a:lnTo>
                  <a:pt x="8507229" y="901665"/>
                </a:lnTo>
                <a:lnTo>
                  <a:pt x="8428473" y="927985"/>
                </a:lnTo>
                <a:cubicBezTo>
                  <a:pt x="8428287" y="929817"/>
                  <a:pt x="8428100" y="931648"/>
                  <a:pt x="8427914" y="933480"/>
                </a:cubicBezTo>
                <a:lnTo>
                  <a:pt x="8420327" y="941984"/>
                </a:lnTo>
                <a:lnTo>
                  <a:pt x="8394729" y="948347"/>
                </a:lnTo>
                <a:lnTo>
                  <a:pt x="8380548" y="987916"/>
                </a:lnTo>
                <a:lnTo>
                  <a:pt x="8375330" y="965444"/>
                </a:lnTo>
                <a:cubicBezTo>
                  <a:pt x="8372375" y="964202"/>
                  <a:pt x="8344433" y="977378"/>
                  <a:pt x="8340796" y="980522"/>
                </a:cubicBezTo>
                <a:cubicBezTo>
                  <a:pt x="8328292" y="982128"/>
                  <a:pt x="8319237" y="991089"/>
                  <a:pt x="8304438" y="996739"/>
                </a:cubicBezTo>
                <a:cubicBezTo>
                  <a:pt x="8297193" y="1005683"/>
                  <a:pt x="8289328" y="1014568"/>
                  <a:pt x="8280929" y="1023089"/>
                </a:cubicBezTo>
                <a:lnTo>
                  <a:pt x="8275760" y="1027772"/>
                </a:lnTo>
                <a:lnTo>
                  <a:pt x="8275478" y="1027605"/>
                </a:lnTo>
                <a:cubicBezTo>
                  <a:pt x="8273970" y="1028076"/>
                  <a:pt x="8251461" y="1029408"/>
                  <a:pt x="8249003" y="1032033"/>
                </a:cubicBezTo>
                <a:lnTo>
                  <a:pt x="8203836" y="1037347"/>
                </a:lnTo>
                <a:cubicBezTo>
                  <a:pt x="8172789" y="1049890"/>
                  <a:pt x="8148166" y="1034625"/>
                  <a:pt x="8122936" y="1063113"/>
                </a:cubicBezTo>
                <a:cubicBezTo>
                  <a:pt x="8093850" y="1074757"/>
                  <a:pt x="8066781" y="1075350"/>
                  <a:pt x="8043658" y="1092746"/>
                </a:cubicBezTo>
                <a:cubicBezTo>
                  <a:pt x="8032157" y="1089174"/>
                  <a:pt x="8022145" y="1089998"/>
                  <a:pt x="8015351" y="1105478"/>
                </a:cubicBezTo>
                <a:cubicBezTo>
                  <a:pt x="7987544" y="1113006"/>
                  <a:pt x="7977708" y="1099152"/>
                  <a:pt x="7963145" y="1119346"/>
                </a:cubicBezTo>
                <a:cubicBezTo>
                  <a:pt x="7942622" y="1098880"/>
                  <a:pt x="7943760" y="1109516"/>
                  <a:pt x="7938145" y="1120225"/>
                </a:cubicBezTo>
                <a:lnTo>
                  <a:pt x="7937238" y="1121204"/>
                </a:lnTo>
                <a:lnTo>
                  <a:pt x="7934398" y="1118240"/>
                </a:lnTo>
                <a:lnTo>
                  <a:pt x="7918248" y="1124371"/>
                </a:lnTo>
                <a:lnTo>
                  <a:pt x="7914119" y="1127653"/>
                </a:lnTo>
                <a:cubicBezTo>
                  <a:pt x="7911201" y="1129547"/>
                  <a:pt x="7909169" y="1130331"/>
                  <a:pt x="7907658" y="1130350"/>
                </a:cubicBezTo>
                <a:lnTo>
                  <a:pt x="7907434" y="1130103"/>
                </a:lnTo>
                <a:lnTo>
                  <a:pt x="7901508" y="1133245"/>
                </a:lnTo>
                <a:cubicBezTo>
                  <a:pt x="7891644" y="1139271"/>
                  <a:pt x="7882185" y="1145815"/>
                  <a:pt x="7873287" y="1152609"/>
                </a:cubicBezTo>
                <a:cubicBezTo>
                  <a:pt x="7864672" y="1141906"/>
                  <a:pt x="7845199" y="1159242"/>
                  <a:pt x="7834833" y="1153868"/>
                </a:cubicBezTo>
                <a:lnTo>
                  <a:pt x="7828661" y="1139994"/>
                </a:lnTo>
                <a:lnTo>
                  <a:pt x="7823966" y="1143178"/>
                </a:lnTo>
                <a:lnTo>
                  <a:pt x="7815078" y="1151776"/>
                </a:lnTo>
                <a:cubicBezTo>
                  <a:pt x="7813692" y="1152943"/>
                  <a:pt x="7812687" y="1153116"/>
                  <a:pt x="7812026" y="1151522"/>
                </a:cubicBezTo>
                <a:cubicBezTo>
                  <a:pt x="7806555" y="1153054"/>
                  <a:pt x="7788673" y="1159989"/>
                  <a:pt x="7782249" y="1160970"/>
                </a:cubicBezTo>
                <a:lnTo>
                  <a:pt x="7773476" y="1157414"/>
                </a:lnTo>
                <a:lnTo>
                  <a:pt x="7769600" y="1157365"/>
                </a:lnTo>
                <a:lnTo>
                  <a:pt x="7752631" y="1172815"/>
                </a:lnTo>
                <a:lnTo>
                  <a:pt x="7739392" y="1192062"/>
                </a:lnTo>
                <a:lnTo>
                  <a:pt x="7677677" y="1216394"/>
                </a:lnTo>
                <a:lnTo>
                  <a:pt x="7586920" y="1261888"/>
                </a:lnTo>
                <a:cubicBezTo>
                  <a:pt x="7556723" y="1298911"/>
                  <a:pt x="7489187" y="1284518"/>
                  <a:pt x="7486100" y="1292563"/>
                </a:cubicBezTo>
                <a:cubicBezTo>
                  <a:pt x="7454875" y="1308356"/>
                  <a:pt x="7453335" y="1326361"/>
                  <a:pt x="7411323" y="1340732"/>
                </a:cubicBezTo>
                <a:cubicBezTo>
                  <a:pt x="7372519" y="1390006"/>
                  <a:pt x="7288617" y="1403664"/>
                  <a:pt x="7240698" y="1438832"/>
                </a:cubicBezTo>
                <a:cubicBezTo>
                  <a:pt x="7206467" y="1417136"/>
                  <a:pt x="7227555" y="1441678"/>
                  <a:pt x="7197675" y="1447530"/>
                </a:cubicBezTo>
                <a:cubicBezTo>
                  <a:pt x="7211601" y="1474927"/>
                  <a:pt x="7159483" y="1444981"/>
                  <a:pt x="7164788" y="1480293"/>
                </a:cubicBezTo>
                <a:cubicBezTo>
                  <a:pt x="7159184" y="1480240"/>
                  <a:pt x="7153584" y="1479075"/>
                  <a:pt x="7147929" y="1477641"/>
                </a:cubicBezTo>
                <a:lnTo>
                  <a:pt x="7144965" y="1476908"/>
                </a:lnTo>
                <a:lnTo>
                  <a:pt x="7134299" y="1479969"/>
                </a:lnTo>
                <a:lnTo>
                  <a:pt x="7129809" y="1473339"/>
                </a:lnTo>
                <a:lnTo>
                  <a:pt x="7112688" y="1472575"/>
                </a:lnTo>
                <a:cubicBezTo>
                  <a:pt x="7106506" y="1473449"/>
                  <a:pt x="7100123" y="1475741"/>
                  <a:pt x="7093470" y="1480300"/>
                </a:cubicBezTo>
                <a:cubicBezTo>
                  <a:pt x="7079039" y="1501274"/>
                  <a:pt x="7048991" y="1495718"/>
                  <a:pt x="7025034" y="1506934"/>
                </a:cubicBezTo>
                <a:lnTo>
                  <a:pt x="7014783" y="1515868"/>
                </a:lnTo>
                <a:lnTo>
                  <a:pt x="6979706" y="1523511"/>
                </a:lnTo>
                <a:lnTo>
                  <a:pt x="6977890" y="1525793"/>
                </a:lnTo>
                <a:cubicBezTo>
                  <a:pt x="6971996" y="1527914"/>
                  <a:pt x="6959488" y="1529941"/>
                  <a:pt x="6944339" y="1536237"/>
                </a:cubicBezTo>
                <a:lnTo>
                  <a:pt x="6886996" y="1563569"/>
                </a:lnTo>
                <a:lnTo>
                  <a:pt x="6874510" y="1558469"/>
                </a:lnTo>
                <a:lnTo>
                  <a:pt x="6871943" y="1554651"/>
                </a:lnTo>
                <a:lnTo>
                  <a:pt x="6856174" y="1562024"/>
                </a:lnTo>
                <a:lnTo>
                  <a:pt x="6842321" y="1560554"/>
                </a:lnTo>
                <a:lnTo>
                  <a:pt x="6832713" y="1569357"/>
                </a:lnTo>
                <a:lnTo>
                  <a:pt x="6816351" y="1571495"/>
                </a:lnTo>
                <a:cubicBezTo>
                  <a:pt x="6810216" y="1571510"/>
                  <a:pt x="6803310" y="1571324"/>
                  <a:pt x="6795800" y="1572010"/>
                </a:cubicBezTo>
                <a:lnTo>
                  <a:pt x="6777546" y="1568661"/>
                </a:lnTo>
                <a:lnTo>
                  <a:pt x="6751528" y="1574143"/>
                </a:lnTo>
                <a:cubicBezTo>
                  <a:pt x="6731455" y="1578562"/>
                  <a:pt x="6712054" y="1582098"/>
                  <a:pt x="6691966" y="1582255"/>
                </a:cubicBezTo>
                <a:cubicBezTo>
                  <a:pt x="6677921" y="1590738"/>
                  <a:pt x="6663787" y="1595441"/>
                  <a:pt x="6646941" y="1588471"/>
                </a:cubicBezTo>
                <a:cubicBezTo>
                  <a:pt x="6605135" y="1597971"/>
                  <a:pt x="6598373" y="1612583"/>
                  <a:pt x="6568576" y="1606488"/>
                </a:cubicBezTo>
                <a:cubicBezTo>
                  <a:pt x="6562510" y="1614734"/>
                  <a:pt x="6558067" y="1619360"/>
                  <a:pt x="6554358" y="1621701"/>
                </a:cubicBezTo>
                <a:cubicBezTo>
                  <a:pt x="6543227" y="1628727"/>
                  <a:pt x="6538724" y="1615196"/>
                  <a:pt x="6516968" y="1617195"/>
                </a:cubicBezTo>
                <a:cubicBezTo>
                  <a:pt x="6493173" y="1617368"/>
                  <a:pt x="6528193" y="1598652"/>
                  <a:pt x="6506479" y="1602227"/>
                </a:cubicBezTo>
                <a:cubicBezTo>
                  <a:pt x="6486674" y="1613929"/>
                  <a:pt x="6478484" y="1593997"/>
                  <a:pt x="6458436" y="1607332"/>
                </a:cubicBezTo>
                <a:cubicBezTo>
                  <a:pt x="6471168" y="1620800"/>
                  <a:pt x="6410323" y="1615478"/>
                  <a:pt x="6414786" y="1628815"/>
                </a:cubicBezTo>
                <a:cubicBezTo>
                  <a:pt x="6385942" y="1615041"/>
                  <a:pt x="6386569" y="1640238"/>
                  <a:pt x="6357085" y="1640846"/>
                </a:cubicBezTo>
                <a:cubicBezTo>
                  <a:pt x="6341163" y="1636809"/>
                  <a:pt x="6331497" y="1637754"/>
                  <a:pt x="6322636" y="1648213"/>
                </a:cubicBezTo>
                <a:cubicBezTo>
                  <a:pt x="6248448" y="1627802"/>
                  <a:pt x="6286748" y="1654976"/>
                  <a:pt x="6226172" y="1654676"/>
                </a:cubicBezTo>
                <a:lnTo>
                  <a:pt x="6221217" y="1654506"/>
                </a:lnTo>
                <a:lnTo>
                  <a:pt x="6204956" y="1664280"/>
                </a:lnTo>
                <a:cubicBezTo>
                  <a:pt x="6204728" y="1665114"/>
                  <a:pt x="6204498" y="1665947"/>
                  <a:pt x="6204270" y="1666782"/>
                </a:cubicBezTo>
                <a:lnTo>
                  <a:pt x="6143810" y="1661963"/>
                </a:lnTo>
                <a:lnTo>
                  <a:pt x="6136560" y="1665728"/>
                </a:lnTo>
                <a:lnTo>
                  <a:pt x="6096155" y="1656951"/>
                </a:lnTo>
                <a:lnTo>
                  <a:pt x="6075812" y="1655422"/>
                </a:lnTo>
                <a:lnTo>
                  <a:pt x="6039495" y="1649680"/>
                </a:lnTo>
                <a:lnTo>
                  <a:pt x="6036523" y="1652121"/>
                </a:lnTo>
                <a:lnTo>
                  <a:pt x="6029328" y="1649904"/>
                </a:lnTo>
                <a:lnTo>
                  <a:pt x="6024075" y="1652779"/>
                </a:lnTo>
                <a:lnTo>
                  <a:pt x="6018085" y="1652030"/>
                </a:lnTo>
                <a:cubicBezTo>
                  <a:pt x="6006658" y="1653831"/>
                  <a:pt x="5968194" y="1662035"/>
                  <a:pt x="5955513" y="1663584"/>
                </a:cubicBezTo>
                <a:lnTo>
                  <a:pt x="5941996" y="1661326"/>
                </a:lnTo>
                <a:lnTo>
                  <a:pt x="5931789" y="1669915"/>
                </a:lnTo>
                <a:lnTo>
                  <a:pt x="5888686" y="1672175"/>
                </a:lnTo>
                <a:lnTo>
                  <a:pt x="5873794" y="1665454"/>
                </a:lnTo>
                <a:lnTo>
                  <a:pt x="5860022" y="1660635"/>
                </a:lnTo>
                <a:lnTo>
                  <a:pt x="5858237" y="1660649"/>
                </a:lnTo>
                <a:lnTo>
                  <a:pt x="5840319" y="1660798"/>
                </a:lnTo>
                <a:lnTo>
                  <a:pt x="5806984" y="1661075"/>
                </a:lnTo>
                <a:cubicBezTo>
                  <a:pt x="5785708" y="1661533"/>
                  <a:pt x="5764126" y="1662974"/>
                  <a:pt x="5742351" y="1667489"/>
                </a:cubicBezTo>
                <a:cubicBezTo>
                  <a:pt x="5659069" y="1645168"/>
                  <a:pt x="5615134" y="1706361"/>
                  <a:pt x="5521171" y="1671626"/>
                </a:cubicBezTo>
                <a:cubicBezTo>
                  <a:pt x="5491803" y="1671296"/>
                  <a:pt x="5498089" y="1662666"/>
                  <a:pt x="5457384" y="1683952"/>
                </a:cubicBezTo>
                <a:cubicBezTo>
                  <a:pt x="5356959" y="1699287"/>
                  <a:pt x="5078905" y="1774579"/>
                  <a:pt x="4950070" y="1748401"/>
                </a:cubicBezTo>
                <a:cubicBezTo>
                  <a:pt x="4918276" y="1752255"/>
                  <a:pt x="4891043" y="1756936"/>
                  <a:pt x="4872172" y="1757222"/>
                </a:cubicBezTo>
                <a:lnTo>
                  <a:pt x="4809524" y="1761033"/>
                </a:lnTo>
                <a:cubicBezTo>
                  <a:pt x="4791324" y="1772975"/>
                  <a:pt x="4777258" y="1754591"/>
                  <a:pt x="4759058" y="1766533"/>
                </a:cubicBezTo>
                <a:cubicBezTo>
                  <a:pt x="4747481" y="1770744"/>
                  <a:pt x="4734604" y="1772921"/>
                  <a:pt x="4719749" y="1771811"/>
                </a:cubicBezTo>
                <a:cubicBezTo>
                  <a:pt x="4671168" y="1780243"/>
                  <a:pt x="4634134" y="1775931"/>
                  <a:pt x="4568686" y="1786141"/>
                </a:cubicBezTo>
                <a:cubicBezTo>
                  <a:pt x="4544667" y="1777910"/>
                  <a:pt x="4432547" y="1778168"/>
                  <a:pt x="4418751" y="1796932"/>
                </a:cubicBezTo>
                <a:cubicBezTo>
                  <a:pt x="4403360" y="1801488"/>
                  <a:pt x="4385278" y="1795746"/>
                  <a:pt x="4378377" y="1815528"/>
                </a:cubicBezTo>
                <a:cubicBezTo>
                  <a:pt x="4366870" y="1839461"/>
                  <a:pt x="4337372" y="1814003"/>
                  <a:pt x="4320575" y="1832722"/>
                </a:cubicBezTo>
                <a:cubicBezTo>
                  <a:pt x="4277898" y="1857053"/>
                  <a:pt x="4243945" y="1846759"/>
                  <a:pt x="4211935" y="1860177"/>
                </a:cubicBezTo>
                <a:cubicBezTo>
                  <a:pt x="4181519" y="1859584"/>
                  <a:pt x="4171342" y="1859762"/>
                  <a:pt x="4101228" y="1868717"/>
                </a:cubicBezTo>
                <a:cubicBezTo>
                  <a:pt x="4080159" y="1876188"/>
                  <a:pt x="4039427" y="1877381"/>
                  <a:pt x="3973223" y="1881015"/>
                </a:cubicBezTo>
                <a:cubicBezTo>
                  <a:pt x="3971330" y="1884974"/>
                  <a:pt x="3952843" y="1879225"/>
                  <a:pt x="3900992" y="1880603"/>
                </a:cubicBezTo>
                <a:cubicBezTo>
                  <a:pt x="3849141" y="1881981"/>
                  <a:pt x="3740060" y="1895686"/>
                  <a:pt x="3662119" y="1889285"/>
                </a:cubicBezTo>
                <a:cubicBezTo>
                  <a:pt x="3565155" y="1881322"/>
                  <a:pt x="3613412" y="1915150"/>
                  <a:pt x="3496919" y="1873180"/>
                </a:cubicBezTo>
                <a:cubicBezTo>
                  <a:pt x="3488062" y="1895719"/>
                  <a:pt x="3474293" y="1876288"/>
                  <a:pt x="3449433" y="1889681"/>
                </a:cubicBezTo>
                <a:cubicBezTo>
                  <a:pt x="3406553" y="1891629"/>
                  <a:pt x="3413217" y="1897797"/>
                  <a:pt x="3369766" y="1916653"/>
                </a:cubicBezTo>
                <a:cubicBezTo>
                  <a:pt x="3338805" y="1929531"/>
                  <a:pt x="3289487" y="1928617"/>
                  <a:pt x="3269672" y="1938036"/>
                </a:cubicBezTo>
                <a:lnTo>
                  <a:pt x="3224897" y="1943733"/>
                </a:lnTo>
                <a:cubicBezTo>
                  <a:pt x="3188693" y="1949271"/>
                  <a:pt x="3178540" y="1909145"/>
                  <a:pt x="3161463" y="1946591"/>
                </a:cubicBezTo>
                <a:lnTo>
                  <a:pt x="3112044" y="1935614"/>
                </a:lnTo>
                <a:lnTo>
                  <a:pt x="3069716" y="1930463"/>
                </a:lnTo>
                <a:cubicBezTo>
                  <a:pt x="3049937" y="1924285"/>
                  <a:pt x="3047816" y="1925644"/>
                  <a:pt x="3005773" y="1915878"/>
                </a:cubicBezTo>
                <a:cubicBezTo>
                  <a:pt x="2978838" y="1921092"/>
                  <a:pt x="2967972" y="1927319"/>
                  <a:pt x="2897201" y="1926772"/>
                </a:cubicBezTo>
                <a:lnTo>
                  <a:pt x="2783891" y="1931749"/>
                </a:lnTo>
                <a:cubicBezTo>
                  <a:pt x="2753098" y="1932794"/>
                  <a:pt x="2731621" y="1915151"/>
                  <a:pt x="2712447" y="1933044"/>
                </a:cubicBezTo>
                <a:cubicBezTo>
                  <a:pt x="2621923" y="1990472"/>
                  <a:pt x="2637976" y="1949546"/>
                  <a:pt x="2560151" y="1963609"/>
                </a:cubicBezTo>
                <a:cubicBezTo>
                  <a:pt x="2472084" y="1973456"/>
                  <a:pt x="2423631" y="1962133"/>
                  <a:pt x="2367221" y="1971884"/>
                </a:cubicBezTo>
                <a:cubicBezTo>
                  <a:pt x="2355331" y="1950582"/>
                  <a:pt x="2295649" y="1950006"/>
                  <a:pt x="2272130" y="1961162"/>
                </a:cubicBezTo>
                <a:cubicBezTo>
                  <a:pt x="2229336" y="1964326"/>
                  <a:pt x="2232627" y="1943953"/>
                  <a:pt x="2189404" y="1978172"/>
                </a:cubicBezTo>
                <a:cubicBezTo>
                  <a:pt x="2153824" y="1968017"/>
                  <a:pt x="2114605" y="1969166"/>
                  <a:pt x="2077704" y="1965002"/>
                </a:cubicBezTo>
                <a:cubicBezTo>
                  <a:pt x="2053064" y="1962036"/>
                  <a:pt x="2051584" y="1971011"/>
                  <a:pt x="2033299" y="1969042"/>
                </a:cubicBezTo>
                <a:cubicBezTo>
                  <a:pt x="2015014" y="1967073"/>
                  <a:pt x="1998956" y="1958903"/>
                  <a:pt x="1967996" y="1953187"/>
                </a:cubicBezTo>
                <a:cubicBezTo>
                  <a:pt x="1924117" y="1970917"/>
                  <a:pt x="1915668" y="1940297"/>
                  <a:pt x="1855805" y="1926082"/>
                </a:cubicBezTo>
                <a:cubicBezTo>
                  <a:pt x="1830663" y="1943732"/>
                  <a:pt x="1810564" y="1935694"/>
                  <a:pt x="1790957" y="1919460"/>
                </a:cubicBezTo>
                <a:cubicBezTo>
                  <a:pt x="1732588" y="1924884"/>
                  <a:pt x="1679506" y="1900619"/>
                  <a:pt x="1613978" y="1891581"/>
                </a:cubicBezTo>
                <a:cubicBezTo>
                  <a:pt x="1542961" y="1912227"/>
                  <a:pt x="1506863" y="1865666"/>
                  <a:pt x="1436831" y="1856201"/>
                </a:cubicBezTo>
                <a:cubicBezTo>
                  <a:pt x="1409149" y="1862955"/>
                  <a:pt x="1416370" y="1829853"/>
                  <a:pt x="1357365" y="1832140"/>
                </a:cubicBezTo>
                <a:cubicBezTo>
                  <a:pt x="1285880" y="1811785"/>
                  <a:pt x="1273193" y="1786872"/>
                  <a:pt x="1232341" y="1785942"/>
                </a:cubicBezTo>
                <a:cubicBezTo>
                  <a:pt x="1223903" y="1792798"/>
                  <a:pt x="1160576" y="1793911"/>
                  <a:pt x="1162595" y="1784330"/>
                </a:cubicBezTo>
                <a:cubicBezTo>
                  <a:pt x="1153167" y="1787110"/>
                  <a:pt x="1122206" y="1805077"/>
                  <a:pt x="1120257" y="1789615"/>
                </a:cubicBezTo>
                <a:cubicBezTo>
                  <a:pt x="1073149" y="1786750"/>
                  <a:pt x="1034361" y="1768718"/>
                  <a:pt x="991903" y="1786741"/>
                </a:cubicBezTo>
                <a:cubicBezTo>
                  <a:pt x="966383" y="1781126"/>
                  <a:pt x="949501" y="1800915"/>
                  <a:pt x="883960" y="1809389"/>
                </a:cubicBezTo>
                <a:cubicBezTo>
                  <a:pt x="836064" y="1808194"/>
                  <a:pt x="826980" y="1826610"/>
                  <a:pt x="766531" y="1805053"/>
                </a:cubicBezTo>
                <a:cubicBezTo>
                  <a:pt x="732778" y="1801141"/>
                  <a:pt x="694055" y="1787044"/>
                  <a:pt x="669779" y="1800537"/>
                </a:cubicBezTo>
                <a:cubicBezTo>
                  <a:pt x="645252" y="1794709"/>
                  <a:pt x="563495" y="1813232"/>
                  <a:pt x="523898" y="1811085"/>
                </a:cubicBezTo>
                <a:cubicBezTo>
                  <a:pt x="457555" y="1798530"/>
                  <a:pt x="395227" y="1824052"/>
                  <a:pt x="360251" y="1830735"/>
                </a:cubicBezTo>
                <a:cubicBezTo>
                  <a:pt x="313564" y="1825583"/>
                  <a:pt x="298281" y="1811622"/>
                  <a:pt x="255207" y="1818275"/>
                </a:cubicBezTo>
                <a:cubicBezTo>
                  <a:pt x="206572" y="1839769"/>
                  <a:pt x="160277" y="1836800"/>
                  <a:pt x="101803" y="1870647"/>
                </a:cubicBezTo>
                <a:cubicBezTo>
                  <a:pt x="85849" y="1910002"/>
                  <a:pt x="27997" y="1845258"/>
                  <a:pt x="25397" y="1888443"/>
                </a:cubicBezTo>
                <a:cubicBezTo>
                  <a:pt x="19096" y="1881154"/>
                  <a:pt x="11260" y="1878398"/>
                  <a:pt x="2370" y="1878311"/>
                </a:cubicBezTo>
                <a:lnTo>
                  <a:pt x="0" y="1878785"/>
                </a:lnTo>
                <a:lnTo>
                  <a:pt x="0" y="0"/>
                </a:lnTo>
                <a:close/>
              </a:path>
            </a:pathLst>
          </a:custGeom>
          <a:solidFill>
            <a:srgbClr val="82766A">
              <a:alpha val="15000"/>
            </a:srgbClr>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7" name="Freeform: Shape 16">
            <a:extLst>
              <a:ext uri="{FF2B5EF4-FFF2-40B4-BE49-F238E27FC236}">
                <a16:creationId xmlns:a16="http://schemas.microsoft.com/office/drawing/2014/main" id="{9A0D773F-7A7D-4DBB-9DEA-86BB8B8F4BC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10800000">
            <a:off x="5381624" y="6209414"/>
            <a:ext cx="6810375" cy="648586"/>
          </a:xfrm>
          <a:custGeom>
            <a:avLst/>
            <a:gdLst>
              <a:gd name="connsiteX0" fmla="*/ 0 w 10753706"/>
              <a:gd name="connsiteY0" fmla="*/ 0 h 1027260"/>
              <a:gd name="connsiteX1" fmla="*/ 10753706 w 10753706"/>
              <a:gd name="connsiteY1" fmla="*/ 0 h 1027260"/>
              <a:gd name="connsiteX2" fmla="*/ 10748809 w 10753706"/>
              <a:gd name="connsiteY2" fmla="*/ 2522 h 1027260"/>
              <a:gd name="connsiteX3" fmla="*/ 10725330 w 10753706"/>
              <a:gd name="connsiteY3" fmla="*/ 11977 h 1027260"/>
              <a:gd name="connsiteX4" fmla="*/ 10615423 w 10753706"/>
              <a:gd name="connsiteY4" fmla="*/ 52967 h 1027260"/>
              <a:gd name="connsiteX5" fmla="*/ 10533936 w 10753706"/>
              <a:gd name="connsiteY5" fmla="*/ 53095 h 1027260"/>
              <a:gd name="connsiteX6" fmla="*/ 10466876 w 10753706"/>
              <a:gd name="connsiteY6" fmla="*/ 45180 h 1027260"/>
              <a:gd name="connsiteX7" fmla="*/ 10355090 w 10753706"/>
              <a:gd name="connsiteY7" fmla="*/ 89741 h 1027260"/>
              <a:gd name="connsiteX8" fmla="*/ 10087145 w 10753706"/>
              <a:gd name="connsiteY8" fmla="*/ 66115 h 1027260"/>
              <a:gd name="connsiteX9" fmla="*/ 10015902 w 10753706"/>
              <a:gd name="connsiteY9" fmla="*/ 76178 h 1027260"/>
              <a:gd name="connsiteX10" fmla="*/ 9806005 w 10753706"/>
              <a:gd name="connsiteY10" fmla="*/ 102435 h 1027260"/>
              <a:gd name="connsiteX11" fmla="*/ 9602583 w 10753706"/>
              <a:gd name="connsiteY11" fmla="*/ 179170 h 1027260"/>
              <a:gd name="connsiteX12" fmla="*/ 9469719 w 10753706"/>
              <a:gd name="connsiteY12" fmla="*/ 174721 h 1027260"/>
              <a:gd name="connsiteX13" fmla="*/ 9408692 w 10753706"/>
              <a:gd name="connsiteY13" fmla="*/ 189513 h 1027260"/>
              <a:gd name="connsiteX14" fmla="*/ 9364151 w 10753706"/>
              <a:gd name="connsiteY14" fmla="*/ 194072 h 1027260"/>
              <a:gd name="connsiteX15" fmla="*/ 9337751 w 10753706"/>
              <a:gd name="connsiteY15" fmla="*/ 197579 h 1027260"/>
              <a:gd name="connsiteX16" fmla="*/ 9297166 w 10753706"/>
              <a:gd name="connsiteY16" fmla="*/ 216558 h 1027260"/>
              <a:gd name="connsiteX17" fmla="*/ 9123859 w 10753706"/>
              <a:gd name="connsiteY17" fmla="*/ 237356 h 1027260"/>
              <a:gd name="connsiteX18" fmla="*/ 8950741 w 10753706"/>
              <a:gd name="connsiteY18" fmla="*/ 238020 h 1027260"/>
              <a:gd name="connsiteX19" fmla="*/ 8718236 w 10753706"/>
              <a:gd name="connsiteY19" fmla="*/ 303148 h 1027260"/>
              <a:gd name="connsiteX20" fmla="*/ 8694011 w 10753706"/>
              <a:gd name="connsiteY20" fmla="*/ 308812 h 1027260"/>
              <a:gd name="connsiteX21" fmla="*/ 8611976 w 10753706"/>
              <a:gd name="connsiteY21" fmla="*/ 324819 h 1027260"/>
              <a:gd name="connsiteX22" fmla="*/ 8562074 w 10753706"/>
              <a:gd name="connsiteY22" fmla="*/ 337971 h 1027260"/>
              <a:gd name="connsiteX23" fmla="*/ 8501724 w 10753706"/>
              <a:gd name="connsiteY23" fmla="*/ 360865 h 1027260"/>
              <a:gd name="connsiteX24" fmla="*/ 8504489 w 10753706"/>
              <a:gd name="connsiteY24" fmla="*/ 364790 h 1027260"/>
              <a:gd name="connsiteX25" fmla="*/ 8492774 w 10753706"/>
              <a:gd name="connsiteY25" fmla="*/ 366181 h 1027260"/>
              <a:gd name="connsiteX26" fmla="*/ 8466405 w 10753706"/>
              <a:gd name="connsiteY26" fmla="*/ 368724 h 1027260"/>
              <a:gd name="connsiteX27" fmla="*/ 8427069 w 10753706"/>
              <a:gd name="connsiteY27" fmla="*/ 387211 h 1027260"/>
              <a:gd name="connsiteX28" fmla="*/ 8387766 w 10753706"/>
              <a:gd name="connsiteY28" fmla="*/ 377161 h 1027260"/>
              <a:gd name="connsiteX29" fmla="*/ 8315874 w 10753706"/>
              <a:gd name="connsiteY29" fmla="*/ 395527 h 1027260"/>
              <a:gd name="connsiteX30" fmla="*/ 8274474 w 10753706"/>
              <a:gd name="connsiteY30" fmla="*/ 405112 h 1027260"/>
              <a:gd name="connsiteX31" fmla="*/ 8234664 w 10753706"/>
              <a:gd name="connsiteY31" fmla="*/ 410219 h 1027260"/>
              <a:gd name="connsiteX32" fmla="*/ 8211268 w 10753706"/>
              <a:gd name="connsiteY32" fmla="*/ 416791 h 1027260"/>
              <a:gd name="connsiteX33" fmla="*/ 8188615 w 10753706"/>
              <a:gd name="connsiteY33" fmla="*/ 421755 h 1027260"/>
              <a:gd name="connsiteX34" fmla="*/ 8179981 w 10753706"/>
              <a:gd name="connsiteY34" fmla="*/ 420402 h 1027260"/>
              <a:gd name="connsiteX35" fmla="*/ 8179307 w 10753706"/>
              <a:gd name="connsiteY35" fmla="*/ 422516 h 1027260"/>
              <a:gd name="connsiteX36" fmla="*/ 8147929 w 10753706"/>
              <a:gd name="connsiteY36" fmla="*/ 450302 h 1027260"/>
              <a:gd name="connsiteX37" fmla="*/ 8089136 w 10753706"/>
              <a:gd name="connsiteY37" fmla="*/ 465283 h 1027260"/>
              <a:gd name="connsiteX38" fmla="*/ 8049973 w 10753706"/>
              <a:gd name="connsiteY38" fmla="*/ 454121 h 1027260"/>
              <a:gd name="connsiteX39" fmla="*/ 7965913 w 10753706"/>
              <a:gd name="connsiteY39" fmla="*/ 464415 h 1027260"/>
              <a:gd name="connsiteX40" fmla="*/ 7945093 w 10753706"/>
              <a:gd name="connsiteY40" fmla="*/ 464798 h 1027260"/>
              <a:gd name="connsiteX41" fmla="*/ 7935335 w 10753706"/>
              <a:gd name="connsiteY41" fmla="*/ 462442 h 1027260"/>
              <a:gd name="connsiteX42" fmla="*/ 7904779 w 10753706"/>
              <a:gd name="connsiteY42" fmla="*/ 471429 h 1027260"/>
              <a:gd name="connsiteX43" fmla="*/ 7855604 w 10753706"/>
              <a:gd name="connsiteY43" fmla="*/ 480199 h 1027260"/>
              <a:gd name="connsiteX44" fmla="*/ 7832630 w 10753706"/>
              <a:gd name="connsiteY44" fmla="*/ 485371 h 1027260"/>
              <a:gd name="connsiteX45" fmla="*/ 7812438 w 10753706"/>
              <a:gd name="connsiteY45" fmla="*/ 485391 h 1027260"/>
              <a:gd name="connsiteX46" fmla="*/ 7701399 w 10753706"/>
              <a:gd name="connsiteY46" fmla="*/ 495197 h 1027260"/>
              <a:gd name="connsiteX47" fmla="*/ 7674778 w 10753706"/>
              <a:gd name="connsiteY47" fmla="*/ 494723 h 1027260"/>
              <a:gd name="connsiteX48" fmla="*/ 7660445 w 10753706"/>
              <a:gd name="connsiteY48" fmla="*/ 490194 h 1027260"/>
              <a:gd name="connsiteX49" fmla="*/ 7651781 w 10753706"/>
              <a:gd name="connsiteY49" fmla="*/ 493084 h 1027260"/>
              <a:gd name="connsiteX50" fmla="*/ 7584807 w 10753706"/>
              <a:gd name="connsiteY50" fmla="*/ 499490 h 1027260"/>
              <a:gd name="connsiteX51" fmla="*/ 7541324 w 10753706"/>
              <a:gd name="connsiteY51" fmla="*/ 504184 h 1027260"/>
              <a:gd name="connsiteX52" fmla="*/ 7541756 w 10753706"/>
              <a:gd name="connsiteY52" fmla="*/ 512184 h 1027260"/>
              <a:gd name="connsiteX53" fmla="*/ 7503906 w 10753706"/>
              <a:gd name="connsiteY53" fmla="*/ 518551 h 1027260"/>
              <a:gd name="connsiteX54" fmla="*/ 7460411 w 10753706"/>
              <a:gd name="connsiteY54" fmla="*/ 517415 h 1027260"/>
              <a:gd name="connsiteX55" fmla="*/ 7460116 w 10753706"/>
              <a:gd name="connsiteY55" fmla="*/ 517548 h 1027260"/>
              <a:gd name="connsiteX56" fmla="*/ 7297810 w 10753706"/>
              <a:gd name="connsiteY56" fmla="*/ 563947 h 1027260"/>
              <a:gd name="connsiteX57" fmla="*/ 6946388 w 10753706"/>
              <a:gd name="connsiteY57" fmla="*/ 665244 h 1027260"/>
              <a:gd name="connsiteX58" fmla="*/ 6741704 w 10753706"/>
              <a:gd name="connsiteY58" fmla="*/ 679365 h 1027260"/>
              <a:gd name="connsiteX59" fmla="*/ 6624680 w 10753706"/>
              <a:gd name="connsiteY59" fmla="*/ 677674 h 1027260"/>
              <a:gd name="connsiteX60" fmla="*/ 6605700 w 10753706"/>
              <a:gd name="connsiteY60" fmla="*/ 683566 h 1027260"/>
              <a:gd name="connsiteX61" fmla="*/ 6576922 w 10753706"/>
              <a:gd name="connsiteY61" fmla="*/ 683030 h 1027260"/>
              <a:gd name="connsiteX62" fmla="*/ 6405123 w 10753706"/>
              <a:gd name="connsiteY62" fmla="*/ 721946 h 1027260"/>
              <a:gd name="connsiteX63" fmla="*/ 6368938 w 10753706"/>
              <a:gd name="connsiteY63" fmla="*/ 717341 h 1027260"/>
              <a:gd name="connsiteX64" fmla="*/ 6295102 w 10753706"/>
              <a:gd name="connsiteY64" fmla="*/ 729508 h 1027260"/>
              <a:gd name="connsiteX65" fmla="*/ 6202084 w 10753706"/>
              <a:gd name="connsiteY65" fmla="*/ 767091 h 1027260"/>
              <a:gd name="connsiteX66" fmla="*/ 6067157 w 10753706"/>
              <a:gd name="connsiteY66" fmla="*/ 790339 h 1027260"/>
              <a:gd name="connsiteX67" fmla="*/ 6061443 w 10753706"/>
              <a:gd name="connsiteY67" fmla="*/ 796151 h 1027260"/>
              <a:gd name="connsiteX68" fmla="*/ 6051406 w 10753706"/>
              <a:gd name="connsiteY68" fmla="*/ 800684 h 1027260"/>
              <a:gd name="connsiteX69" fmla="*/ 6049097 w 10753706"/>
              <a:gd name="connsiteY69" fmla="*/ 800636 h 1027260"/>
              <a:gd name="connsiteX70" fmla="*/ 6034222 w 10753706"/>
              <a:gd name="connsiteY70" fmla="*/ 804110 h 1027260"/>
              <a:gd name="connsiteX71" fmla="*/ 6033121 w 10753706"/>
              <a:gd name="connsiteY71" fmla="*/ 806078 h 1027260"/>
              <a:gd name="connsiteX72" fmla="*/ 6023593 w 10753706"/>
              <a:gd name="connsiteY72" fmla="*/ 808842 h 1027260"/>
              <a:gd name="connsiteX73" fmla="*/ 6006639 w 10753706"/>
              <a:gd name="connsiteY73" fmla="*/ 815304 h 1027260"/>
              <a:gd name="connsiteX74" fmla="*/ 6001762 w 10753706"/>
              <a:gd name="connsiteY74" fmla="*/ 815557 h 1027260"/>
              <a:gd name="connsiteX75" fmla="*/ 5973534 w 10753706"/>
              <a:gd name="connsiteY75" fmla="*/ 823815 h 1027260"/>
              <a:gd name="connsiteX76" fmla="*/ 5972336 w 10753706"/>
              <a:gd name="connsiteY76" fmla="*/ 823476 h 1027260"/>
              <a:gd name="connsiteX77" fmla="*/ 5960841 w 10753706"/>
              <a:gd name="connsiteY77" fmla="*/ 823819 h 1027260"/>
              <a:gd name="connsiteX78" fmla="*/ 5940719 w 10753706"/>
              <a:gd name="connsiteY78" fmla="*/ 825514 h 1027260"/>
              <a:gd name="connsiteX79" fmla="*/ 5884298 w 10753706"/>
              <a:gd name="connsiteY79" fmla="*/ 823806 h 1027260"/>
              <a:gd name="connsiteX80" fmla="*/ 5854779 w 10753706"/>
              <a:gd name="connsiteY80" fmla="*/ 832365 h 1027260"/>
              <a:gd name="connsiteX81" fmla="*/ 5848382 w 10753706"/>
              <a:gd name="connsiteY81" fmla="*/ 833844 h 1027260"/>
              <a:gd name="connsiteX82" fmla="*/ 5848066 w 10753706"/>
              <a:gd name="connsiteY82" fmla="*/ 833772 h 1027260"/>
              <a:gd name="connsiteX83" fmla="*/ 5840944 w 10753706"/>
              <a:gd name="connsiteY83" fmla="*/ 835132 h 1027260"/>
              <a:gd name="connsiteX84" fmla="*/ 5836719 w 10753706"/>
              <a:gd name="connsiteY84" fmla="*/ 836539 h 1027260"/>
              <a:gd name="connsiteX85" fmla="*/ 5824311 w 10753706"/>
              <a:gd name="connsiteY85" fmla="*/ 839408 h 1027260"/>
              <a:gd name="connsiteX86" fmla="*/ 5818788 w 10753706"/>
              <a:gd name="connsiteY86" fmla="*/ 839727 h 1027260"/>
              <a:gd name="connsiteX87" fmla="*/ 5763953 w 10753706"/>
              <a:gd name="connsiteY87" fmla="*/ 834282 h 1027260"/>
              <a:gd name="connsiteX88" fmla="*/ 5667748 w 10753706"/>
              <a:gd name="connsiteY88" fmla="*/ 840211 h 1027260"/>
              <a:gd name="connsiteX89" fmla="*/ 5573108 w 10753706"/>
              <a:gd name="connsiteY89" fmla="*/ 847611 h 1027260"/>
              <a:gd name="connsiteX90" fmla="*/ 5539137 w 10753706"/>
              <a:gd name="connsiteY90" fmla="*/ 851033 h 1027260"/>
              <a:gd name="connsiteX91" fmla="*/ 5510651 w 10753706"/>
              <a:gd name="connsiteY91" fmla="*/ 844215 h 1027260"/>
              <a:gd name="connsiteX92" fmla="*/ 5457331 w 10753706"/>
              <a:gd name="connsiteY92" fmla="*/ 839159 h 1027260"/>
              <a:gd name="connsiteX93" fmla="*/ 5410613 w 10753706"/>
              <a:gd name="connsiteY93" fmla="*/ 834358 h 1027260"/>
              <a:gd name="connsiteX94" fmla="*/ 5370040 w 10753706"/>
              <a:gd name="connsiteY94" fmla="*/ 862127 h 1027260"/>
              <a:gd name="connsiteX95" fmla="*/ 5318778 w 10753706"/>
              <a:gd name="connsiteY95" fmla="*/ 855310 h 1027260"/>
              <a:gd name="connsiteX96" fmla="*/ 5298645 w 10753706"/>
              <a:gd name="connsiteY96" fmla="*/ 855171 h 1027260"/>
              <a:gd name="connsiteX97" fmla="*/ 5253828 w 10753706"/>
              <a:gd name="connsiteY97" fmla="*/ 859670 h 1027260"/>
              <a:gd name="connsiteX98" fmla="*/ 5216955 w 10753706"/>
              <a:gd name="connsiteY98" fmla="*/ 866245 h 1027260"/>
              <a:gd name="connsiteX99" fmla="*/ 5214344 w 10753706"/>
              <a:gd name="connsiteY99" fmla="*/ 868102 h 1027260"/>
              <a:gd name="connsiteX100" fmla="*/ 5195561 w 10753706"/>
              <a:gd name="connsiteY100" fmla="*/ 869949 h 1027260"/>
              <a:gd name="connsiteX101" fmla="*/ 5182555 w 10753706"/>
              <a:gd name="connsiteY101" fmla="*/ 873542 h 1027260"/>
              <a:gd name="connsiteX102" fmla="*/ 5172552 w 10753706"/>
              <a:gd name="connsiteY102" fmla="*/ 878801 h 1027260"/>
              <a:gd name="connsiteX103" fmla="*/ 5027993 w 10753706"/>
              <a:gd name="connsiteY103" fmla="*/ 889666 h 1027260"/>
              <a:gd name="connsiteX104" fmla="*/ 4939844 w 10753706"/>
              <a:gd name="connsiteY104" fmla="*/ 934802 h 1027260"/>
              <a:gd name="connsiteX105" fmla="*/ 4792576 w 10753706"/>
              <a:gd name="connsiteY105" fmla="*/ 934820 h 1027260"/>
              <a:gd name="connsiteX106" fmla="*/ 4602423 w 10753706"/>
              <a:gd name="connsiteY106" fmla="*/ 958063 h 1027260"/>
              <a:gd name="connsiteX107" fmla="*/ 4290656 w 10753706"/>
              <a:gd name="connsiteY107" fmla="*/ 969152 h 1027260"/>
              <a:gd name="connsiteX108" fmla="*/ 3952334 w 10753706"/>
              <a:gd name="connsiteY108" fmla="*/ 954043 h 1027260"/>
              <a:gd name="connsiteX109" fmla="*/ 3858560 w 10753706"/>
              <a:gd name="connsiteY109" fmla="*/ 948781 h 1027260"/>
              <a:gd name="connsiteX110" fmla="*/ 3846597 w 10753706"/>
              <a:gd name="connsiteY110" fmla="*/ 948382 h 1027260"/>
              <a:gd name="connsiteX111" fmla="*/ 3736044 w 10753706"/>
              <a:gd name="connsiteY111" fmla="*/ 947759 h 1027260"/>
              <a:gd name="connsiteX112" fmla="*/ 3713136 w 10753706"/>
              <a:gd name="connsiteY112" fmla="*/ 946963 h 1027260"/>
              <a:gd name="connsiteX113" fmla="*/ 3695939 w 10753706"/>
              <a:gd name="connsiteY113" fmla="*/ 943639 h 1027260"/>
              <a:gd name="connsiteX114" fmla="*/ 3694125 w 10753706"/>
              <a:gd name="connsiteY114" fmla="*/ 940567 h 1027260"/>
              <a:gd name="connsiteX115" fmla="*/ 3681925 w 10753706"/>
              <a:gd name="connsiteY115" fmla="*/ 939706 h 1027260"/>
              <a:gd name="connsiteX116" fmla="*/ 3679204 w 10753706"/>
              <a:gd name="connsiteY116" fmla="*/ 938926 h 1027260"/>
              <a:gd name="connsiteX117" fmla="*/ 3615656 w 10753706"/>
              <a:gd name="connsiteY117" fmla="*/ 940320 h 1027260"/>
              <a:gd name="connsiteX118" fmla="*/ 3567983 w 10753706"/>
              <a:gd name="connsiteY118" fmla="*/ 935596 h 1027260"/>
              <a:gd name="connsiteX119" fmla="*/ 3422423 w 10753706"/>
              <a:gd name="connsiteY119" fmla="*/ 932129 h 1027260"/>
              <a:gd name="connsiteX120" fmla="*/ 3310925 w 10753706"/>
              <a:gd name="connsiteY120" fmla="*/ 911072 h 1027260"/>
              <a:gd name="connsiteX121" fmla="*/ 3139421 w 10753706"/>
              <a:gd name="connsiteY121" fmla="*/ 934151 h 1027260"/>
              <a:gd name="connsiteX122" fmla="*/ 2996922 w 10753706"/>
              <a:gd name="connsiteY122" fmla="*/ 927537 h 1027260"/>
              <a:gd name="connsiteX123" fmla="*/ 2982785 w 10753706"/>
              <a:gd name="connsiteY123" fmla="*/ 931453 h 1027260"/>
              <a:gd name="connsiteX124" fmla="*/ 2967478 w 10753706"/>
              <a:gd name="connsiteY124" fmla="*/ 933397 h 1027260"/>
              <a:gd name="connsiteX125" fmla="*/ 2948552 w 10753706"/>
              <a:gd name="connsiteY125" fmla="*/ 932961 h 1027260"/>
              <a:gd name="connsiteX126" fmla="*/ 2944404 w 10753706"/>
              <a:gd name="connsiteY126" fmla="*/ 934452 h 1027260"/>
              <a:gd name="connsiteX127" fmla="*/ 2908608 w 10753706"/>
              <a:gd name="connsiteY127" fmla="*/ 937205 h 1027260"/>
              <a:gd name="connsiteX128" fmla="*/ 2904443 w 10753706"/>
              <a:gd name="connsiteY128" fmla="*/ 936455 h 1027260"/>
              <a:gd name="connsiteX129" fmla="*/ 2868935 w 10753706"/>
              <a:gd name="connsiteY129" fmla="*/ 938022 h 1027260"/>
              <a:gd name="connsiteX130" fmla="*/ 2868586 w 10753706"/>
              <a:gd name="connsiteY130" fmla="*/ 937487 h 1027260"/>
              <a:gd name="connsiteX131" fmla="*/ 2859191 w 10753706"/>
              <a:gd name="connsiteY131" fmla="*/ 935503 h 1027260"/>
              <a:gd name="connsiteX132" fmla="*/ 2840915 w 10753706"/>
              <a:gd name="connsiteY132" fmla="*/ 932977 h 1027260"/>
              <a:gd name="connsiteX133" fmla="*/ 2763509 w 10753706"/>
              <a:gd name="connsiteY133" fmla="*/ 921850 h 1027260"/>
              <a:gd name="connsiteX134" fmla="*/ 2756121 w 10753706"/>
              <a:gd name="connsiteY134" fmla="*/ 921864 h 1027260"/>
              <a:gd name="connsiteX135" fmla="*/ 2755998 w 10753706"/>
              <a:gd name="connsiteY135" fmla="*/ 921739 h 1027260"/>
              <a:gd name="connsiteX136" fmla="*/ 2748255 w 10753706"/>
              <a:gd name="connsiteY136" fmla="*/ 921505 h 1027260"/>
              <a:gd name="connsiteX137" fmla="*/ 2694601 w 10753706"/>
              <a:gd name="connsiteY137" fmla="*/ 915575 h 1027260"/>
              <a:gd name="connsiteX138" fmla="*/ 2635357 w 10753706"/>
              <a:gd name="connsiteY138" fmla="*/ 910976 h 1027260"/>
              <a:gd name="connsiteX139" fmla="*/ 2601047 w 10753706"/>
              <a:gd name="connsiteY139" fmla="*/ 910263 h 1027260"/>
              <a:gd name="connsiteX140" fmla="*/ 2507482 w 10753706"/>
              <a:gd name="connsiteY140" fmla="*/ 906211 h 1027260"/>
              <a:gd name="connsiteX141" fmla="*/ 2413884 w 10753706"/>
              <a:gd name="connsiteY141" fmla="*/ 900545 h 1027260"/>
              <a:gd name="connsiteX142" fmla="*/ 2368912 w 10753706"/>
              <a:gd name="connsiteY142" fmla="*/ 888755 h 1027260"/>
              <a:gd name="connsiteX143" fmla="*/ 2349490 w 10753706"/>
              <a:gd name="connsiteY143" fmla="*/ 889719 h 1027260"/>
              <a:gd name="connsiteX144" fmla="*/ 2344290 w 10753706"/>
              <a:gd name="connsiteY144" fmla="*/ 890584 h 1027260"/>
              <a:gd name="connsiteX145" fmla="*/ 2336488 w 10753706"/>
              <a:gd name="connsiteY145" fmla="*/ 891058 h 1027260"/>
              <a:gd name="connsiteX146" fmla="*/ 2329015 w 10753706"/>
              <a:gd name="connsiteY146" fmla="*/ 891627 h 1027260"/>
              <a:gd name="connsiteX147" fmla="*/ 2293898 w 10753706"/>
              <a:gd name="connsiteY147" fmla="*/ 896431 h 1027260"/>
              <a:gd name="connsiteX148" fmla="*/ 2243927 w 10753706"/>
              <a:gd name="connsiteY148" fmla="*/ 888076 h 1027260"/>
              <a:gd name="connsiteX149" fmla="*/ 2223920 w 10753706"/>
              <a:gd name="connsiteY149" fmla="*/ 887331 h 1027260"/>
              <a:gd name="connsiteX150" fmla="*/ 2213081 w 10753706"/>
              <a:gd name="connsiteY150" fmla="*/ 886302 h 1027260"/>
              <a:gd name="connsiteX151" fmla="*/ 2212307 w 10753706"/>
              <a:gd name="connsiteY151" fmla="*/ 885829 h 1027260"/>
              <a:gd name="connsiteX152" fmla="*/ 2152321 w 10753706"/>
              <a:gd name="connsiteY152" fmla="*/ 894418 h 1027260"/>
              <a:gd name="connsiteX153" fmla="*/ 2140985 w 10753706"/>
              <a:gd name="connsiteY153" fmla="*/ 895968 h 1027260"/>
              <a:gd name="connsiteX154" fmla="*/ 2121210 w 10753706"/>
              <a:gd name="connsiteY154" fmla="*/ 899354 h 1027260"/>
              <a:gd name="connsiteX155" fmla="*/ 2119146 w 10753706"/>
              <a:gd name="connsiteY155" fmla="*/ 899033 h 1027260"/>
              <a:gd name="connsiteX156" fmla="*/ 2105666 w 10753706"/>
              <a:gd name="connsiteY156" fmla="*/ 902240 h 1027260"/>
              <a:gd name="connsiteX157" fmla="*/ 2094924 w 10753706"/>
              <a:gd name="connsiteY157" fmla="*/ 907203 h 1027260"/>
              <a:gd name="connsiteX158" fmla="*/ 1949478 w 10753706"/>
              <a:gd name="connsiteY158" fmla="*/ 913748 h 1027260"/>
              <a:gd name="connsiteX159" fmla="*/ 1749684 w 10753706"/>
              <a:gd name="connsiteY159" fmla="*/ 942223 h 1027260"/>
              <a:gd name="connsiteX160" fmla="*/ 1585576 w 10753706"/>
              <a:gd name="connsiteY160" fmla="*/ 954170 h 1027260"/>
              <a:gd name="connsiteX161" fmla="*/ 1476250 w 10753706"/>
              <a:gd name="connsiteY161" fmla="*/ 950653 h 1027260"/>
              <a:gd name="connsiteX162" fmla="*/ 1433927 w 10753706"/>
              <a:gd name="connsiteY162" fmla="*/ 959926 h 1027260"/>
              <a:gd name="connsiteX163" fmla="*/ 1414893 w 10753706"/>
              <a:gd name="connsiteY163" fmla="*/ 957671 h 1027260"/>
              <a:gd name="connsiteX164" fmla="*/ 1411585 w 10753706"/>
              <a:gd name="connsiteY164" fmla="*/ 957179 h 1027260"/>
              <a:gd name="connsiteX165" fmla="*/ 1398896 w 10753706"/>
              <a:gd name="connsiteY165" fmla="*/ 957460 h 1027260"/>
              <a:gd name="connsiteX166" fmla="*/ 1394632 w 10753706"/>
              <a:gd name="connsiteY166" fmla="*/ 954725 h 1027260"/>
              <a:gd name="connsiteX167" fmla="*/ 1375043 w 10753706"/>
              <a:gd name="connsiteY167" fmla="*/ 953132 h 1027260"/>
              <a:gd name="connsiteX168" fmla="*/ 1351876 w 10753706"/>
              <a:gd name="connsiteY168" fmla="*/ 954436 h 1027260"/>
              <a:gd name="connsiteX169" fmla="*/ 1242676 w 10753706"/>
              <a:gd name="connsiteY169" fmla="*/ 963767 h 1027260"/>
              <a:gd name="connsiteX170" fmla="*/ 1205993 w 10753706"/>
              <a:gd name="connsiteY170" fmla="*/ 974080 h 1027260"/>
              <a:gd name="connsiteX171" fmla="*/ 1052221 w 10753706"/>
              <a:gd name="connsiteY171" fmla="*/ 963954 h 1027260"/>
              <a:gd name="connsiteX172" fmla="*/ 968270 w 10753706"/>
              <a:gd name="connsiteY172" fmla="*/ 964761 h 1027260"/>
              <a:gd name="connsiteX173" fmla="*/ 874493 w 10753706"/>
              <a:gd name="connsiteY173" fmla="*/ 998122 h 1027260"/>
              <a:gd name="connsiteX174" fmla="*/ 814411 w 10753706"/>
              <a:gd name="connsiteY174" fmla="*/ 1007391 h 1027260"/>
              <a:gd name="connsiteX175" fmla="*/ 688604 w 10753706"/>
              <a:gd name="connsiteY175" fmla="*/ 1015631 h 1027260"/>
              <a:gd name="connsiteX176" fmla="*/ 618171 w 10753706"/>
              <a:gd name="connsiteY176" fmla="*/ 1027260 h 1027260"/>
              <a:gd name="connsiteX177" fmla="*/ 570379 w 10753706"/>
              <a:gd name="connsiteY177" fmla="*/ 1023487 h 1027260"/>
              <a:gd name="connsiteX178" fmla="*/ 482519 w 10753706"/>
              <a:gd name="connsiteY178" fmla="*/ 1002108 h 1027260"/>
              <a:gd name="connsiteX179" fmla="*/ 475319 w 10753706"/>
              <a:gd name="connsiteY179" fmla="*/ 1009922 h 1027260"/>
              <a:gd name="connsiteX180" fmla="*/ 431104 w 10753706"/>
              <a:gd name="connsiteY180" fmla="*/ 1009317 h 1027260"/>
              <a:gd name="connsiteX181" fmla="*/ 363782 w 10753706"/>
              <a:gd name="connsiteY181" fmla="*/ 1007585 h 1027260"/>
              <a:gd name="connsiteX182" fmla="*/ 325533 w 10753706"/>
              <a:gd name="connsiteY182" fmla="*/ 1008502 h 1027260"/>
              <a:gd name="connsiteX183" fmla="*/ 220429 w 10753706"/>
              <a:gd name="connsiteY183" fmla="*/ 1008927 h 1027260"/>
              <a:gd name="connsiteX184" fmla="*/ 114676 w 10753706"/>
              <a:gd name="connsiteY184" fmla="*/ 1007765 h 1027260"/>
              <a:gd name="connsiteX185" fmla="*/ 13470 w 10753706"/>
              <a:gd name="connsiteY185" fmla="*/ 998544 h 1027260"/>
              <a:gd name="connsiteX186" fmla="*/ 0 w 10753706"/>
              <a:gd name="connsiteY186" fmla="*/ 997355 h 1027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Lst>
            <a:rect l="l" t="t" r="r" b="b"/>
            <a:pathLst>
              <a:path w="10753706" h="1027260">
                <a:moveTo>
                  <a:pt x="0" y="0"/>
                </a:moveTo>
                <a:lnTo>
                  <a:pt x="10753706" y="0"/>
                </a:lnTo>
                <a:lnTo>
                  <a:pt x="10748809" y="2522"/>
                </a:lnTo>
                <a:cubicBezTo>
                  <a:pt x="10744031" y="4644"/>
                  <a:pt x="10737551" y="7204"/>
                  <a:pt x="10725330" y="11977"/>
                </a:cubicBezTo>
                <a:cubicBezTo>
                  <a:pt x="10700888" y="21523"/>
                  <a:pt x="10652058" y="39304"/>
                  <a:pt x="10615423" y="52967"/>
                </a:cubicBezTo>
                <a:cubicBezTo>
                  <a:pt x="10598524" y="49017"/>
                  <a:pt x="10550674" y="61360"/>
                  <a:pt x="10533936" y="53095"/>
                </a:cubicBezTo>
                <a:cubicBezTo>
                  <a:pt x="10519435" y="55674"/>
                  <a:pt x="10480156" y="49393"/>
                  <a:pt x="10466876" y="45180"/>
                </a:cubicBezTo>
                <a:cubicBezTo>
                  <a:pt x="10443145" y="68059"/>
                  <a:pt x="10382269" y="71294"/>
                  <a:pt x="10355090" y="89741"/>
                </a:cubicBezTo>
                <a:cubicBezTo>
                  <a:pt x="10286222" y="95376"/>
                  <a:pt x="10146285" y="63529"/>
                  <a:pt x="10087145" y="66115"/>
                </a:cubicBezTo>
                <a:cubicBezTo>
                  <a:pt x="10067575" y="79584"/>
                  <a:pt x="10043111" y="68921"/>
                  <a:pt x="10015902" y="76178"/>
                </a:cubicBezTo>
                <a:cubicBezTo>
                  <a:pt x="9952302" y="84628"/>
                  <a:pt x="9893286" y="103337"/>
                  <a:pt x="9806005" y="102435"/>
                </a:cubicBezTo>
                <a:cubicBezTo>
                  <a:pt x="9782247" y="141133"/>
                  <a:pt x="9674787" y="151643"/>
                  <a:pt x="9602583" y="179170"/>
                </a:cubicBezTo>
                <a:cubicBezTo>
                  <a:pt x="9557658" y="187584"/>
                  <a:pt x="9478290" y="154235"/>
                  <a:pt x="9469719" y="174721"/>
                </a:cubicBezTo>
                <a:cubicBezTo>
                  <a:pt x="9443779" y="165070"/>
                  <a:pt x="9431317" y="185692"/>
                  <a:pt x="9408692" y="189513"/>
                </a:cubicBezTo>
                <a:cubicBezTo>
                  <a:pt x="9387154" y="183843"/>
                  <a:pt x="9380475" y="191089"/>
                  <a:pt x="9364151" y="194072"/>
                </a:cubicBezTo>
                <a:cubicBezTo>
                  <a:pt x="9354686" y="190222"/>
                  <a:pt x="9340485" y="191782"/>
                  <a:pt x="9337751" y="197579"/>
                </a:cubicBezTo>
                <a:cubicBezTo>
                  <a:pt x="9349566" y="209270"/>
                  <a:pt x="9297468" y="207714"/>
                  <a:pt x="9297166" y="216558"/>
                </a:cubicBezTo>
                <a:cubicBezTo>
                  <a:pt x="9269057" y="220999"/>
                  <a:pt x="9139630" y="221783"/>
                  <a:pt x="9123859" y="237356"/>
                </a:cubicBezTo>
                <a:cubicBezTo>
                  <a:pt x="9068176" y="249209"/>
                  <a:pt x="8975349" y="235349"/>
                  <a:pt x="8950741" y="238020"/>
                </a:cubicBezTo>
                <a:cubicBezTo>
                  <a:pt x="8916265" y="215428"/>
                  <a:pt x="8822808" y="292026"/>
                  <a:pt x="8718236" y="303148"/>
                </a:cubicBezTo>
                <a:cubicBezTo>
                  <a:pt x="8703111" y="302060"/>
                  <a:pt x="8695551" y="302792"/>
                  <a:pt x="8694011" y="308812"/>
                </a:cubicBezTo>
                <a:cubicBezTo>
                  <a:pt x="8661810" y="312764"/>
                  <a:pt x="8637956" y="329628"/>
                  <a:pt x="8611976" y="324819"/>
                </a:cubicBezTo>
                <a:cubicBezTo>
                  <a:pt x="8621849" y="336388"/>
                  <a:pt x="8562809" y="325917"/>
                  <a:pt x="8562074" y="337971"/>
                </a:cubicBezTo>
                <a:cubicBezTo>
                  <a:pt x="8543699" y="343978"/>
                  <a:pt x="8511321" y="356396"/>
                  <a:pt x="8501724" y="360865"/>
                </a:cubicBezTo>
                <a:lnTo>
                  <a:pt x="8504489" y="364790"/>
                </a:lnTo>
                <a:lnTo>
                  <a:pt x="8492774" y="366181"/>
                </a:lnTo>
                <a:lnTo>
                  <a:pt x="8466405" y="368724"/>
                </a:lnTo>
                <a:cubicBezTo>
                  <a:pt x="8455454" y="372229"/>
                  <a:pt x="8440175" y="385805"/>
                  <a:pt x="8427069" y="387211"/>
                </a:cubicBezTo>
                <a:cubicBezTo>
                  <a:pt x="8400442" y="392215"/>
                  <a:pt x="8397079" y="382989"/>
                  <a:pt x="8387766" y="377161"/>
                </a:cubicBezTo>
                <a:cubicBezTo>
                  <a:pt x="8369233" y="378548"/>
                  <a:pt x="8334756" y="390869"/>
                  <a:pt x="8315874" y="395527"/>
                </a:cubicBezTo>
                <a:cubicBezTo>
                  <a:pt x="8306664" y="400500"/>
                  <a:pt x="8272845" y="393679"/>
                  <a:pt x="8274474" y="405112"/>
                </a:cubicBezTo>
                <a:cubicBezTo>
                  <a:pt x="8255483" y="406194"/>
                  <a:pt x="8244963" y="408376"/>
                  <a:pt x="8234664" y="410219"/>
                </a:cubicBezTo>
                <a:lnTo>
                  <a:pt x="8211268" y="416791"/>
                </a:lnTo>
                <a:cubicBezTo>
                  <a:pt x="8204720" y="419941"/>
                  <a:pt x="8197411" y="422004"/>
                  <a:pt x="8188615" y="421755"/>
                </a:cubicBezTo>
                <a:lnTo>
                  <a:pt x="8179981" y="420402"/>
                </a:lnTo>
                <a:lnTo>
                  <a:pt x="8179307" y="422516"/>
                </a:lnTo>
                <a:cubicBezTo>
                  <a:pt x="8179027" y="425797"/>
                  <a:pt x="8175790" y="448341"/>
                  <a:pt x="8147929" y="450302"/>
                </a:cubicBezTo>
                <a:cubicBezTo>
                  <a:pt x="8130300" y="457967"/>
                  <a:pt x="8114933" y="461015"/>
                  <a:pt x="8089136" y="465283"/>
                </a:cubicBezTo>
                <a:cubicBezTo>
                  <a:pt x="8072810" y="465920"/>
                  <a:pt x="8069376" y="451569"/>
                  <a:pt x="8049973" y="454121"/>
                </a:cubicBezTo>
                <a:cubicBezTo>
                  <a:pt x="7974508" y="471465"/>
                  <a:pt x="8006050" y="447139"/>
                  <a:pt x="7965913" y="464415"/>
                </a:cubicBezTo>
                <a:cubicBezTo>
                  <a:pt x="7958234" y="466025"/>
                  <a:pt x="7951405" y="465800"/>
                  <a:pt x="7945093" y="464798"/>
                </a:cubicBezTo>
                <a:lnTo>
                  <a:pt x="7935335" y="462442"/>
                </a:lnTo>
                <a:lnTo>
                  <a:pt x="7904779" y="471429"/>
                </a:lnTo>
                <a:cubicBezTo>
                  <a:pt x="7889387" y="474999"/>
                  <a:pt x="7872867" y="477951"/>
                  <a:pt x="7855604" y="480199"/>
                </a:cubicBezTo>
                <a:cubicBezTo>
                  <a:pt x="7850005" y="476378"/>
                  <a:pt x="7838628" y="483595"/>
                  <a:pt x="7832630" y="485371"/>
                </a:cubicBezTo>
                <a:cubicBezTo>
                  <a:pt x="7831473" y="482645"/>
                  <a:pt x="7816623" y="482661"/>
                  <a:pt x="7812438" y="485391"/>
                </a:cubicBezTo>
                <a:cubicBezTo>
                  <a:pt x="7709470" y="505049"/>
                  <a:pt x="7759426" y="473956"/>
                  <a:pt x="7701399" y="495197"/>
                </a:cubicBezTo>
                <a:cubicBezTo>
                  <a:pt x="7690986" y="496989"/>
                  <a:pt x="7682397" y="496365"/>
                  <a:pt x="7674778" y="494723"/>
                </a:cubicBezTo>
                <a:lnTo>
                  <a:pt x="7660445" y="490194"/>
                </a:lnTo>
                <a:lnTo>
                  <a:pt x="7651781" y="493084"/>
                </a:lnTo>
                <a:cubicBezTo>
                  <a:pt x="7616113" y="496548"/>
                  <a:pt x="7603273" y="491735"/>
                  <a:pt x="7584807" y="499490"/>
                </a:cubicBezTo>
                <a:cubicBezTo>
                  <a:pt x="7549256" y="490212"/>
                  <a:pt x="7563949" y="500167"/>
                  <a:pt x="7541324" y="504184"/>
                </a:cubicBezTo>
                <a:cubicBezTo>
                  <a:pt x="7523851" y="508307"/>
                  <a:pt x="7559546" y="509825"/>
                  <a:pt x="7541756" y="512184"/>
                </a:cubicBezTo>
                <a:cubicBezTo>
                  <a:pt x="7520963" y="510864"/>
                  <a:pt x="7525755" y="520497"/>
                  <a:pt x="7503906" y="518551"/>
                </a:cubicBezTo>
                <a:cubicBezTo>
                  <a:pt x="7505924" y="510774"/>
                  <a:pt x="7464361" y="523683"/>
                  <a:pt x="7460411" y="517415"/>
                </a:cubicBezTo>
                <a:lnTo>
                  <a:pt x="7460116" y="517548"/>
                </a:lnTo>
                <a:cubicBezTo>
                  <a:pt x="7447785" y="530928"/>
                  <a:pt x="7310141" y="550568"/>
                  <a:pt x="7297810" y="563947"/>
                </a:cubicBezTo>
                <a:cubicBezTo>
                  <a:pt x="7221791" y="605698"/>
                  <a:pt x="7039072" y="646008"/>
                  <a:pt x="6946388" y="665244"/>
                </a:cubicBezTo>
                <a:cubicBezTo>
                  <a:pt x="6853704" y="684480"/>
                  <a:pt x="6804875" y="677485"/>
                  <a:pt x="6741704" y="679365"/>
                </a:cubicBezTo>
                <a:lnTo>
                  <a:pt x="6624680" y="677674"/>
                </a:lnTo>
                <a:lnTo>
                  <a:pt x="6605700" y="683566"/>
                </a:lnTo>
                <a:cubicBezTo>
                  <a:pt x="6603309" y="685184"/>
                  <a:pt x="6599550" y="685647"/>
                  <a:pt x="6576922" y="683030"/>
                </a:cubicBezTo>
                <a:cubicBezTo>
                  <a:pt x="6527275" y="698355"/>
                  <a:pt x="6440981" y="702347"/>
                  <a:pt x="6405123" y="721946"/>
                </a:cubicBezTo>
                <a:cubicBezTo>
                  <a:pt x="6407963" y="715467"/>
                  <a:pt x="6383450" y="712913"/>
                  <a:pt x="6368938" y="717341"/>
                </a:cubicBezTo>
                <a:cubicBezTo>
                  <a:pt x="6377914" y="692119"/>
                  <a:pt x="6315316" y="744281"/>
                  <a:pt x="6295102" y="729508"/>
                </a:cubicBezTo>
                <a:cubicBezTo>
                  <a:pt x="6300358" y="744473"/>
                  <a:pt x="6240070" y="776254"/>
                  <a:pt x="6202084" y="767091"/>
                </a:cubicBezTo>
                <a:cubicBezTo>
                  <a:pt x="6152826" y="774744"/>
                  <a:pt x="6122010" y="790367"/>
                  <a:pt x="6067157" y="790339"/>
                </a:cubicBezTo>
                <a:cubicBezTo>
                  <a:pt x="6066310" y="792484"/>
                  <a:pt x="6064283" y="794403"/>
                  <a:pt x="6061443" y="796151"/>
                </a:cubicBezTo>
                <a:lnTo>
                  <a:pt x="6051406" y="800684"/>
                </a:lnTo>
                <a:lnTo>
                  <a:pt x="6049097" y="800636"/>
                </a:lnTo>
                <a:cubicBezTo>
                  <a:pt x="6040408" y="801393"/>
                  <a:pt x="6036299" y="802645"/>
                  <a:pt x="6034222" y="804110"/>
                </a:cubicBezTo>
                <a:lnTo>
                  <a:pt x="6033121" y="806078"/>
                </a:lnTo>
                <a:lnTo>
                  <a:pt x="6023593" y="808842"/>
                </a:lnTo>
                <a:lnTo>
                  <a:pt x="6006639" y="815304"/>
                </a:lnTo>
                <a:lnTo>
                  <a:pt x="6001762" y="815557"/>
                </a:lnTo>
                <a:lnTo>
                  <a:pt x="5973534" y="823815"/>
                </a:lnTo>
                <a:lnTo>
                  <a:pt x="5972336" y="823476"/>
                </a:lnTo>
                <a:cubicBezTo>
                  <a:pt x="5969004" y="822901"/>
                  <a:pt x="5965329" y="822833"/>
                  <a:pt x="5960841" y="823819"/>
                </a:cubicBezTo>
                <a:cubicBezTo>
                  <a:pt x="5955860" y="815655"/>
                  <a:pt x="5953515" y="821882"/>
                  <a:pt x="5940719" y="825514"/>
                </a:cubicBezTo>
                <a:cubicBezTo>
                  <a:pt x="5930130" y="813644"/>
                  <a:pt x="5900943" y="827979"/>
                  <a:pt x="5884298" y="823806"/>
                </a:cubicBezTo>
                <a:cubicBezTo>
                  <a:pt x="5875133" y="826741"/>
                  <a:pt x="5865250" y="829630"/>
                  <a:pt x="5854779" y="832365"/>
                </a:cubicBezTo>
                <a:lnTo>
                  <a:pt x="5848382" y="833844"/>
                </a:lnTo>
                <a:lnTo>
                  <a:pt x="5848066" y="833772"/>
                </a:lnTo>
                <a:cubicBezTo>
                  <a:pt x="5846273" y="833879"/>
                  <a:pt x="5844018" y="834284"/>
                  <a:pt x="5840944" y="835132"/>
                </a:cubicBezTo>
                <a:lnTo>
                  <a:pt x="5836719" y="836539"/>
                </a:lnTo>
                <a:lnTo>
                  <a:pt x="5824311" y="839408"/>
                </a:lnTo>
                <a:lnTo>
                  <a:pt x="5818788" y="839727"/>
                </a:lnTo>
                <a:cubicBezTo>
                  <a:pt x="5797008" y="838594"/>
                  <a:pt x="5786883" y="822081"/>
                  <a:pt x="5763953" y="834282"/>
                </a:cubicBezTo>
                <a:cubicBezTo>
                  <a:pt x="5726813" y="837521"/>
                  <a:pt x="5699446" y="830949"/>
                  <a:pt x="5667748" y="840211"/>
                </a:cubicBezTo>
                <a:cubicBezTo>
                  <a:pt x="5632959" y="843205"/>
                  <a:pt x="5601436" y="842280"/>
                  <a:pt x="5573108" y="847611"/>
                </a:cubicBezTo>
                <a:cubicBezTo>
                  <a:pt x="5560030" y="845832"/>
                  <a:pt x="5549547" y="851598"/>
                  <a:pt x="5539137" y="851033"/>
                </a:cubicBezTo>
                <a:cubicBezTo>
                  <a:pt x="5528728" y="850467"/>
                  <a:pt x="5529256" y="837509"/>
                  <a:pt x="5510651" y="844215"/>
                </a:cubicBezTo>
                <a:cubicBezTo>
                  <a:pt x="5494241" y="833607"/>
                  <a:pt x="5466101" y="839171"/>
                  <a:pt x="5457331" y="839159"/>
                </a:cubicBezTo>
                <a:lnTo>
                  <a:pt x="5410613" y="834358"/>
                </a:lnTo>
                <a:lnTo>
                  <a:pt x="5370040" y="862127"/>
                </a:lnTo>
                <a:cubicBezTo>
                  <a:pt x="5357863" y="856469"/>
                  <a:pt x="5319115" y="868069"/>
                  <a:pt x="5318778" y="855310"/>
                </a:cubicBezTo>
                <a:cubicBezTo>
                  <a:pt x="5303920" y="857760"/>
                  <a:pt x="5296727" y="863736"/>
                  <a:pt x="5298645" y="855171"/>
                </a:cubicBezTo>
                <a:cubicBezTo>
                  <a:pt x="5287819" y="855897"/>
                  <a:pt x="5267444" y="857825"/>
                  <a:pt x="5253828" y="859670"/>
                </a:cubicBezTo>
                <a:lnTo>
                  <a:pt x="5216955" y="866245"/>
                </a:lnTo>
                <a:lnTo>
                  <a:pt x="5214344" y="868102"/>
                </a:lnTo>
                <a:cubicBezTo>
                  <a:pt x="5210778" y="868719"/>
                  <a:pt x="5200859" y="869042"/>
                  <a:pt x="5195561" y="869949"/>
                </a:cubicBezTo>
                <a:lnTo>
                  <a:pt x="5182555" y="873542"/>
                </a:lnTo>
                <a:cubicBezTo>
                  <a:pt x="5178496" y="875023"/>
                  <a:pt x="5175066" y="876746"/>
                  <a:pt x="5172552" y="878801"/>
                </a:cubicBezTo>
                <a:cubicBezTo>
                  <a:pt x="5121406" y="873797"/>
                  <a:pt x="5080096" y="886529"/>
                  <a:pt x="5027993" y="889666"/>
                </a:cubicBezTo>
                <a:cubicBezTo>
                  <a:pt x="4999924" y="877115"/>
                  <a:pt x="4946973" y="919452"/>
                  <a:pt x="4939844" y="934802"/>
                </a:cubicBezTo>
                <a:cubicBezTo>
                  <a:pt x="4895154" y="940701"/>
                  <a:pt x="4844006" y="928240"/>
                  <a:pt x="4792576" y="934820"/>
                </a:cubicBezTo>
                <a:lnTo>
                  <a:pt x="4602423" y="958063"/>
                </a:lnTo>
                <a:cubicBezTo>
                  <a:pt x="4488530" y="967131"/>
                  <a:pt x="4399004" y="969822"/>
                  <a:pt x="4290656" y="969152"/>
                </a:cubicBezTo>
                <a:cubicBezTo>
                  <a:pt x="4182308" y="968482"/>
                  <a:pt x="4046938" y="971167"/>
                  <a:pt x="3952334" y="954043"/>
                </a:cubicBezTo>
                <a:lnTo>
                  <a:pt x="3858560" y="948781"/>
                </a:lnTo>
                <a:lnTo>
                  <a:pt x="3846597" y="948382"/>
                </a:lnTo>
                <a:cubicBezTo>
                  <a:pt x="3807516" y="956616"/>
                  <a:pt x="3767475" y="941640"/>
                  <a:pt x="3736044" y="947759"/>
                </a:cubicBezTo>
                <a:cubicBezTo>
                  <a:pt x="3727323" y="948128"/>
                  <a:pt x="3719828" y="947771"/>
                  <a:pt x="3713136" y="946963"/>
                </a:cubicBezTo>
                <a:lnTo>
                  <a:pt x="3695939" y="943639"/>
                </a:lnTo>
                <a:lnTo>
                  <a:pt x="3694125" y="940567"/>
                </a:lnTo>
                <a:lnTo>
                  <a:pt x="3681925" y="939706"/>
                </a:lnTo>
                <a:lnTo>
                  <a:pt x="3679204" y="938926"/>
                </a:lnTo>
                <a:cubicBezTo>
                  <a:pt x="3668160" y="939028"/>
                  <a:pt x="3634193" y="940875"/>
                  <a:pt x="3615656" y="940320"/>
                </a:cubicBezTo>
                <a:cubicBezTo>
                  <a:pt x="3582626" y="936974"/>
                  <a:pt x="3593904" y="949140"/>
                  <a:pt x="3567983" y="935596"/>
                </a:cubicBezTo>
                <a:cubicBezTo>
                  <a:pt x="3504185" y="939048"/>
                  <a:pt x="3482818" y="922224"/>
                  <a:pt x="3422423" y="932129"/>
                </a:cubicBezTo>
                <a:cubicBezTo>
                  <a:pt x="3369166" y="933413"/>
                  <a:pt x="3329486" y="910108"/>
                  <a:pt x="3310925" y="911072"/>
                </a:cubicBezTo>
                <a:cubicBezTo>
                  <a:pt x="3261363" y="909787"/>
                  <a:pt x="3198415" y="933574"/>
                  <a:pt x="3139421" y="934151"/>
                </a:cubicBezTo>
                <a:cubicBezTo>
                  <a:pt x="3088799" y="931012"/>
                  <a:pt x="3038941" y="938464"/>
                  <a:pt x="2996922" y="927537"/>
                </a:cubicBezTo>
                <a:cubicBezTo>
                  <a:pt x="2992673" y="929234"/>
                  <a:pt x="2987900" y="930498"/>
                  <a:pt x="2982785" y="931453"/>
                </a:cubicBezTo>
                <a:lnTo>
                  <a:pt x="2967478" y="933397"/>
                </a:lnTo>
                <a:lnTo>
                  <a:pt x="2948552" y="932961"/>
                </a:lnTo>
                <a:lnTo>
                  <a:pt x="2944404" y="934452"/>
                </a:lnTo>
                <a:lnTo>
                  <a:pt x="2908608" y="937205"/>
                </a:lnTo>
                <a:lnTo>
                  <a:pt x="2904443" y="936455"/>
                </a:lnTo>
                <a:lnTo>
                  <a:pt x="2868935" y="938022"/>
                </a:lnTo>
                <a:lnTo>
                  <a:pt x="2868586" y="937487"/>
                </a:lnTo>
                <a:cubicBezTo>
                  <a:pt x="2866994" y="936327"/>
                  <a:pt x="2864292" y="935538"/>
                  <a:pt x="2859191" y="935503"/>
                </a:cubicBezTo>
                <a:cubicBezTo>
                  <a:pt x="2869075" y="927418"/>
                  <a:pt x="2856828" y="932364"/>
                  <a:pt x="2840915" y="932977"/>
                </a:cubicBezTo>
                <a:lnTo>
                  <a:pt x="2763509" y="921850"/>
                </a:lnTo>
                <a:lnTo>
                  <a:pt x="2756121" y="921864"/>
                </a:lnTo>
                <a:cubicBezTo>
                  <a:pt x="2756081" y="921822"/>
                  <a:pt x="2756039" y="921781"/>
                  <a:pt x="2755998" y="921739"/>
                </a:cubicBezTo>
                <a:cubicBezTo>
                  <a:pt x="2754445" y="921476"/>
                  <a:pt x="2752036" y="921380"/>
                  <a:pt x="2748255" y="921505"/>
                </a:cubicBezTo>
                <a:lnTo>
                  <a:pt x="2694601" y="915575"/>
                </a:lnTo>
                <a:cubicBezTo>
                  <a:pt x="2671223" y="919874"/>
                  <a:pt x="2666972" y="913376"/>
                  <a:pt x="2635357" y="910976"/>
                </a:cubicBezTo>
                <a:cubicBezTo>
                  <a:pt x="2621906" y="915051"/>
                  <a:pt x="2611315" y="913542"/>
                  <a:pt x="2601047" y="910263"/>
                </a:cubicBezTo>
                <a:cubicBezTo>
                  <a:pt x="2570084" y="912074"/>
                  <a:pt x="2542135" y="907435"/>
                  <a:pt x="2507482" y="906211"/>
                </a:cubicBezTo>
                <a:cubicBezTo>
                  <a:pt x="2469706" y="911437"/>
                  <a:pt x="2450920" y="901812"/>
                  <a:pt x="2413884" y="900545"/>
                </a:cubicBezTo>
                <a:cubicBezTo>
                  <a:pt x="2381338" y="909664"/>
                  <a:pt x="2387753" y="892438"/>
                  <a:pt x="2368912" y="888755"/>
                </a:cubicBezTo>
                <a:lnTo>
                  <a:pt x="2349490" y="889719"/>
                </a:lnTo>
                <a:lnTo>
                  <a:pt x="2344290" y="890584"/>
                </a:lnTo>
                <a:cubicBezTo>
                  <a:pt x="2340673" y="891041"/>
                  <a:pt x="2338228" y="891167"/>
                  <a:pt x="2336488" y="891058"/>
                </a:cubicBezTo>
                <a:lnTo>
                  <a:pt x="2329015" y="891627"/>
                </a:lnTo>
                <a:cubicBezTo>
                  <a:pt x="2316843" y="893039"/>
                  <a:pt x="2305064" y="894669"/>
                  <a:pt x="2293898" y="896431"/>
                </a:cubicBezTo>
                <a:cubicBezTo>
                  <a:pt x="2282637" y="890404"/>
                  <a:pt x="2242346" y="900851"/>
                  <a:pt x="2243927" y="888076"/>
                </a:cubicBezTo>
                <a:cubicBezTo>
                  <a:pt x="2228778" y="890081"/>
                  <a:pt x="2220725" y="895845"/>
                  <a:pt x="2223920" y="887331"/>
                </a:cubicBezTo>
                <a:cubicBezTo>
                  <a:pt x="2218877" y="887756"/>
                  <a:pt x="2215583" y="887254"/>
                  <a:pt x="2213081" y="886302"/>
                </a:cubicBezTo>
                <a:lnTo>
                  <a:pt x="2212307" y="885829"/>
                </a:lnTo>
                <a:lnTo>
                  <a:pt x="2152321" y="894418"/>
                </a:lnTo>
                <a:lnTo>
                  <a:pt x="2140985" y="895968"/>
                </a:lnTo>
                <a:lnTo>
                  <a:pt x="2121210" y="899354"/>
                </a:lnTo>
                <a:lnTo>
                  <a:pt x="2119146" y="899033"/>
                </a:lnTo>
                <a:lnTo>
                  <a:pt x="2105666" y="902240"/>
                </a:lnTo>
                <a:cubicBezTo>
                  <a:pt x="2101407" y="903601"/>
                  <a:pt x="2097735" y="905221"/>
                  <a:pt x="2094924" y="907203"/>
                </a:cubicBezTo>
                <a:cubicBezTo>
                  <a:pt x="2044793" y="900664"/>
                  <a:pt x="2001785" y="912168"/>
                  <a:pt x="1949478" y="913748"/>
                </a:cubicBezTo>
                <a:cubicBezTo>
                  <a:pt x="1891937" y="919585"/>
                  <a:pt x="1810334" y="935486"/>
                  <a:pt x="1749684" y="942223"/>
                </a:cubicBezTo>
                <a:lnTo>
                  <a:pt x="1585576" y="954170"/>
                </a:lnTo>
                <a:cubicBezTo>
                  <a:pt x="1549165" y="943719"/>
                  <a:pt x="1511425" y="950847"/>
                  <a:pt x="1476250" y="950653"/>
                </a:cubicBezTo>
                <a:cubicBezTo>
                  <a:pt x="1488515" y="961596"/>
                  <a:pt x="1432660" y="946795"/>
                  <a:pt x="1433927" y="959926"/>
                </a:cubicBezTo>
                <a:cubicBezTo>
                  <a:pt x="1427485" y="959475"/>
                  <a:pt x="1421205" y="958623"/>
                  <a:pt x="1414893" y="957671"/>
                </a:cubicBezTo>
                <a:lnTo>
                  <a:pt x="1411585" y="957179"/>
                </a:lnTo>
                <a:lnTo>
                  <a:pt x="1398896" y="957460"/>
                </a:lnTo>
                <a:lnTo>
                  <a:pt x="1394632" y="954725"/>
                </a:lnTo>
                <a:lnTo>
                  <a:pt x="1375043" y="953132"/>
                </a:lnTo>
                <a:cubicBezTo>
                  <a:pt x="1367813" y="952970"/>
                  <a:pt x="1360155" y="953305"/>
                  <a:pt x="1351876" y="954436"/>
                </a:cubicBezTo>
                <a:cubicBezTo>
                  <a:pt x="1325912" y="963028"/>
                  <a:pt x="1274459" y="952492"/>
                  <a:pt x="1242676" y="963767"/>
                </a:cubicBezTo>
                <a:cubicBezTo>
                  <a:pt x="1230276" y="966918"/>
                  <a:pt x="1216715" y="977098"/>
                  <a:pt x="1205993" y="974080"/>
                </a:cubicBezTo>
                <a:cubicBezTo>
                  <a:pt x="1174251" y="974112"/>
                  <a:pt x="1086982" y="964420"/>
                  <a:pt x="1052221" y="963954"/>
                </a:cubicBezTo>
                <a:cubicBezTo>
                  <a:pt x="1038515" y="970622"/>
                  <a:pt x="1009522" y="962342"/>
                  <a:pt x="968270" y="964761"/>
                </a:cubicBezTo>
                <a:cubicBezTo>
                  <a:pt x="943437" y="973698"/>
                  <a:pt x="900136" y="991017"/>
                  <a:pt x="874493" y="998122"/>
                </a:cubicBezTo>
                <a:cubicBezTo>
                  <a:pt x="848849" y="1005226"/>
                  <a:pt x="853424" y="1009427"/>
                  <a:pt x="814411" y="1007391"/>
                </a:cubicBezTo>
                <a:cubicBezTo>
                  <a:pt x="765926" y="1022821"/>
                  <a:pt x="732885" y="1009859"/>
                  <a:pt x="688604" y="1015631"/>
                </a:cubicBezTo>
                <a:cubicBezTo>
                  <a:pt x="638045" y="1020877"/>
                  <a:pt x="677999" y="1011556"/>
                  <a:pt x="618171" y="1027260"/>
                </a:cubicBezTo>
                <a:cubicBezTo>
                  <a:pt x="609680" y="1023165"/>
                  <a:pt x="583253" y="1020277"/>
                  <a:pt x="570379" y="1023487"/>
                </a:cubicBezTo>
                <a:cubicBezTo>
                  <a:pt x="543992" y="1022523"/>
                  <a:pt x="505183" y="1001686"/>
                  <a:pt x="482519" y="1002108"/>
                </a:cubicBezTo>
                <a:cubicBezTo>
                  <a:pt x="464011" y="1002285"/>
                  <a:pt x="495211" y="1007995"/>
                  <a:pt x="475319" y="1009922"/>
                </a:cubicBezTo>
                <a:cubicBezTo>
                  <a:pt x="450818" y="1011135"/>
                  <a:pt x="454804" y="1022539"/>
                  <a:pt x="431104" y="1009317"/>
                </a:cubicBezTo>
                <a:cubicBezTo>
                  <a:pt x="406857" y="1014651"/>
                  <a:pt x="399686" y="1008456"/>
                  <a:pt x="363782" y="1007585"/>
                </a:cubicBezTo>
                <a:cubicBezTo>
                  <a:pt x="350440" y="1012231"/>
                  <a:pt x="338145" y="1011245"/>
                  <a:pt x="325533" y="1008502"/>
                </a:cubicBezTo>
                <a:cubicBezTo>
                  <a:pt x="291944" y="1011745"/>
                  <a:pt x="259251" y="1008497"/>
                  <a:pt x="220429" y="1008927"/>
                </a:cubicBezTo>
                <a:cubicBezTo>
                  <a:pt x="180594" y="1015852"/>
                  <a:pt x="156150" y="1007265"/>
                  <a:pt x="114676" y="1007765"/>
                </a:cubicBezTo>
                <a:cubicBezTo>
                  <a:pt x="85718" y="1006195"/>
                  <a:pt x="43316" y="1001491"/>
                  <a:pt x="13470" y="998544"/>
                </a:cubicBezTo>
                <a:lnTo>
                  <a:pt x="0" y="997355"/>
                </a:lnTo>
                <a:close/>
              </a:path>
            </a:pathLst>
          </a:custGeom>
          <a:solidFill>
            <a:srgbClr val="82766A">
              <a:alpha val="15000"/>
            </a:srgbClr>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4" name="Segnaposto contenuto 4" descr="Immagine che contiene diagramma, linea, Disegno tecnico, Piano&#10;&#10;Descrizione generata automaticamente">
            <a:extLst>
              <a:ext uri="{FF2B5EF4-FFF2-40B4-BE49-F238E27FC236}">
                <a16:creationId xmlns:a16="http://schemas.microsoft.com/office/drawing/2014/main" id="{CAC38BC3-5502-F28B-57C4-BDA209909B01}"/>
              </a:ext>
            </a:extLst>
          </p:cNvPr>
          <p:cNvPicPr>
            <a:picLocks noGrp="1" noChangeAspect="1"/>
          </p:cNvPicPr>
          <p:nvPr>
            <p:ph idx="1"/>
          </p:nvPr>
        </p:nvPicPr>
        <p:blipFill rotWithShape="1">
          <a:blip r:embed="rId2">
            <a:extLst>
              <a:ext uri="{28A0092B-C50C-407E-A947-70E740481C1C}">
                <a14:useLocalDpi xmlns:a14="http://schemas.microsoft.com/office/drawing/2010/main" val="0"/>
              </a:ext>
            </a:extLst>
          </a:blip>
          <a:srcRect l="46614" b="18518"/>
          <a:stretch/>
        </p:blipFill>
        <p:spPr>
          <a:xfrm>
            <a:off x="855006" y="2061836"/>
            <a:ext cx="4204746" cy="2990168"/>
          </a:xfrm>
        </p:spPr>
      </p:pic>
      <p:pic>
        <p:nvPicPr>
          <p:cNvPr id="8" name="Segnaposto contenuto 4" descr="Immagine che contiene diagramma, linea, Disegno tecnico, Piano&#10;&#10;Descrizione generata automaticamente">
            <a:extLst>
              <a:ext uri="{FF2B5EF4-FFF2-40B4-BE49-F238E27FC236}">
                <a16:creationId xmlns:a16="http://schemas.microsoft.com/office/drawing/2014/main" id="{F247635C-CAE4-3931-5E98-1B14D4B3D5DC}"/>
              </a:ext>
            </a:extLst>
          </p:cNvPr>
          <p:cNvPicPr>
            <a:picLocks noChangeAspect="1"/>
          </p:cNvPicPr>
          <p:nvPr/>
        </p:nvPicPr>
        <p:blipFill rotWithShape="1">
          <a:blip r:embed="rId2">
            <a:extLst>
              <a:ext uri="{28A0092B-C50C-407E-A947-70E740481C1C}">
                <a14:useLocalDpi xmlns:a14="http://schemas.microsoft.com/office/drawing/2010/main" val="0"/>
              </a:ext>
            </a:extLst>
          </a:blip>
          <a:srcRect t="80730" r="5848" b="-1303"/>
          <a:stretch/>
        </p:blipFill>
        <p:spPr>
          <a:xfrm>
            <a:off x="425824" y="5315458"/>
            <a:ext cx="5063109" cy="515458"/>
          </a:xfrm>
          <a:prstGeom prst="rect">
            <a:avLst/>
          </a:prstGeom>
        </p:spPr>
      </p:pic>
      <p:pic>
        <p:nvPicPr>
          <p:cNvPr id="11" name="Segnaposto contenuto 6" descr="Immagine che contiene testo, schermata, Carattere, diagramma&#10;&#10;Descrizione generata automaticamente">
            <a:extLst>
              <a:ext uri="{FF2B5EF4-FFF2-40B4-BE49-F238E27FC236}">
                <a16:creationId xmlns:a16="http://schemas.microsoft.com/office/drawing/2014/main" id="{84AD2265-22F4-39C8-0F30-34F58AEDC5BF}"/>
              </a:ext>
            </a:extLst>
          </p:cNvPr>
          <p:cNvPicPr>
            <a:picLocks noChangeAspect="1"/>
          </p:cNvPicPr>
          <p:nvPr/>
        </p:nvPicPr>
        <p:blipFill rotWithShape="1">
          <a:blip r:embed="rId3">
            <a:extLst>
              <a:ext uri="{28A0092B-C50C-407E-A947-70E740481C1C}">
                <a14:useLocalDpi xmlns:a14="http://schemas.microsoft.com/office/drawing/2010/main" val="0"/>
              </a:ext>
            </a:extLst>
          </a:blip>
          <a:srcRect t="65288" r="1072" b="2266"/>
          <a:stretch/>
        </p:blipFill>
        <p:spPr>
          <a:xfrm>
            <a:off x="6482571" y="5094152"/>
            <a:ext cx="5510645" cy="928750"/>
          </a:xfrm>
          <a:prstGeom prst="rect">
            <a:avLst/>
          </a:prstGeom>
        </p:spPr>
      </p:pic>
      <p:pic>
        <p:nvPicPr>
          <p:cNvPr id="12" name="Segnaposto contenuto 6" descr="Immagine che contiene testo, schermata, Carattere, diagramma&#10;&#10;Descrizione generata automaticamente">
            <a:extLst>
              <a:ext uri="{FF2B5EF4-FFF2-40B4-BE49-F238E27FC236}">
                <a16:creationId xmlns:a16="http://schemas.microsoft.com/office/drawing/2014/main" id="{9A604CA6-0C1D-8B9B-E011-B59764ACE8A4}"/>
              </a:ext>
            </a:extLst>
          </p:cNvPr>
          <p:cNvPicPr>
            <a:picLocks noChangeAspect="1"/>
          </p:cNvPicPr>
          <p:nvPr/>
        </p:nvPicPr>
        <p:blipFill rotWithShape="1">
          <a:blip r:embed="rId3">
            <a:extLst>
              <a:ext uri="{28A0092B-C50C-407E-A947-70E740481C1C}">
                <a14:useLocalDpi xmlns:a14="http://schemas.microsoft.com/office/drawing/2010/main" val="0"/>
              </a:ext>
            </a:extLst>
          </a:blip>
          <a:srcRect l="48091" b="33533"/>
          <a:stretch/>
        </p:blipFill>
        <p:spPr>
          <a:xfrm>
            <a:off x="7165635" y="2061836"/>
            <a:ext cx="4238746" cy="2789167"/>
          </a:xfrm>
          <a:prstGeom prst="rect">
            <a:avLst/>
          </a:prstGeom>
        </p:spPr>
      </p:pic>
      <p:sp>
        <p:nvSpPr>
          <p:cNvPr id="14" name="CasellaDiTesto 13">
            <a:extLst>
              <a:ext uri="{FF2B5EF4-FFF2-40B4-BE49-F238E27FC236}">
                <a16:creationId xmlns:a16="http://schemas.microsoft.com/office/drawing/2014/main" id="{E69ED484-04E7-4730-3B8C-26DC3D2D0ABC}"/>
              </a:ext>
            </a:extLst>
          </p:cNvPr>
          <p:cNvSpPr txBox="1"/>
          <p:nvPr/>
        </p:nvSpPr>
        <p:spPr>
          <a:xfrm>
            <a:off x="1137034" y="609597"/>
            <a:ext cx="9392421" cy="1330841"/>
          </a:xfrm>
          <a:prstGeom prst="rect">
            <a:avLst/>
          </a:prstGeom>
        </p:spPr>
        <p:txBody>
          <a:bodyPr vert="horz" lIns="91440" tIns="45720" rIns="91440" bIns="45720" rtlCol="0" anchor="ctr">
            <a:normAutofit/>
          </a:bodyPr>
          <a:lstStyle/>
          <a:p>
            <a:pPr>
              <a:lnSpc>
                <a:spcPct val="90000"/>
              </a:lnSpc>
              <a:spcBef>
                <a:spcPct val="0"/>
              </a:spcBef>
              <a:spcAft>
                <a:spcPts val="600"/>
              </a:spcAft>
            </a:pPr>
            <a:r>
              <a:rPr lang="en-US" sz="4000" b="1" kern="1200" dirty="0">
                <a:solidFill>
                  <a:schemeClr val="tx1"/>
                </a:solidFill>
                <a:latin typeface="Bierstadt" panose="020B0004020202020204" pitchFamily="34" charset="0"/>
                <a:ea typeface="+mj-ea"/>
                <a:cs typeface="+mj-cs"/>
              </a:rPr>
              <a:t>FROM REAL ANTS TO ARTIFICIAL ANTS</a:t>
            </a:r>
          </a:p>
        </p:txBody>
      </p:sp>
    </p:spTree>
    <p:extLst>
      <p:ext uri="{BB962C8B-B14F-4D97-AF65-F5344CB8AC3E}">
        <p14:creationId xmlns:p14="http://schemas.microsoft.com/office/powerpoint/2010/main" val="1891204875"/>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4" name="Rectangle 13">
            <a:extLst>
              <a:ext uri="{FF2B5EF4-FFF2-40B4-BE49-F238E27FC236}">
                <a16:creationId xmlns:a16="http://schemas.microsoft.com/office/drawing/2014/main" id="{7FF47CB7-972F-479F-A36D-9E72D26EC8DA}"/>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w="12700" cap="flat" cmpd="sng" algn="ctr">
            <a:noFill/>
            <a:prstDash val="solid"/>
            <a:miter lim="800000"/>
          </a:ln>
          <a:effectLst/>
          <a:extLs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Freeform: Shape 15">
            <a:extLst>
              <a:ext uri="{FF2B5EF4-FFF2-40B4-BE49-F238E27FC236}">
                <a16:creationId xmlns:a16="http://schemas.microsoft.com/office/drawing/2014/main" id="{0D153B68-5844-490D-8E67-F616D6D721CA}"/>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1"/>
            <a:ext cx="11766176" cy="2061837"/>
          </a:xfrm>
          <a:custGeom>
            <a:avLst/>
            <a:gdLst>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9437 w 10768629"/>
              <a:gd name="connsiteY140" fmla="*/ 1636968 h 1978172"/>
              <a:gd name="connsiteX141" fmla="*/ 5440853 w 10768629"/>
              <a:gd name="connsiteY141" fmla="*/ 1657958 h 1978172"/>
              <a:gd name="connsiteX142" fmla="*/ 4945936 w 10768629"/>
              <a:gd name="connsiteY142" fmla="*/ 1713743 h 1978172"/>
              <a:gd name="connsiteX143" fmla="*/ 4818446 w 10768629"/>
              <a:gd name="connsiteY143" fmla="*/ 1726895 h 1978172"/>
              <a:gd name="connsiteX144" fmla="*/ 4813657 w 10768629"/>
              <a:gd name="connsiteY144" fmla="*/ 1730706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38835 w 10768629"/>
              <a:gd name="connsiteY164" fmla="*/ 1920210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32568 w 10768629"/>
              <a:gd name="connsiteY178" fmla="*/ 1793149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9437 w 10768629"/>
              <a:gd name="connsiteY140" fmla="*/ 1636968 h 1978172"/>
              <a:gd name="connsiteX141" fmla="*/ 5440853 w 10768629"/>
              <a:gd name="connsiteY141" fmla="*/ 1657958 h 1978172"/>
              <a:gd name="connsiteX142" fmla="*/ 4945936 w 10768629"/>
              <a:gd name="connsiteY142" fmla="*/ 1713743 h 1978172"/>
              <a:gd name="connsiteX143" fmla="*/ 4818446 w 10768629"/>
              <a:gd name="connsiteY143" fmla="*/ 1726895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38835 w 10768629"/>
              <a:gd name="connsiteY164" fmla="*/ 1920210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32568 w 10768629"/>
              <a:gd name="connsiteY178" fmla="*/ 1793149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9437 w 10768629"/>
              <a:gd name="connsiteY140" fmla="*/ 1636968 h 1978172"/>
              <a:gd name="connsiteX141" fmla="*/ 5440853 w 10768629"/>
              <a:gd name="connsiteY141" fmla="*/ 1657958 h 1978172"/>
              <a:gd name="connsiteX142" fmla="*/ 4945936 w 10768629"/>
              <a:gd name="connsiteY142" fmla="*/ 1713743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38835 w 10768629"/>
              <a:gd name="connsiteY164" fmla="*/ 1920210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32568 w 10768629"/>
              <a:gd name="connsiteY178" fmla="*/ 1793149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9437 w 10768629"/>
              <a:gd name="connsiteY140" fmla="*/ 1636968 h 1978172"/>
              <a:gd name="connsiteX141" fmla="*/ 5440853 w 10768629"/>
              <a:gd name="connsiteY141" fmla="*/ 1657958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38835 w 10768629"/>
              <a:gd name="connsiteY164" fmla="*/ 1920210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32568 w 10768629"/>
              <a:gd name="connsiteY178" fmla="*/ 1793149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40853 w 10768629"/>
              <a:gd name="connsiteY141" fmla="*/ 1657958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38835 w 10768629"/>
              <a:gd name="connsiteY164" fmla="*/ 1920210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32568 w 10768629"/>
              <a:gd name="connsiteY178" fmla="*/ 1793149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38835 w 10768629"/>
              <a:gd name="connsiteY164" fmla="*/ 1920210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32568 w 10768629"/>
              <a:gd name="connsiteY178" fmla="*/ 1793149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32568 w 10768629"/>
              <a:gd name="connsiteY178" fmla="*/ 1793149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32568 w 10768629"/>
              <a:gd name="connsiteY178" fmla="*/ 1793149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57365 w 10768629"/>
              <a:gd name="connsiteY178" fmla="*/ 1832140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57365 w 10768629"/>
              <a:gd name="connsiteY178" fmla="*/ 1832140 h 1978172"/>
              <a:gd name="connsiteX179" fmla="*/ 1186881 w 10768629"/>
              <a:gd name="connsiteY179" fmla="*/ 1768613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57365 w 10768629"/>
              <a:gd name="connsiteY178" fmla="*/ 1832140 h 1978172"/>
              <a:gd name="connsiteX179" fmla="*/ 1232341 w 10768629"/>
              <a:gd name="connsiteY179" fmla="*/ 1785942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1967996 w 10768629"/>
              <a:gd name="connsiteY173" fmla="*/ 1953187 h 1978172"/>
              <a:gd name="connsiteX174" fmla="*/ 1855805 w 10768629"/>
              <a:gd name="connsiteY174" fmla="*/ 1926082 h 1978172"/>
              <a:gd name="connsiteX175" fmla="*/ 1790957 w 10768629"/>
              <a:gd name="connsiteY175" fmla="*/ 1919460 h 1978172"/>
              <a:gd name="connsiteX176" fmla="*/ 1613978 w 10768629"/>
              <a:gd name="connsiteY176" fmla="*/ 1891581 h 1978172"/>
              <a:gd name="connsiteX177" fmla="*/ 1436831 w 10768629"/>
              <a:gd name="connsiteY177" fmla="*/ 1856201 h 1978172"/>
              <a:gd name="connsiteX178" fmla="*/ 1357365 w 10768629"/>
              <a:gd name="connsiteY178" fmla="*/ 1832140 h 1978172"/>
              <a:gd name="connsiteX179" fmla="*/ 1232341 w 10768629"/>
              <a:gd name="connsiteY179" fmla="*/ 1785942 h 1978172"/>
              <a:gd name="connsiteX180" fmla="*/ 1162595 w 10768629"/>
              <a:gd name="connsiteY180" fmla="*/ 1758337 h 1978172"/>
              <a:gd name="connsiteX181" fmla="*/ 1128523 w 10768629"/>
              <a:gd name="connsiteY181" fmla="*/ 1763621 h 1978172"/>
              <a:gd name="connsiteX182" fmla="*/ 991903 w 10768629"/>
              <a:gd name="connsiteY182" fmla="*/ 1786741 h 1978172"/>
              <a:gd name="connsiteX183" fmla="*/ 883960 w 10768629"/>
              <a:gd name="connsiteY183" fmla="*/ 1822386 h 1978172"/>
              <a:gd name="connsiteX184" fmla="*/ 766531 w 10768629"/>
              <a:gd name="connsiteY184" fmla="*/ 1805053 h 1978172"/>
              <a:gd name="connsiteX185" fmla="*/ 669779 w 10768629"/>
              <a:gd name="connsiteY185" fmla="*/ 1800537 h 1978172"/>
              <a:gd name="connsiteX186" fmla="*/ 523898 w 10768629"/>
              <a:gd name="connsiteY186" fmla="*/ 1811085 h 1978172"/>
              <a:gd name="connsiteX187" fmla="*/ 360251 w 10768629"/>
              <a:gd name="connsiteY187" fmla="*/ 1830735 h 1978172"/>
              <a:gd name="connsiteX188" fmla="*/ 255207 w 10768629"/>
              <a:gd name="connsiteY188" fmla="*/ 1818275 h 1978172"/>
              <a:gd name="connsiteX189" fmla="*/ 101803 w 10768629"/>
              <a:gd name="connsiteY189" fmla="*/ 1870647 h 1978172"/>
              <a:gd name="connsiteX190" fmla="*/ 25397 w 10768629"/>
              <a:gd name="connsiteY190" fmla="*/ 1888443 h 1978172"/>
              <a:gd name="connsiteX191" fmla="*/ 2370 w 10768629"/>
              <a:gd name="connsiteY191" fmla="*/ 1878311 h 1978172"/>
              <a:gd name="connsiteX192" fmla="*/ 0 w 10768629"/>
              <a:gd name="connsiteY192" fmla="*/ 1878785 h 1978172"/>
              <a:gd name="connsiteX193" fmla="*/ 0 w 10768629"/>
              <a:gd name="connsiteY193"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115176 w 10768629"/>
              <a:gd name="connsiteY163" fmla="*/ 1943459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57504 w 10768629"/>
              <a:gd name="connsiteY162" fmla="*/ 1957276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90336 w 10768629"/>
              <a:gd name="connsiteY159" fmla="*/ 1925039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76289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407128 w 10768629"/>
              <a:gd name="connsiteY46" fmla="*/ 961344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9462 w 10768629"/>
              <a:gd name="connsiteY48" fmla="*/ 987106 h 1978172"/>
              <a:gd name="connsiteX49" fmla="*/ 8369725 w 10768629"/>
              <a:gd name="connsiteY49" fmla="*/ 989186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9462 w 10768629"/>
              <a:gd name="connsiteY48" fmla="*/ 987106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79948 w 10768629"/>
              <a:gd name="connsiteY35" fmla="*/ 576062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316893 w 10768629"/>
              <a:gd name="connsiteY28" fmla="*/ 491390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69666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43525 w 10768629"/>
              <a:gd name="connsiteY78" fmla="*/ 1179064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85942 w 10768629"/>
              <a:gd name="connsiteY79" fmla="*/ 1233723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07190 w 10768629"/>
              <a:gd name="connsiteY82" fmla="*/ 1314737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5361 w 10768629"/>
              <a:gd name="connsiteY152" fmla="*/ 1894711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1228 w 10768629"/>
              <a:gd name="connsiteY152" fmla="*/ 1868717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20200 w 10768629"/>
              <a:gd name="connsiteY151" fmla="*/ 1873173 h 1978172"/>
              <a:gd name="connsiteX152" fmla="*/ 4101228 w 10768629"/>
              <a:gd name="connsiteY152" fmla="*/ 1868717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11935 w 10768629"/>
              <a:gd name="connsiteY151" fmla="*/ 1860177 h 1978172"/>
              <a:gd name="connsiteX152" fmla="*/ 4101228 w 10768629"/>
              <a:gd name="connsiteY152" fmla="*/ 1868717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22386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11935 w 10768629"/>
              <a:gd name="connsiteY151" fmla="*/ 1860177 h 1978172"/>
              <a:gd name="connsiteX152" fmla="*/ 4101228 w 10768629"/>
              <a:gd name="connsiteY152" fmla="*/ 1868717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09389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11935 w 10768629"/>
              <a:gd name="connsiteY151" fmla="*/ 1860177 h 1978172"/>
              <a:gd name="connsiteX152" fmla="*/ 4101228 w 10768629"/>
              <a:gd name="connsiteY152" fmla="*/ 1868717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09389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11935 w 10768629"/>
              <a:gd name="connsiteY151" fmla="*/ 1860177 h 1978172"/>
              <a:gd name="connsiteX152" fmla="*/ 4101228 w 10768629"/>
              <a:gd name="connsiteY152" fmla="*/ 1868717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8523 w 10768629"/>
              <a:gd name="connsiteY182" fmla="*/ 1763621 h 1978172"/>
              <a:gd name="connsiteX183" fmla="*/ 991903 w 10768629"/>
              <a:gd name="connsiteY183" fmla="*/ 1786741 h 1978172"/>
              <a:gd name="connsiteX184" fmla="*/ 883960 w 10768629"/>
              <a:gd name="connsiteY184" fmla="*/ 1809389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11935 w 10768629"/>
              <a:gd name="connsiteY151" fmla="*/ 1860177 h 1978172"/>
              <a:gd name="connsiteX152" fmla="*/ 4101228 w 10768629"/>
              <a:gd name="connsiteY152" fmla="*/ 1868717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58337 h 1978172"/>
              <a:gd name="connsiteX182" fmla="*/ 1120257 w 10768629"/>
              <a:gd name="connsiteY182" fmla="*/ 1789615 h 1978172"/>
              <a:gd name="connsiteX183" fmla="*/ 991903 w 10768629"/>
              <a:gd name="connsiteY183" fmla="*/ 1786741 h 1978172"/>
              <a:gd name="connsiteX184" fmla="*/ 883960 w 10768629"/>
              <a:gd name="connsiteY184" fmla="*/ 1809389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 name="connsiteX0" fmla="*/ 0 w 10768629"/>
              <a:gd name="connsiteY0" fmla="*/ 0 h 1978172"/>
              <a:gd name="connsiteX1" fmla="*/ 10768629 w 10768629"/>
              <a:gd name="connsiteY1" fmla="*/ 0 h 1978172"/>
              <a:gd name="connsiteX2" fmla="*/ 10733254 w 10768629"/>
              <a:gd name="connsiteY2" fmla="*/ 31439 h 1978172"/>
              <a:gd name="connsiteX3" fmla="*/ 10727085 w 10768629"/>
              <a:gd name="connsiteY3" fmla="*/ 37910 h 1978172"/>
              <a:gd name="connsiteX4" fmla="*/ 10675953 w 10768629"/>
              <a:gd name="connsiteY4" fmla="*/ 68623 h 1978172"/>
              <a:gd name="connsiteX5" fmla="*/ 10637091 w 10768629"/>
              <a:gd name="connsiteY5" fmla="*/ 90361 h 1978172"/>
              <a:gd name="connsiteX6" fmla="*/ 10610971 w 10768629"/>
              <a:gd name="connsiteY6" fmla="*/ 110764 h 1978172"/>
              <a:gd name="connsiteX7" fmla="*/ 10532872 w 10768629"/>
              <a:gd name="connsiteY7" fmla="*/ 138028 h 1978172"/>
              <a:gd name="connsiteX8" fmla="*/ 10398558 w 10768629"/>
              <a:gd name="connsiteY8" fmla="*/ 172911 h 1978172"/>
              <a:gd name="connsiteX9" fmla="*/ 10371128 w 10768629"/>
              <a:gd name="connsiteY9" fmla="*/ 182609 h 1978172"/>
              <a:gd name="connsiteX10" fmla="*/ 10352178 w 10768629"/>
              <a:gd name="connsiteY10" fmla="*/ 199976 h 1978172"/>
              <a:gd name="connsiteX11" fmla="*/ 10351815 w 10768629"/>
              <a:gd name="connsiteY11" fmla="*/ 211879 h 1978172"/>
              <a:gd name="connsiteX12" fmla="*/ 10337471 w 10768629"/>
              <a:gd name="connsiteY12" fmla="*/ 218661 h 1978172"/>
              <a:gd name="connsiteX13" fmla="*/ 10334625 w 10768629"/>
              <a:gd name="connsiteY13" fmla="*/ 222351 h 1978172"/>
              <a:gd name="connsiteX14" fmla="*/ 10256365 w 10768629"/>
              <a:gd name="connsiteY14" fmla="*/ 235917 h 1978172"/>
              <a:gd name="connsiteX15" fmla="*/ 10201127 w 10768629"/>
              <a:gd name="connsiteY15" fmla="*/ 267448 h 1978172"/>
              <a:gd name="connsiteX16" fmla="*/ 9961218 w 10768629"/>
              <a:gd name="connsiteY16" fmla="*/ 326720 h 1978172"/>
              <a:gd name="connsiteX17" fmla="*/ 9859715 w 10768629"/>
              <a:gd name="connsiteY17" fmla="*/ 355698 h 1978172"/>
              <a:gd name="connsiteX18" fmla="*/ 9679867 w 10768629"/>
              <a:gd name="connsiteY18" fmla="*/ 399081 h 1978172"/>
              <a:gd name="connsiteX19" fmla="*/ 9490654 w 10768629"/>
              <a:gd name="connsiteY19" fmla="*/ 455225 h 1978172"/>
              <a:gd name="connsiteX20" fmla="*/ 9470837 w 10768629"/>
              <a:gd name="connsiteY20" fmla="*/ 452539 h 1978172"/>
              <a:gd name="connsiteX21" fmla="*/ 9469082 w 10768629"/>
              <a:gd name="connsiteY21" fmla="*/ 454891 h 1978172"/>
              <a:gd name="connsiteX22" fmla="*/ 9448038 w 10768629"/>
              <a:gd name="connsiteY22" fmla="*/ 459733 h 1978172"/>
              <a:gd name="connsiteX23" fmla="*/ 9396821 w 10768629"/>
              <a:gd name="connsiteY23" fmla="*/ 455795 h 1978172"/>
              <a:gd name="connsiteX24" fmla="*/ 9392197 w 10768629"/>
              <a:gd name="connsiteY24" fmla="*/ 459796 h 1978172"/>
              <a:gd name="connsiteX25" fmla="*/ 9347994 w 10768629"/>
              <a:gd name="connsiteY25" fmla="*/ 464462 h 1978172"/>
              <a:gd name="connsiteX26" fmla="*/ 9347889 w 10768629"/>
              <a:gd name="connsiteY26" fmla="*/ 466539 h 1978172"/>
              <a:gd name="connsiteX27" fmla="*/ 9337639 w 10768629"/>
              <a:gd name="connsiteY27" fmla="*/ 476654 h 1978172"/>
              <a:gd name="connsiteX28" fmla="*/ 9287964 w 10768629"/>
              <a:gd name="connsiteY28" fmla="*/ 513052 h 1978172"/>
              <a:gd name="connsiteX29" fmla="*/ 9229283 w 10768629"/>
              <a:gd name="connsiteY29" fmla="*/ 555377 h 1978172"/>
              <a:gd name="connsiteX30" fmla="*/ 9220274 w 10768629"/>
              <a:gd name="connsiteY30" fmla="*/ 557502 h 1978172"/>
              <a:gd name="connsiteX31" fmla="*/ 9220202 w 10768629"/>
              <a:gd name="connsiteY31" fmla="*/ 558001 h 1978172"/>
              <a:gd name="connsiteX32" fmla="*/ 9210908 w 10768629"/>
              <a:gd name="connsiteY32" fmla="*/ 561147 h 1978172"/>
              <a:gd name="connsiteX33" fmla="*/ 9186374 w 10768629"/>
              <a:gd name="connsiteY33" fmla="*/ 565502 h 1978172"/>
              <a:gd name="connsiteX34" fmla="*/ 9181058 w 10768629"/>
              <a:gd name="connsiteY34" fmla="*/ 569943 h 1978172"/>
              <a:gd name="connsiteX35" fmla="*/ 9167549 w 10768629"/>
              <a:gd name="connsiteY35" fmla="*/ 584727 h 1978172"/>
              <a:gd name="connsiteX36" fmla="*/ 9149110 w 10768629"/>
              <a:gd name="connsiteY36" fmla="*/ 598906 h 1978172"/>
              <a:gd name="connsiteX37" fmla="*/ 9078556 w 10768629"/>
              <a:gd name="connsiteY37" fmla="*/ 644039 h 1978172"/>
              <a:gd name="connsiteX38" fmla="*/ 8996399 w 10768629"/>
              <a:gd name="connsiteY38" fmla="*/ 690055 h 1978172"/>
              <a:gd name="connsiteX39" fmla="*/ 8803791 w 10768629"/>
              <a:gd name="connsiteY39" fmla="*/ 813860 h 1978172"/>
              <a:gd name="connsiteX40" fmla="*/ 8636202 w 10768629"/>
              <a:gd name="connsiteY40" fmla="*/ 848463 h 1978172"/>
              <a:gd name="connsiteX41" fmla="*/ 8555372 w 10768629"/>
              <a:gd name="connsiteY41" fmla="*/ 883171 h 1978172"/>
              <a:gd name="connsiteX42" fmla="*/ 8507229 w 10768629"/>
              <a:gd name="connsiteY42" fmla="*/ 901665 h 1978172"/>
              <a:gd name="connsiteX43" fmla="*/ 8428473 w 10768629"/>
              <a:gd name="connsiteY43" fmla="*/ 927985 h 1978172"/>
              <a:gd name="connsiteX44" fmla="*/ 8427914 w 10768629"/>
              <a:gd name="connsiteY44" fmla="*/ 933480 h 1978172"/>
              <a:gd name="connsiteX45" fmla="*/ 8420327 w 10768629"/>
              <a:gd name="connsiteY45" fmla="*/ 941984 h 1978172"/>
              <a:gd name="connsiteX46" fmla="*/ 8394729 w 10768629"/>
              <a:gd name="connsiteY46" fmla="*/ 948347 h 1978172"/>
              <a:gd name="connsiteX47" fmla="*/ 8380548 w 10768629"/>
              <a:gd name="connsiteY47" fmla="*/ 987916 h 1978172"/>
              <a:gd name="connsiteX48" fmla="*/ 8375330 w 10768629"/>
              <a:gd name="connsiteY48" fmla="*/ 965444 h 1978172"/>
              <a:gd name="connsiteX49" fmla="*/ 8340796 w 10768629"/>
              <a:gd name="connsiteY49" fmla="*/ 980522 h 1978172"/>
              <a:gd name="connsiteX50" fmla="*/ 8304438 w 10768629"/>
              <a:gd name="connsiteY50" fmla="*/ 996739 h 1978172"/>
              <a:gd name="connsiteX51" fmla="*/ 8280929 w 10768629"/>
              <a:gd name="connsiteY51" fmla="*/ 1023089 h 1978172"/>
              <a:gd name="connsiteX52" fmla="*/ 8275760 w 10768629"/>
              <a:gd name="connsiteY52" fmla="*/ 1027772 h 1978172"/>
              <a:gd name="connsiteX53" fmla="*/ 8275478 w 10768629"/>
              <a:gd name="connsiteY53" fmla="*/ 1027605 h 1978172"/>
              <a:gd name="connsiteX54" fmla="*/ 8249003 w 10768629"/>
              <a:gd name="connsiteY54" fmla="*/ 1032033 h 1978172"/>
              <a:gd name="connsiteX55" fmla="*/ 8203836 w 10768629"/>
              <a:gd name="connsiteY55" fmla="*/ 1037347 h 1978172"/>
              <a:gd name="connsiteX56" fmla="*/ 8122936 w 10768629"/>
              <a:gd name="connsiteY56" fmla="*/ 1063113 h 1978172"/>
              <a:gd name="connsiteX57" fmla="*/ 8043658 w 10768629"/>
              <a:gd name="connsiteY57" fmla="*/ 1092746 h 1978172"/>
              <a:gd name="connsiteX58" fmla="*/ 8015351 w 10768629"/>
              <a:gd name="connsiteY58" fmla="*/ 1105478 h 1978172"/>
              <a:gd name="connsiteX59" fmla="*/ 7963145 w 10768629"/>
              <a:gd name="connsiteY59" fmla="*/ 1119346 h 1978172"/>
              <a:gd name="connsiteX60" fmla="*/ 7938145 w 10768629"/>
              <a:gd name="connsiteY60" fmla="*/ 1120225 h 1978172"/>
              <a:gd name="connsiteX61" fmla="*/ 7937238 w 10768629"/>
              <a:gd name="connsiteY61" fmla="*/ 1121204 h 1978172"/>
              <a:gd name="connsiteX62" fmla="*/ 7934398 w 10768629"/>
              <a:gd name="connsiteY62" fmla="*/ 1118240 h 1978172"/>
              <a:gd name="connsiteX63" fmla="*/ 7918248 w 10768629"/>
              <a:gd name="connsiteY63" fmla="*/ 1124371 h 1978172"/>
              <a:gd name="connsiteX64" fmla="*/ 7914119 w 10768629"/>
              <a:gd name="connsiteY64" fmla="*/ 1127653 h 1978172"/>
              <a:gd name="connsiteX65" fmla="*/ 7907658 w 10768629"/>
              <a:gd name="connsiteY65" fmla="*/ 1130350 h 1978172"/>
              <a:gd name="connsiteX66" fmla="*/ 7907434 w 10768629"/>
              <a:gd name="connsiteY66" fmla="*/ 1130103 h 1978172"/>
              <a:gd name="connsiteX67" fmla="*/ 7901508 w 10768629"/>
              <a:gd name="connsiteY67" fmla="*/ 1133245 h 1978172"/>
              <a:gd name="connsiteX68" fmla="*/ 7873287 w 10768629"/>
              <a:gd name="connsiteY68" fmla="*/ 1152609 h 1978172"/>
              <a:gd name="connsiteX69" fmla="*/ 7834833 w 10768629"/>
              <a:gd name="connsiteY69" fmla="*/ 1153868 h 1978172"/>
              <a:gd name="connsiteX70" fmla="*/ 7828661 w 10768629"/>
              <a:gd name="connsiteY70" fmla="*/ 1139994 h 1978172"/>
              <a:gd name="connsiteX71" fmla="*/ 7823966 w 10768629"/>
              <a:gd name="connsiteY71" fmla="*/ 1143178 h 1978172"/>
              <a:gd name="connsiteX72" fmla="*/ 7815078 w 10768629"/>
              <a:gd name="connsiteY72" fmla="*/ 1151776 h 1978172"/>
              <a:gd name="connsiteX73" fmla="*/ 7812026 w 10768629"/>
              <a:gd name="connsiteY73" fmla="*/ 1151522 h 1978172"/>
              <a:gd name="connsiteX74" fmla="*/ 7782249 w 10768629"/>
              <a:gd name="connsiteY74" fmla="*/ 1160970 h 1978172"/>
              <a:gd name="connsiteX75" fmla="*/ 7773476 w 10768629"/>
              <a:gd name="connsiteY75" fmla="*/ 1157414 h 1978172"/>
              <a:gd name="connsiteX76" fmla="*/ 7769600 w 10768629"/>
              <a:gd name="connsiteY76" fmla="*/ 1157365 h 1978172"/>
              <a:gd name="connsiteX77" fmla="*/ 7752631 w 10768629"/>
              <a:gd name="connsiteY77" fmla="*/ 1172815 h 1978172"/>
              <a:gd name="connsiteX78" fmla="*/ 7739392 w 10768629"/>
              <a:gd name="connsiteY78" fmla="*/ 1192062 h 1978172"/>
              <a:gd name="connsiteX79" fmla="*/ 7677677 w 10768629"/>
              <a:gd name="connsiteY79" fmla="*/ 1216394 h 1978172"/>
              <a:gd name="connsiteX80" fmla="*/ 7586920 w 10768629"/>
              <a:gd name="connsiteY80" fmla="*/ 1261888 h 1978172"/>
              <a:gd name="connsiteX81" fmla="*/ 7486100 w 10768629"/>
              <a:gd name="connsiteY81" fmla="*/ 1292563 h 1978172"/>
              <a:gd name="connsiteX82" fmla="*/ 7411323 w 10768629"/>
              <a:gd name="connsiteY82" fmla="*/ 1340732 h 1978172"/>
              <a:gd name="connsiteX83" fmla="*/ 7240698 w 10768629"/>
              <a:gd name="connsiteY83" fmla="*/ 1438832 h 1978172"/>
              <a:gd name="connsiteX84" fmla="*/ 7197675 w 10768629"/>
              <a:gd name="connsiteY84" fmla="*/ 1447530 h 1978172"/>
              <a:gd name="connsiteX85" fmla="*/ 7164788 w 10768629"/>
              <a:gd name="connsiteY85" fmla="*/ 1480293 h 1978172"/>
              <a:gd name="connsiteX86" fmla="*/ 7147929 w 10768629"/>
              <a:gd name="connsiteY86" fmla="*/ 1477641 h 1978172"/>
              <a:gd name="connsiteX87" fmla="*/ 7144965 w 10768629"/>
              <a:gd name="connsiteY87" fmla="*/ 1476908 h 1978172"/>
              <a:gd name="connsiteX88" fmla="*/ 7134299 w 10768629"/>
              <a:gd name="connsiteY88" fmla="*/ 1479969 h 1978172"/>
              <a:gd name="connsiteX89" fmla="*/ 7129809 w 10768629"/>
              <a:gd name="connsiteY89" fmla="*/ 1473339 h 1978172"/>
              <a:gd name="connsiteX90" fmla="*/ 7112688 w 10768629"/>
              <a:gd name="connsiteY90" fmla="*/ 1472575 h 1978172"/>
              <a:gd name="connsiteX91" fmla="*/ 7093470 w 10768629"/>
              <a:gd name="connsiteY91" fmla="*/ 1480300 h 1978172"/>
              <a:gd name="connsiteX92" fmla="*/ 7025034 w 10768629"/>
              <a:gd name="connsiteY92" fmla="*/ 1506934 h 1978172"/>
              <a:gd name="connsiteX93" fmla="*/ 7014783 w 10768629"/>
              <a:gd name="connsiteY93" fmla="*/ 1515868 h 1978172"/>
              <a:gd name="connsiteX94" fmla="*/ 6979706 w 10768629"/>
              <a:gd name="connsiteY94" fmla="*/ 1523511 h 1978172"/>
              <a:gd name="connsiteX95" fmla="*/ 6977890 w 10768629"/>
              <a:gd name="connsiteY95" fmla="*/ 1525793 h 1978172"/>
              <a:gd name="connsiteX96" fmla="*/ 6944339 w 10768629"/>
              <a:gd name="connsiteY96" fmla="*/ 1536237 h 1978172"/>
              <a:gd name="connsiteX97" fmla="*/ 6886996 w 10768629"/>
              <a:gd name="connsiteY97" fmla="*/ 1563569 h 1978172"/>
              <a:gd name="connsiteX98" fmla="*/ 6874510 w 10768629"/>
              <a:gd name="connsiteY98" fmla="*/ 1558469 h 1978172"/>
              <a:gd name="connsiteX99" fmla="*/ 6871943 w 10768629"/>
              <a:gd name="connsiteY99" fmla="*/ 1554651 h 1978172"/>
              <a:gd name="connsiteX100" fmla="*/ 6856174 w 10768629"/>
              <a:gd name="connsiteY100" fmla="*/ 1562024 h 1978172"/>
              <a:gd name="connsiteX101" fmla="*/ 6842321 w 10768629"/>
              <a:gd name="connsiteY101" fmla="*/ 1560554 h 1978172"/>
              <a:gd name="connsiteX102" fmla="*/ 6832713 w 10768629"/>
              <a:gd name="connsiteY102" fmla="*/ 1569357 h 1978172"/>
              <a:gd name="connsiteX103" fmla="*/ 6816351 w 10768629"/>
              <a:gd name="connsiteY103" fmla="*/ 1571495 h 1978172"/>
              <a:gd name="connsiteX104" fmla="*/ 6795800 w 10768629"/>
              <a:gd name="connsiteY104" fmla="*/ 1572010 h 1978172"/>
              <a:gd name="connsiteX105" fmla="*/ 6777546 w 10768629"/>
              <a:gd name="connsiteY105" fmla="*/ 1568661 h 1978172"/>
              <a:gd name="connsiteX106" fmla="*/ 6751528 w 10768629"/>
              <a:gd name="connsiteY106" fmla="*/ 1574143 h 1978172"/>
              <a:gd name="connsiteX107" fmla="*/ 6691966 w 10768629"/>
              <a:gd name="connsiteY107" fmla="*/ 1582255 h 1978172"/>
              <a:gd name="connsiteX108" fmla="*/ 6646941 w 10768629"/>
              <a:gd name="connsiteY108" fmla="*/ 1588471 h 1978172"/>
              <a:gd name="connsiteX109" fmla="*/ 6568576 w 10768629"/>
              <a:gd name="connsiteY109" fmla="*/ 1606488 h 1978172"/>
              <a:gd name="connsiteX110" fmla="*/ 6554358 w 10768629"/>
              <a:gd name="connsiteY110" fmla="*/ 1621701 h 1978172"/>
              <a:gd name="connsiteX111" fmla="*/ 6516968 w 10768629"/>
              <a:gd name="connsiteY111" fmla="*/ 1617195 h 1978172"/>
              <a:gd name="connsiteX112" fmla="*/ 6506479 w 10768629"/>
              <a:gd name="connsiteY112" fmla="*/ 1602227 h 1978172"/>
              <a:gd name="connsiteX113" fmla="*/ 6458436 w 10768629"/>
              <a:gd name="connsiteY113" fmla="*/ 1607332 h 1978172"/>
              <a:gd name="connsiteX114" fmla="*/ 6414786 w 10768629"/>
              <a:gd name="connsiteY114" fmla="*/ 1628815 h 1978172"/>
              <a:gd name="connsiteX115" fmla="*/ 6357085 w 10768629"/>
              <a:gd name="connsiteY115" fmla="*/ 1640846 h 1978172"/>
              <a:gd name="connsiteX116" fmla="*/ 6322636 w 10768629"/>
              <a:gd name="connsiteY116" fmla="*/ 1648213 h 1978172"/>
              <a:gd name="connsiteX117" fmla="*/ 6226172 w 10768629"/>
              <a:gd name="connsiteY117" fmla="*/ 1654676 h 1978172"/>
              <a:gd name="connsiteX118" fmla="*/ 6221217 w 10768629"/>
              <a:gd name="connsiteY118" fmla="*/ 1654506 h 1978172"/>
              <a:gd name="connsiteX119" fmla="*/ 6204956 w 10768629"/>
              <a:gd name="connsiteY119" fmla="*/ 1664280 h 1978172"/>
              <a:gd name="connsiteX120" fmla="*/ 6204270 w 10768629"/>
              <a:gd name="connsiteY120" fmla="*/ 1666782 h 1978172"/>
              <a:gd name="connsiteX121" fmla="*/ 6143810 w 10768629"/>
              <a:gd name="connsiteY121" fmla="*/ 1661963 h 1978172"/>
              <a:gd name="connsiteX122" fmla="*/ 6136560 w 10768629"/>
              <a:gd name="connsiteY122" fmla="*/ 1665728 h 1978172"/>
              <a:gd name="connsiteX123" fmla="*/ 6096155 w 10768629"/>
              <a:gd name="connsiteY123" fmla="*/ 1656951 h 1978172"/>
              <a:gd name="connsiteX124" fmla="*/ 6075812 w 10768629"/>
              <a:gd name="connsiteY124" fmla="*/ 1655422 h 1978172"/>
              <a:gd name="connsiteX125" fmla="*/ 6039495 w 10768629"/>
              <a:gd name="connsiteY125" fmla="*/ 1649680 h 1978172"/>
              <a:gd name="connsiteX126" fmla="*/ 6036523 w 10768629"/>
              <a:gd name="connsiteY126" fmla="*/ 1652121 h 1978172"/>
              <a:gd name="connsiteX127" fmla="*/ 6029328 w 10768629"/>
              <a:gd name="connsiteY127" fmla="*/ 1649904 h 1978172"/>
              <a:gd name="connsiteX128" fmla="*/ 6024075 w 10768629"/>
              <a:gd name="connsiteY128" fmla="*/ 1652779 h 1978172"/>
              <a:gd name="connsiteX129" fmla="*/ 6018085 w 10768629"/>
              <a:gd name="connsiteY129" fmla="*/ 1652030 h 1978172"/>
              <a:gd name="connsiteX130" fmla="*/ 5955513 w 10768629"/>
              <a:gd name="connsiteY130" fmla="*/ 1663584 h 1978172"/>
              <a:gd name="connsiteX131" fmla="*/ 5941996 w 10768629"/>
              <a:gd name="connsiteY131" fmla="*/ 1661326 h 1978172"/>
              <a:gd name="connsiteX132" fmla="*/ 5931789 w 10768629"/>
              <a:gd name="connsiteY132" fmla="*/ 1669915 h 1978172"/>
              <a:gd name="connsiteX133" fmla="*/ 5888686 w 10768629"/>
              <a:gd name="connsiteY133" fmla="*/ 1672175 h 1978172"/>
              <a:gd name="connsiteX134" fmla="*/ 5873794 w 10768629"/>
              <a:gd name="connsiteY134" fmla="*/ 1665454 h 1978172"/>
              <a:gd name="connsiteX135" fmla="*/ 5860022 w 10768629"/>
              <a:gd name="connsiteY135" fmla="*/ 1660635 h 1978172"/>
              <a:gd name="connsiteX136" fmla="*/ 5858237 w 10768629"/>
              <a:gd name="connsiteY136" fmla="*/ 1660649 h 1978172"/>
              <a:gd name="connsiteX137" fmla="*/ 5840319 w 10768629"/>
              <a:gd name="connsiteY137" fmla="*/ 1660798 h 1978172"/>
              <a:gd name="connsiteX138" fmla="*/ 5806984 w 10768629"/>
              <a:gd name="connsiteY138" fmla="*/ 1661075 h 1978172"/>
              <a:gd name="connsiteX139" fmla="*/ 5742351 w 10768629"/>
              <a:gd name="connsiteY139" fmla="*/ 1667489 h 1978172"/>
              <a:gd name="connsiteX140" fmla="*/ 5521171 w 10768629"/>
              <a:gd name="connsiteY140" fmla="*/ 1671626 h 1978172"/>
              <a:gd name="connsiteX141" fmla="*/ 5457384 w 10768629"/>
              <a:gd name="connsiteY141" fmla="*/ 1683952 h 1978172"/>
              <a:gd name="connsiteX142" fmla="*/ 4950070 w 10768629"/>
              <a:gd name="connsiteY142" fmla="*/ 1748401 h 1978172"/>
              <a:gd name="connsiteX143" fmla="*/ 4872172 w 10768629"/>
              <a:gd name="connsiteY143" fmla="*/ 1757222 h 1978172"/>
              <a:gd name="connsiteX144" fmla="*/ 4809524 w 10768629"/>
              <a:gd name="connsiteY144" fmla="*/ 1761033 h 1978172"/>
              <a:gd name="connsiteX145" fmla="*/ 4759058 w 10768629"/>
              <a:gd name="connsiteY145" fmla="*/ 1766533 h 1978172"/>
              <a:gd name="connsiteX146" fmla="*/ 4719749 w 10768629"/>
              <a:gd name="connsiteY146" fmla="*/ 1771811 h 1978172"/>
              <a:gd name="connsiteX147" fmla="*/ 4568686 w 10768629"/>
              <a:gd name="connsiteY147" fmla="*/ 1786141 h 1978172"/>
              <a:gd name="connsiteX148" fmla="*/ 4418751 w 10768629"/>
              <a:gd name="connsiteY148" fmla="*/ 1796932 h 1978172"/>
              <a:gd name="connsiteX149" fmla="*/ 4378377 w 10768629"/>
              <a:gd name="connsiteY149" fmla="*/ 1815528 h 1978172"/>
              <a:gd name="connsiteX150" fmla="*/ 4320575 w 10768629"/>
              <a:gd name="connsiteY150" fmla="*/ 1832722 h 1978172"/>
              <a:gd name="connsiteX151" fmla="*/ 4211935 w 10768629"/>
              <a:gd name="connsiteY151" fmla="*/ 1860177 h 1978172"/>
              <a:gd name="connsiteX152" fmla="*/ 4101228 w 10768629"/>
              <a:gd name="connsiteY152" fmla="*/ 1868717 h 1978172"/>
              <a:gd name="connsiteX153" fmla="*/ 3973223 w 10768629"/>
              <a:gd name="connsiteY153" fmla="*/ 1881015 h 1978172"/>
              <a:gd name="connsiteX154" fmla="*/ 3900992 w 10768629"/>
              <a:gd name="connsiteY154" fmla="*/ 1880603 h 1978172"/>
              <a:gd name="connsiteX155" fmla="*/ 3662119 w 10768629"/>
              <a:gd name="connsiteY155" fmla="*/ 1889285 h 1978172"/>
              <a:gd name="connsiteX156" fmla="*/ 3496919 w 10768629"/>
              <a:gd name="connsiteY156" fmla="*/ 1873180 h 1978172"/>
              <a:gd name="connsiteX157" fmla="*/ 3449433 w 10768629"/>
              <a:gd name="connsiteY157" fmla="*/ 1889681 h 1978172"/>
              <a:gd name="connsiteX158" fmla="*/ 3369766 w 10768629"/>
              <a:gd name="connsiteY158" fmla="*/ 1916653 h 1978172"/>
              <a:gd name="connsiteX159" fmla="*/ 3269672 w 10768629"/>
              <a:gd name="connsiteY159" fmla="*/ 1938036 h 1978172"/>
              <a:gd name="connsiteX160" fmla="*/ 3224897 w 10768629"/>
              <a:gd name="connsiteY160" fmla="*/ 1943733 h 1978172"/>
              <a:gd name="connsiteX161" fmla="*/ 3161463 w 10768629"/>
              <a:gd name="connsiteY161" fmla="*/ 1946591 h 1978172"/>
              <a:gd name="connsiteX162" fmla="*/ 3112044 w 10768629"/>
              <a:gd name="connsiteY162" fmla="*/ 1935614 h 1978172"/>
              <a:gd name="connsiteX163" fmla="*/ 3069716 w 10768629"/>
              <a:gd name="connsiteY163" fmla="*/ 1930463 h 1978172"/>
              <a:gd name="connsiteX164" fmla="*/ 3005773 w 10768629"/>
              <a:gd name="connsiteY164" fmla="*/ 1915878 h 1978172"/>
              <a:gd name="connsiteX165" fmla="*/ 2897201 w 10768629"/>
              <a:gd name="connsiteY165" fmla="*/ 1926772 h 1978172"/>
              <a:gd name="connsiteX166" fmla="*/ 2783891 w 10768629"/>
              <a:gd name="connsiteY166" fmla="*/ 1931749 h 1978172"/>
              <a:gd name="connsiteX167" fmla="*/ 2712447 w 10768629"/>
              <a:gd name="connsiteY167" fmla="*/ 1933044 h 1978172"/>
              <a:gd name="connsiteX168" fmla="*/ 2560151 w 10768629"/>
              <a:gd name="connsiteY168" fmla="*/ 1963609 h 1978172"/>
              <a:gd name="connsiteX169" fmla="*/ 2367221 w 10768629"/>
              <a:gd name="connsiteY169" fmla="*/ 1971884 h 1978172"/>
              <a:gd name="connsiteX170" fmla="*/ 2272130 w 10768629"/>
              <a:gd name="connsiteY170" fmla="*/ 1961162 h 1978172"/>
              <a:gd name="connsiteX171" fmla="*/ 2189404 w 10768629"/>
              <a:gd name="connsiteY171" fmla="*/ 1978172 h 1978172"/>
              <a:gd name="connsiteX172" fmla="*/ 2077704 w 10768629"/>
              <a:gd name="connsiteY172" fmla="*/ 1965002 h 1978172"/>
              <a:gd name="connsiteX173" fmla="*/ 2033299 w 10768629"/>
              <a:gd name="connsiteY173" fmla="*/ 1969042 h 1978172"/>
              <a:gd name="connsiteX174" fmla="*/ 1967996 w 10768629"/>
              <a:gd name="connsiteY174" fmla="*/ 1953187 h 1978172"/>
              <a:gd name="connsiteX175" fmla="*/ 1855805 w 10768629"/>
              <a:gd name="connsiteY175" fmla="*/ 1926082 h 1978172"/>
              <a:gd name="connsiteX176" fmla="*/ 1790957 w 10768629"/>
              <a:gd name="connsiteY176" fmla="*/ 1919460 h 1978172"/>
              <a:gd name="connsiteX177" fmla="*/ 1613978 w 10768629"/>
              <a:gd name="connsiteY177" fmla="*/ 1891581 h 1978172"/>
              <a:gd name="connsiteX178" fmla="*/ 1436831 w 10768629"/>
              <a:gd name="connsiteY178" fmla="*/ 1856201 h 1978172"/>
              <a:gd name="connsiteX179" fmla="*/ 1357365 w 10768629"/>
              <a:gd name="connsiteY179" fmla="*/ 1832140 h 1978172"/>
              <a:gd name="connsiteX180" fmla="*/ 1232341 w 10768629"/>
              <a:gd name="connsiteY180" fmla="*/ 1785942 h 1978172"/>
              <a:gd name="connsiteX181" fmla="*/ 1162595 w 10768629"/>
              <a:gd name="connsiteY181" fmla="*/ 1784330 h 1978172"/>
              <a:gd name="connsiteX182" fmla="*/ 1120257 w 10768629"/>
              <a:gd name="connsiteY182" fmla="*/ 1789615 h 1978172"/>
              <a:gd name="connsiteX183" fmla="*/ 991903 w 10768629"/>
              <a:gd name="connsiteY183" fmla="*/ 1786741 h 1978172"/>
              <a:gd name="connsiteX184" fmla="*/ 883960 w 10768629"/>
              <a:gd name="connsiteY184" fmla="*/ 1809389 h 1978172"/>
              <a:gd name="connsiteX185" fmla="*/ 766531 w 10768629"/>
              <a:gd name="connsiteY185" fmla="*/ 1805053 h 1978172"/>
              <a:gd name="connsiteX186" fmla="*/ 669779 w 10768629"/>
              <a:gd name="connsiteY186" fmla="*/ 1800537 h 1978172"/>
              <a:gd name="connsiteX187" fmla="*/ 523898 w 10768629"/>
              <a:gd name="connsiteY187" fmla="*/ 1811085 h 1978172"/>
              <a:gd name="connsiteX188" fmla="*/ 360251 w 10768629"/>
              <a:gd name="connsiteY188" fmla="*/ 1830735 h 1978172"/>
              <a:gd name="connsiteX189" fmla="*/ 255207 w 10768629"/>
              <a:gd name="connsiteY189" fmla="*/ 1818275 h 1978172"/>
              <a:gd name="connsiteX190" fmla="*/ 101803 w 10768629"/>
              <a:gd name="connsiteY190" fmla="*/ 1870647 h 1978172"/>
              <a:gd name="connsiteX191" fmla="*/ 25397 w 10768629"/>
              <a:gd name="connsiteY191" fmla="*/ 1888443 h 1978172"/>
              <a:gd name="connsiteX192" fmla="*/ 2370 w 10768629"/>
              <a:gd name="connsiteY192" fmla="*/ 1878311 h 1978172"/>
              <a:gd name="connsiteX193" fmla="*/ 0 w 10768629"/>
              <a:gd name="connsiteY193" fmla="*/ 1878785 h 1978172"/>
              <a:gd name="connsiteX194" fmla="*/ 0 w 10768629"/>
              <a:gd name="connsiteY194" fmla="*/ 0 h 1978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Lst>
            <a:rect l="l" t="t" r="r" b="b"/>
            <a:pathLst>
              <a:path w="10768629" h="1978172">
                <a:moveTo>
                  <a:pt x="0" y="0"/>
                </a:moveTo>
                <a:lnTo>
                  <a:pt x="10768629" y="0"/>
                </a:lnTo>
                <a:lnTo>
                  <a:pt x="10733254" y="31439"/>
                </a:lnTo>
                <a:lnTo>
                  <a:pt x="10727085" y="37910"/>
                </a:lnTo>
                <a:cubicBezTo>
                  <a:pt x="10712973" y="56080"/>
                  <a:pt x="10699457" y="78430"/>
                  <a:pt x="10675953" y="68623"/>
                </a:cubicBezTo>
                <a:cubicBezTo>
                  <a:pt x="10685972" y="89202"/>
                  <a:pt x="10641629" y="69781"/>
                  <a:pt x="10637091" y="90361"/>
                </a:cubicBezTo>
                <a:cubicBezTo>
                  <a:pt x="10635214" y="107005"/>
                  <a:pt x="10621323" y="104993"/>
                  <a:pt x="10610971" y="110764"/>
                </a:cubicBezTo>
                <a:cubicBezTo>
                  <a:pt x="10603980" y="127568"/>
                  <a:pt x="10551417" y="141180"/>
                  <a:pt x="10532872" y="138028"/>
                </a:cubicBezTo>
                <a:cubicBezTo>
                  <a:pt x="10480300" y="119072"/>
                  <a:pt x="10440532" y="186296"/>
                  <a:pt x="10398558" y="172911"/>
                </a:cubicBezTo>
                <a:cubicBezTo>
                  <a:pt x="10387708" y="174114"/>
                  <a:pt x="10378792" y="177646"/>
                  <a:pt x="10371128" y="182609"/>
                </a:cubicBezTo>
                <a:lnTo>
                  <a:pt x="10352178" y="199976"/>
                </a:lnTo>
                <a:lnTo>
                  <a:pt x="10351815" y="211879"/>
                </a:lnTo>
                <a:lnTo>
                  <a:pt x="10337471" y="218661"/>
                </a:lnTo>
                <a:lnTo>
                  <a:pt x="10334625" y="222351"/>
                </a:lnTo>
                <a:cubicBezTo>
                  <a:pt x="10321108" y="225227"/>
                  <a:pt x="10278615" y="228401"/>
                  <a:pt x="10256365" y="235917"/>
                </a:cubicBezTo>
                <a:cubicBezTo>
                  <a:pt x="10218136" y="258033"/>
                  <a:pt x="10224552" y="209685"/>
                  <a:pt x="10201127" y="267448"/>
                </a:cubicBezTo>
                <a:cubicBezTo>
                  <a:pt x="10121320" y="273476"/>
                  <a:pt x="10040763" y="345580"/>
                  <a:pt x="9961218" y="326720"/>
                </a:cubicBezTo>
                <a:cubicBezTo>
                  <a:pt x="9980173" y="341621"/>
                  <a:pt x="9883038" y="318484"/>
                  <a:pt x="9859715" y="355698"/>
                </a:cubicBezTo>
                <a:cubicBezTo>
                  <a:pt x="9812822" y="367758"/>
                  <a:pt x="9752089" y="383830"/>
                  <a:pt x="9679867" y="399081"/>
                </a:cubicBezTo>
                <a:cubicBezTo>
                  <a:pt x="9618357" y="415668"/>
                  <a:pt x="9525492" y="446315"/>
                  <a:pt x="9490654" y="455225"/>
                </a:cubicBezTo>
                <a:lnTo>
                  <a:pt x="9470837" y="452539"/>
                </a:lnTo>
                <a:lnTo>
                  <a:pt x="9469082" y="454891"/>
                </a:lnTo>
                <a:cubicBezTo>
                  <a:pt x="9460057" y="461184"/>
                  <a:pt x="9453495" y="461729"/>
                  <a:pt x="9448038" y="459733"/>
                </a:cubicBezTo>
                <a:lnTo>
                  <a:pt x="9396821" y="455795"/>
                </a:lnTo>
                <a:lnTo>
                  <a:pt x="9392197" y="459796"/>
                </a:lnTo>
                <a:lnTo>
                  <a:pt x="9347994" y="464462"/>
                </a:lnTo>
                <a:cubicBezTo>
                  <a:pt x="9347959" y="465155"/>
                  <a:pt x="9347925" y="465846"/>
                  <a:pt x="9347889" y="466539"/>
                </a:cubicBezTo>
                <a:cubicBezTo>
                  <a:pt x="9346648" y="471307"/>
                  <a:pt x="9343831" y="475025"/>
                  <a:pt x="9337639" y="476654"/>
                </a:cubicBezTo>
                <a:cubicBezTo>
                  <a:pt x="9354547" y="503661"/>
                  <a:pt x="9307720" y="510631"/>
                  <a:pt x="9287964" y="513052"/>
                </a:cubicBezTo>
                <a:cubicBezTo>
                  <a:pt x="9269905" y="526173"/>
                  <a:pt x="9245386" y="544358"/>
                  <a:pt x="9229283" y="555377"/>
                </a:cubicBezTo>
                <a:lnTo>
                  <a:pt x="9220274" y="557502"/>
                </a:lnTo>
                <a:cubicBezTo>
                  <a:pt x="9220250" y="557668"/>
                  <a:pt x="9220226" y="557835"/>
                  <a:pt x="9220202" y="558001"/>
                </a:cubicBezTo>
                <a:cubicBezTo>
                  <a:pt x="9218468" y="559434"/>
                  <a:pt x="9215591" y="560497"/>
                  <a:pt x="9210908" y="561147"/>
                </a:cubicBezTo>
                <a:lnTo>
                  <a:pt x="9186374" y="565502"/>
                </a:lnTo>
                <a:lnTo>
                  <a:pt x="9181058" y="569943"/>
                </a:lnTo>
                <a:lnTo>
                  <a:pt x="9167549" y="584727"/>
                </a:lnTo>
                <a:lnTo>
                  <a:pt x="9149110" y="598906"/>
                </a:lnTo>
                <a:cubicBezTo>
                  <a:pt x="9133575" y="594395"/>
                  <a:pt x="9087390" y="636567"/>
                  <a:pt x="9078556" y="644039"/>
                </a:cubicBezTo>
                <a:lnTo>
                  <a:pt x="8996399" y="690055"/>
                </a:lnTo>
                <a:cubicBezTo>
                  <a:pt x="8913147" y="777045"/>
                  <a:pt x="8867993" y="772591"/>
                  <a:pt x="8803791" y="813860"/>
                </a:cubicBezTo>
                <a:cubicBezTo>
                  <a:pt x="8745270" y="819906"/>
                  <a:pt x="8690049" y="823612"/>
                  <a:pt x="8636202" y="848463"/>
                </a:cubicBezTo>
                <a:cubicBezTo>
                  <a:pt x="8594799" y="860014"/>
                  <a:pt x="8568613" y="864779"/>
                  <a:pt x="8555372" y="883171"/>
                </a:cubicBezTo>
                <a:lnTo>
                  <a:pt x="8507229" y="901665"/>
                </a:lnTo>
                <a:lnTo>
                  <a:pt x="8428473" y="927985"/>
                </a:lnTo>
                <a:cubicBezTo>
                  <a:pt x="8428287" y="929817"/>
                  <a:pt x="8428100" y="931648"/>
                  <a:pt x="8427914" y="933480"/>
                </a:cubicBezTo>
                <a:lnTo>
                  <a:pt x="8420327" y="941984"/>
                </a:lnTo>
                <a:lnTo>
                  <a:pt x="8394729" y="948347"/>
                </a:lnTo>
                <a:lnTo>
                  <a:pt x="8380548" y="987916"/>
                </a:lnTo>
                <a:lnTo>
                  <a:pt x="8375330" y="965444"/>
                </a:lnTo>
                <a:cubicBezTo>
                  <a:pt x="8372375" y="964202"/>
                  <a:pt x="8344433" y="977378"/>
                  <a:pt x="8340796" y="980522"/>
                </a:cubicBezTo>
                <a:cubicBezTo>
                  <a:pt x="8328292" y="982128"/>
                  <a:pt x="8319237" y="991089"/>
                  <a:pt x="8304438" y="996739"/>
                </a:cubicBezTo>
                <a:cubicBezTo>
                  <a:pt x="8297193" y="1005683"/>
                  <a:pt x="8289328" y="1014568"/>
                  <a:pt x="8280929" y="1023089"/>
                </a:cubicBezTo>
                <a:lnTo>
                  <a:pt x="8275760" y="1027772"/>
                </a:lnTo>
                <a:lnTo>
                  <a:pt x="8275478" y="1027605"/>
                </a:lnTo>
                <a:cubicBezTo>
                  <a:pt x="8273970" y="1028076"/>
                  <a:pt x="8251461" y="1029408"/>
                  <a:pt x="8249003" y="1032033"/>
                </a:cubicBezTo>
                <a:lnTo>
                  <a:pt x="8203836" y="1037347"/>
                </a:lnTo>
                <a:cubicBezTo>
                  <a:pt x="8172789" y="1049890"/>
                  <a:pt x="8148166" y="1034625"/>
                  <a:pt x="8122936" y="1063113"/>
                </a:cubicBezTo>
                <a:cubicBezTo>
                  <a:pt x="8093850" y="1074757"/>
                  <a:pt x="8066781" y="1075350"/>
                  <a:pt x="8043658" y="1092746"/>
                </a:cubicBezTo>
                <a:cubicBezTo>
                  <a:pt x="8032157" y="1089174"/>
                  <a:pt x="8022145" y="1089998"/>
                  <a:pt x="8015351" y="1105478"/>
                </a:cubicBezTo>
                <a:cubicBezTo>
                  <a:pt x="7987544" y="1113006"/>
                  <a:pt x="7977708" y="1099152"/>
                  <a:pt x="7963145" y="1119346"/>
                </a:cubicBezTo>
                <a:cubicBezTo>
                  <a:pt x="7942622" y="1098880"/>
                  <a:pt x="7943760" y="1109516"/>
                  <a:pt x="7938145" y="1120225"/>
                </a:cubicBezTo>
                <a:lnTo>
                  <a:pt x="7937238" y="1121204"/>
                </a:lnTo>
                <a:lnTo>
                  <a:pt x="7934398" y="1118240"/>
                </a:lnTo>
                <a:lnTo>
                  <a:pt x="7918248" y="1124371"/>
                </a:lnTo>
                <a:lnTo>
                  <a:pt x="7914119" y="1127653"/>
                </a:lnTo>
                <a:cubicBezTo>
                  <a:pt x="7911201" y="1129547"/>
                  <a:pt x="7909169" y="1130331"/>
                  <a:pt x="7907658" y="1130350"/>
                </a:cubicBezTo>
                <a:lnTo>
                  <a:pt x="7907434" y="1130103"/>
                </a:lnTo>
                <a:lnTo>
                  <a:pt x="7901508" y="1133245"/>
                </a:lnTo>
                <a:cubicBezTo>
                  <a:pt x="7891644" y="1139271"/>
                  <a:pt x="7882185" y="1145815"/>
                  <a:pt x="7873287" y="1152609"/>
                </a:cubicBezTo>
                <a:cubicBezTo>
                  <a:pt x="7864672" y="1141906"/>
                  <a:pt x="7845199" y="1159242"/>
                  <a:pt x="7834833" y="1153868"/>
                </a:cubicBezTo>
                <a:lnTo>
                  <a:pt x="7828661" y="1139994"/>
                </a:lnTo>
                <a:lnTo>
                  <a:pt x="7823966" y="1143178"/>
                </a:lnTo>
                <a:lnTo>
                  <a:pt x="7815078" y="1151776"/>
                </a:lnTo>
                <a:cubicBezTo>
                  <a:pt x="7813692" y="1152943"/>
                  <a:pt x="7812687" y="1153116"/>
                  <a:pt x="7812026" y="1151522"/>
                </a:cubicBezTo>
                <a:cubicBezTo>
                  <a:pt x="7806555" y="1153054"/>
                  <a:pt x="7788673" y="1159989"/>
                  <a:pt x="7782249" y="1160970"/>
                </a:cubicBezTo>
                <a:lnTo>
                  <a:pt x="7773476" y="1157414"/>
                </a:lnTo>
                <a:lnTo>
                  <a:pt x="7769600" y="1157365"/>
                </a:lnTo>
                <a:lnTo>
                  <a:pt x="7752631" y="1172815"/>
                </a:lnTo>
                <a:lnTo>
                  <a:pt x="7739392" y="1192062"/>
                </a:lnTo>
                <a:lnTo>
                  <a:pt x="7677677" y="1216394"/>
                </a:lnTo>
                <a:lnTo>
                  <a:pt x="7586920" y="1261888"/>
                </a:lnTo>
                <a:cubicBezTo>
                  <a:pt x="7556723" y="1298911"/>
                  <a:pt x="7489187" y="1284518"/>
                  <a:pt x="7486100" y="1292563"/>
                </a:cubicBezTo>
                <a:cubicBezTo>
                  <a:pt x="7454875" y="1308356"/>
                  <a:pt x="7453335" y="1326361"/>
                  <a:pt x="7411323" y="1340732"/>
                </a:cubicBezTo>
                <a:cubicBezTo>
                  <a:pt x="7372519" y="1390006"/>
                  <a:pt x="7288617" y="1403664"/>
                  <a:pt x="7240698" y="1438832"/>
                </a:cubicBezTo>
                <a:cubicBezTo>
                  <a:pt x="7206467" y="1417136"/>
                  <a:pt x="7227555" y="1441678"/>
                  <a:pt x="7197675" y="1447530"/>
                </a:cubicBezTo>
                <a:cubicBezTo>
                  <a:pt x="7211601" y="1474927"/>
                  <a:pt x="7159483" y="1444981"/>
                  <a:pt x="7164788" y="1480293"/>
                </a:cubicBezTo>
                <a:cubicBezTo>
                  <a:pt x="7159184" y="1480240"/>
                  <a:pt x="7153584" y="1479075"/>
                  <a:pt x="7147929" y="1477641"/>
                </a:cubicBezTo>
                <a:lnTo>
                  <a:pt x="7144965" y="1476908"/>
                </a:lnTo>
                <a:lnTo>
                  <a:pt x="7134299" y="1479969"/>
                </a:lnTo>
                <a:lnTo>
                  <a:pt x="7129809" y="1473339"/>
                </a:lnTo>
                <a:lnTo>
                  <a:pt x="7112688" y="1472575"/>
                </a:lnTo>
                <a:cubicBezTo>
                  <a:pt x="7106506" y="1473449"/>
                  <a:pt x="7100123" y="1475741"/>
                  <a:pt x="7093470" y="1480300"/>
                </a:cubicBezTo>
                <a:cubicBezTo>
                  <a:pt x="7079039" y="1501274"/>
                  <a:pt x="7048991" y="1495718"/>
                  <a:pt x="7025034" y="1506934"/>
                </a:cubicBezTo>
                <a:lnTo>
                  <a:pt x="7014783" y="1515868"/>
                </a:lnTo>
                <a:lnTo>
                  <a:pt x="6979706" y="1523511"/>
                </a:lnTo>
                <a:lnTo>
                  <a:pt x="6977890" y="1525793"/>
                </a:lnTo>
                <a:cubicBezTo>
                  <a:pt x="6971996" y="1527914"/>
                  <a:pt x="6959488" y="1529941"/>
                  <a:pt x="6944339" y="1536237"/>
                </a:cubicBezTo>
                <a:lnTo>
                  <a:pt x="6886996" y="1563569"/>
                </a:lnTo>
                <a:lnTo>
                  <a:pt x="6874510" y="1558469"/>
                </a:lnTo>
                <a:lnTo>
                  <a:pt x="6871943" y="1554651"/>
                </a:lnTo>
                <a:lnTo>
                  <a:pt x="6856174" y="1562024"/>
                </a:lnTo>
                <a:lnTo>
                  <a:pt x="6842321" y="1560554"/>
                </a:lnTo>
                <a:lnTo>
                  <a:pt x="6832713" y="1569357"/>
                </a:lnTo>
                <a:lnTo>
                  <a:pt x="6816351" y="1571495"/>
                </a:lnTo>
                <a:cubicBezTo>
                  <a:pt x="6810216" y="1571510"/>
                  <a:pt x="6803310" y="1571324"/>
                  <a:pt x="6795800" y="1572010"/>
                </a:cubicBezTo>
                <a:lnTo>
                  <a:pt x="6777546" y="1568661"/>
                </a:lnTo>
                <a:lnTo>
                  <a:pt x="6751528" y="1574143"/>
                </a:lnTo>
                <a:cubicBezTo>
                  <a:pt x="6731455" y="1578562"/>
                  <a:pt x="6712054" y="1582098"/>
                  <a:pt x="6691966" y="1582255"/>
                </a:cubicBezTo>
                <a:cubicBezTo>
                  <a:pt x="6677921" y="1590738"/>
                  <a:pt x="6663787" y="1595441"/>
                  <a:pt x="6646941" y="1588471"/>
                </a:cubicBezTo>
                <a:cubicBezTo>
                  <a:pt x="6605135" y="1597971"/>
                  <a:pt x="6598373" y="1612583"/>
                  <a:pt x="6568576" y="1606488"/>
                </a:cubicBezTo>
                <a:cubicBezTo>
                  <a:pt x="6562510" y="1614734"/>
                  <a:pt x="6558067" y="1619360"/>
                  <a:pt x="6554358" y="1621701"/>
                </a:cubicBezTo>
                <a:cubicBezTo>
                  <a:pt x="6543227" y="1628727"/>
                  <a:pt x="6538724" y="1615196"/>
                  <a:pt x="6516968" y="1617195"/>
                </a:cubicBezTo>
                <a:cubicBezTo>
                  <a:pt x="6493173" y="1617368"/>
                  <a:pt x="6528193" y="1598652"/>
                  <a:pt x="6506479" y="1602227"/>
                </a:cubicBezTo>
                <a:cubicBezTo>
                  <a:pt x="6486674" y="1613929"/>
                  <a:pt x="6478484" y="1593997"/>
                  <a:pt x="6458436" y="1607332"/>
                </a:cubicBezTo>
                <a:cubicBezTo>
                  <a:pt x="6471168" y="1620800"/>
                  <a:pt x="6410323" y="1615478"/>
                  <a:pt x="6414786" y="1628815"/>
                </a:cubicBezTo>
                <a:cubicBezTo>
                  <a:pt x="6385942" y="1615041"/>
                  <a:pt x="6386569" y="1640238"/>
                  <a:pt x="6357085" y="1640846"/>
                </a:cubicBezTo>
                <a:cubicBezTo>
                  <a:pt x="6341163" y="1636809"/>
                  <a:pt x="6331497" y="1637754"/>
                  <a:pt x="6322636" y="1648213"/>
                </a:cubicBezTo>
                <a:cubicBezTo>
                  <a:pt x="6248448" y="1627802"/>
                  <a:pt x="6286748" y="1654976"/>
                  <a:pt x="6226172" y="1654676"/>
                </a:cubicBezTo>
                <a:lnTo>
                  <a:pt x="6221217" y="1654506"/>
                </a:lnTo>
                <a:lnTo>
                  <a:pt x="6204956" y="1664280"/>
                </a:lnTo>
                <a:cubicBezTo>
                  <a:pt x="6204728" y="1665114"/>
                  <a:pt x="6204498" y="1665947"/>
                  <a:pt x="6204270" y="1666782"/>
                </a:cubicBezTo>
                <a:lnTo>
                  <a:pt x="6143810" y="1661963"/>
                </a:lnTo>
                <a:lnTo>
                  <a:pt x="6136560" y="1665728"/>
                </a:lnTo>
                <a:lnTo>
                  <a:pt x="6096155" y="1656951"/>
                </a:lnTo>
                <a:lnTo>
                  <a:pt x="6075812" y="1655422"/>
                </a:lnTo>
                <a:lnTo>
                  <a:pt x="6039495" y="1649680"/>
                </a:lnTo>
                <a:lnTo>
                  <a:pt x="6036523" y="1652121"/>
                </a:lnTo>
                <a:lnTo>
                  <a:pt x="6029328" y="1649904"/>
                </a:lnTo>
                <a:lnTo>
                  <a:pt x="6024075" y="1652779"/>
                </a:lnTo>
                <a:lnTo>
                  <a:pt x="6018085" y="1652030"/>
                </a:lnTo>
                <a:cubicBezTo>
                  <a:pt x="6006658" y="1653831"/>
                  <a:pt x="5968194" y="1662035"/>
                  <a:pt x="5955513" y="1663584"/>
                </a:cubicBezTo>
                <a:lnTo>
                  <a:pt x="5941996" y="1661326"/>
                </a:lnTo>
                <a:lnTo>
                  <a:pt x="5931789" y="1669915"/>
                </a:lnTo>
                <a:lnTo>
                  <a:pt x="5888686" y="1672175"/>
                </a:lnTo>
                <a:lnTo>
                  <a:pt x="5873794" y="1665454"/>
                </a:lnTo>
                <a:lnTo>
                  <a:pt x="5860022" y="1660635"/>
                </a:lnTo>
                <a:lnTo>
                  <a:pt x="5858237" y="1660649"/>
                </a:lnTo>
                <a:lnTo>
                  <a:pt x="5840319" y="1660798"/>
                </a:lnTo>
                <a:lnTo>
                  <a:pt x="5806984" y="1661075"/>
                </a:lnTo>
                <a:cubicBezTo>
                  <a:pt x="5785708" y="1661533"/>
                  <a:pt x="5764126" y="1662974"/>
                  <a:pt x="5742351" y="1667489"/>
                </a:cubicBezTo>
                <a:cubicBezTo>
                  <a:pt x="5659069" y="1645168"/>
                  <a:pt x="5615134" y="1706361"/>
                  <a:pt x="5521171" y="1671626"/>
                </a:cubicBezTo>
                <a:cubicBezTo>
                  <a:pt x="5491803" y="1671296"/>
                  <a:pt x="5498089" y="1662666"/>
                  <a:pt x="5457384" y="1683952"/>
                </a:cubicBezTo>
                <a:cubicBezTo>
                  <a:pt x="5356959" y="1699287"/>
                  <a:pt x="5078905" y="1774579"/>
                  <a:pt x="4950070" y="1748401"/>
                </a:cubicBezTo>
                <a:cubicBezTo>
                  <a:pt x="4918276" y="1752255"/>
                  <a:pt x="4891043" y="1756936"/>
                  <a:pt x="4872172" y="1757222"/>
                </a:cubicBezTo>
                <a:lnTo>
                  <a:pt x="4809524" y="1761033"/>
                </a:lnTo>
                <a:cubicBezTo>
                  <a:pt x="4791324" y="1772975"/>
                  <a:pt x="4777258" y="1754591"/>
                  <a:pt x="4759058" y="1766533"/>
                </a:cubicBezTo>
                <a:cubicBezTo>
                  <a:pt x="4747481" y="1770744"/>
                  <a:pt x="4734604" y="1772921"/>
                  <a:pt x="4719749" y="1771811"/>
                </a:cubicBezTo>
                <a:cubicBezTo>
                  <a:pt x="4671168" y="1780243"/>
                  <a:pt x="4634134" y="1775931"/>
                  <a:pt x="4568686" y="1786141"/>
                </a:cubicBezTo>
                <a:cubicBezTo>
                  <a:pt x="4544667" y="1777910"/>
                  <a:pt x="4432547" y="1778168"/>
                  <a:pt x="4418751" y="1796932"/>
                </a:cubicBezTo>
                <a:cubicBezTo>
                  <a:pt x="4403360" y="1801488"/>
                  <a:pt x="4385278" y="1795746"/>
                  <a:pt x="4378377" y="1815528"/>
                </a:cubicBezTo>
                <a:cubicBezTo>
                  <a:pt x="4366870" y="1839461"/>
                  <a:pt x="4337372" y="1814003"/>
                  <a:pt x="4320575" y="1832722"/>
                </a:cubicBezTo>
                <a:cubicBezTo>
                  <a:pt x="4277898" y="1857053"/>
                  <a:pt x="4243945" y="1846759"/>
                  <a:pt x="4211935" y="1860177"/>
                </a:cubicBezTo>
                <a:cubicBezTo>
                  <a:pt x="4181519" y="1859584"/>
                  <a:pt x="4171342" y="1859762"/>
                  <a:pt x="4101228" y="1868717"/>
                </a:cubicBezTo>
                <a:cubicBezTo>
                  <a:pt x="4080159" y="1876188"/>
                  <a:pt x="4039427" y="1877381"/>
                  <a:pt x="3973223" y="1881015"/>
                </a:cubicBezTo>
                <a:cubicBezTo>
                  <a:pt x="3971330" y="1884974"/>
                  <a:pt x="3952843" y="1879225"/>
                  <a:pt x="3900992" y="1880603"/>
                </a:cubicBezTo>
                <a:cubicBezTo>
                  <a:pt x="3849141" y="1881981"/>
                  <a:pt x="3740060" y="1895686"/>
                  <a:pt x="3662119" y="1889285"/>
                </a:cubicBezTo>
                <a:cubicBezTo>
                  <a:pt x="3565155" y="1881322"/>
                  <a:pt x="3613412" y="1915150"/>
                  <a:pt x="3496919" y="1873180"/>
                </a:cubicBezTo>
                <a:cubicBezTo>
                  <a:pt x="3488062" y="1895719"/>
                  <a:pt x="3474293" y="1876288"/>
                  <a:pt x="3449433" y="1889681"/>
                </a:cubicBezTo>
                <a:cubicBezTo>
                  <a:pt x="3406553" y="1891629"/>
                  <a:pt x="3413217" y="1897797"/>
                  <a:pt x="3369766" y="1916653"/>
                </a:cubicBezTo>
                <a:cubicBezTo>
                  <a:pt x="3338805" y="1929531"/>
                  <a:pt x="3289487" y="1928617"/>
                  <a:pt x="3269672" y="1938036"/>
                </a:cubicBezTo>
                <a:lnTo>
                  <a:pt x="3224897" y="1943733"/>
                </a:lnTo>
                <a:cubicBezTo>
                  <a:pt x="3188693" y="1949271"/>
                  <a:pt x="3178540" y="1909145"/>
                  <a:pt x="3161463" y="1946591"/>
                </a:cubicBezTo>
                <a:lnTo>
                  <a:pt x="3112044" y="1935614"/>
                </a:lnTo>
                <a:lnTo>
                  <a:pt x="3069716" y="1930463"/>
                </a:lnTo>
                <a:cubicBezTo>
                  <a:pt x="3049937" y="1924285"/>
                  <a:pt x="3047816" y="1925644"/>
                  <a:pt x="3005773" y="1915878"/>
                </a:cubicBezTo>
                <a:cubicBezTo>
                  <a:pt x="2978838" y="1921092"/>
                  <a:pt x="2967972" y="1927319"/>
                  <a:pt x="2897201" y="1926772"/>
                </a:cubicBezTo>
                <a:lnTo>
                  <a:pt x="2783891" y="1931749"/>
                </a:lnTo>
                <a:cubicBezTo>
                  <a:pt x="2753098" y="1932794"/>
                  <a:pt x="2731621" y="1915151"/>
                  <a:pt x="2712447" y="1933044"/>
                </a:cubicBezTo>
                <a:cubicBezTo>
                  <a:pt x="2621923" y="1990472"/>
                  <a:pt x="2637976" y="1949546"/>
                  <a:pt x="2560151" y="1963609"/>
                </a:cubicBezTo>
                <a:cubicBezTo>
                  <a:pt x="2472084" y="1973456"/>
                  <a:pt x="2423631" y="1962133"/>
                  <a:pt x="2367221" y="1971884"/>
                </a:cubicBezTo>
                <a:cubicBezTo>
                  <a:pt x="2355331" y="1950582"/>
                  <a:pt x="2295649" y="1950006"/>
                  <a:pt x="2272130" y="1961162"/>
                </a:cubicBezTo>
                <a:cubicBezTo>
                  <a:pt x="2229336" y="1964326"/>
                  <a:pt x="2232627" y="1943953"/>
                  <a:pt x="2189404" y="1978172"/>
                </a:cubicBezTo>
                <a:cubicBezTo>
                  <a:pt x="2153824" y="1968017"/>
                  <a:pt x="2114605" y="1969166"/>
                  <a:pt x="2077704" y="1965002"/>
                </a:cubicBezTo>
                <a:cubicBezTo>
                  <a:pt x="2053064" y="1962036"/>
                  <a:pt x="2051584" y="1971011"/>
                  <a:pt x="2033299" y="1969042"/>
                </a:cubicBezTo>
                <a:cubicBezTo>
                  <a:pt x="2015014" y="1967073"/>
                  <a:pt x="1998956" y="1958903"/>
                  <a:pt x="1967996" y="1953187"/>
                </a:cubicBezTo>
                <a:cubicBezTo>
                  <a:pt x="1924117" y="1970917"/>
                  <a:pt x="1915668" y="1940297"/>
                  <a:pt x="1855805" y="1926082"/>
                </a:cubicBezTo>
                <a:cubicBezTo>
                  <a:pt x="1830663" y="1943732"/>
                  <a:pt x="1810564" y="1935694"/>
                  <a:pt x="1790957" y="1919460"/>
                </a:cubicBezTo>
                <a:cubicBezTo>
                  <a:pt x="1732588" y="1924884"/>
                  <a:pt x="1679506" y="1900619"/>
                  <a:pt x="1613978" y="1891581"/>
                </a:cubicBezTo>
                <a:cubicBezTo>
                  <a:pt x="1542961" y="1912227"/>
                  <a:pt x="1506863" y="1865666"/>
                  <a:pt x="1436831" y="1856201"/>
                </a:cubicBezTo>
                <a:cubicBezTo>
                  <a:pt x="1409149" y="1862955"/>
                  <a:pt x="1416370" y="1829853"/>
                  <a:pt x="1357365" y="1832140"/>
                </a:cubicBezTo>
                <a:cubicBezTo>
                  <a:pt x="1285880" y="1811785"/>
                  <a:pt x="1273193" y="1786872"/>
                  <a:pt x="1232341" y="1785942"/>
                </a:cubicBezTo>
                <a:cubicBezTo>
                  <a:pt x="1223903" y="1792798"/>
                  <a:pt x="1160576" y="1793911"/>
                  <a:pt x="1162595" y="1784330"/>
                </a:cubicBezTo>
                <a:cubicBezTo>
                  <a:pt x="1153167" y="1787110"/>
                  <a:pt x="1122206" y="1805077"/>
                  <a:pt x="1120257" y="1789615"/>
                </a:cubicBezTo>
                <a:cubicBezTo>
                  <a:pt x="1073149" y="1786750"/>
                  <a:pt x="1034361" y="1768718"/>
                  <a:pt x="991903" y="1786741"/>
                </a:cubicBezTo>
                <a:cubicBezTo>
                  <a:pt x="966383" y="1781126"/>
                  <a:pt x="949501" y="1800915"/>
                  <a:pt x="883960" y="1809389"/>
                </a:cubicBezTo>
                <a:cubicBezTo>
                  <a:pt x="836064" y="1808194"/>
                  <a:pt x="826980" y="1826610"/>
                  <a:pt x="766531" y="1805053"/>
                </a:cubicBezTo>
                <a:cubicBezTo>
                  <a:pt x="732778" y="1801141"/>
                  <a:pt x="694055" y="1787044"/>
                  <a:pt x="669779" y="1800537"/>
                </a:cubicBezTo>
                <a:cubicBezTo>
                  <a:pt x="645252" y="1794709"/>
                  <a:pt x="563495" y="1813232"/>
                  <a:pt x="523898" y="1811085"/>
                </a:cubicBezTo>
                <a:cubicBezTo>
                  <a:pt x="457555" y="1798530"/>
                  <a:pt x="395227" y="1824052"/>
                  <a:pt x="360251" y="1830735"/>
                </a:cubicBezTo>
                <a:cubicBezTo>
                  <a:pt x="313564" y="1825583"/>
                  <a:pt x="298281" y="1811622"/>
                  <a:pt x="255207" y="1818275"/>
                </a:cubicBezTo>
                <a:cubicBezTo>
                  <a:pt x="206572" y="1839769"/>
                  <a:pt x="160277" y="1836800"/>
                  <a:pt x="101803" y="1870647"/>
                </a:cubicBezTo>
                <a:cubicBezTo>
                  <a:pt x="85849" y="1910002"/>
                  <a:pt x="27997" y="1845258"/>
                  <a:pt x="25397" y="1888443"/>
                </a:cubicBezTo>
                <a:cubicBezTo>
                  <a:pt x="19096" y="1881154"/>
                  <a:pt x="11260" y="1878398"/>
                  <a:pt x="2370" y="1878311"/>
                </a:cubicBezTo>
                <a:lnTo>
                  <a:pt x="0" y="1878785"/>
                </a:lnTo>
                <a:lnTo>
                  <a:pt x="0" y="0"/>
                </a:lnTo>
                <a:close/>
              </a:path>
            </a:pathLst>
          </a:custGeom>
          <a:solidFill>
            <a:srgbClr val="82766A">
              <a:alpha val="15000"/>
            </a:srgbClr>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9" name="Segnaposto contenuto 8">
            <a:extLst>
              <a:ext uri="{FF2B5EF4-FFF2-40B4-BE49-F238E27FC236}">
                <a16:creationId xmlns:a16="http://schemas.microsoft.com/office/drawing/2014/main" id="{BA30DD4E-4284-736F-D546-CD454599FFC9}"/>
              </a:ext>
            </a:extLst>
          </p:cNvPr>
          <p:cNvSpPr>
            <a:spLocks noGrp="1"/>
          </p:cNvSpPr>
          <p:nvPr>
            <p:ph idx="1"/>
          </p:nvPr>
        </p:nvSpPr>
        <p:spPr>
          <a:xfrm>
            <a:off x="1137034" y="2198362"/>
            <a:ext cx="4544438" cy="4239014"/>
          </a:xfrm>
        </p:spPr>
        <p:txBody>
          <a:bodyPr vert="horz" lIns="91440" tIns="45720" rIns="91440" bIns="45720" rtlCol="0">
            <a:noAutofit/>
          </a:bodyPr>
          <a:lstStyle/>
          <a:p>
            <a:pPr algn="just"/>
            <a:r>
              <a:rPr lang="en-US" sz="1800" dirty="0">
                <a:latin typeface="Bierstadt" panose="020B0004020202020204" pitchFamily="34" charset="0"/>
              </a:rPr>
              <a:t> This </a:t>
            </a:r>
            <a:r>
              <a:rPr lang="en-US" sz="1800" b="1" dirty="0">
                <a:latin typeface="Bierstadt" panose="020B0004020202020204" pitchFamily="34" charset="0"/>
              </a:rPr>
              <a:t>positive feedback </a:t>
            </a:r>
            <a:r>
              <a:rPr lang="en-US" sz="1800" dirty="0">
                <a:latin typeface="Bierstadt" panose="020B0004020202020204" pitchFamily="34" charset="0"/>
              </a:rPr>
              <a:t>process is an </a:t>
            </a:r>
            <a:r>
              <a:rPr lang="en-US" sz="1800" b="1" dirty="0">
                <a:latin typeface="Bierstadt" panose="020B0004020202020204" pitchFamily="34" charset="0"/>
              </a:rPr>
              <a:t>example</a:t>
            </a:r>
            <a:r>
              <a:rPr lang="en-US" sz="1800" dirty="0">
                <a:latin typeface="Bierstadt" panose="020B0004020202020204" pitchFamily="34" charset="0"/>
              </a:rPr>
              <a:t> of:</a:t>
            </a:r>
          </a:p>
          <a:p>
            <a:pPr lvl="1" algn="just"/>
            <a:r>
              <a:rPr lang="en-US" sz="1800" b="1" dirty="0">
                <a:latin typeface="Bierstadt" panose="020B0004020202020204" pitchFamily="34" charset="0"/>
              </a:rPr>
              <a:t>self-organizing behavior </a:t>
            </a:r>
            <a:r>
              <a:rPr lang="en-US" sz="1800" dirty="0">
                <a:latin typeface="Bierstadt" panose="020B0004020202020204" pitchFamily="34" charset="0"/>
              </a:rPr>
              <a:t>of the ants: a </a:t>
            </a:r>
            <a:r>
              <a:rPr lang="en-US" sz="1800" b="1" dirty="0">
                <a:latin typeface="Bierstadt" panose="020B0004020202020204" pitchFamily="34" charset="0"/>
              </a:rPr>
              <a:t>macroscopic pattern (corresponding to the convergence toward one branch) </a:t>
            </a:r>
            <a:r>
              <a:rPr lang="en-US" sz="1800" dirty="0">
                <a:latin typeface="Bierstadt" panose="020B0004020202020204" pitchFamily="34" charset="0"/>
              </a:rPr>
              <a:t>emerges out of processes and </a:t>
            </a:r>
            <a:r>
              <a:rPr lang="en-US" sz="1800" b="1" dirty="0">
                <a:latin typeface="Bierstadt" panose="020B0004020202020204" pitchFamily="34" charset="0"/>
              </a:rPr>
              <a:t>interactions taking place at a ‘‘microscopic’’ level (local interactions among the individuals of the colony)</a:t>
            </a:r>
            <a:r>
              <a:rPr lang="en-US" sz="1800" dirty="0">
                <a:latin typeface="Bierstadt" panose="020B0004020202020204" pitchFamily="34" charset="0"/>
              </a:rPr>
              <a:t>. </a:t>
            </a:r>
          </a:p>
          <a:p>
            <a:pPr lvl="1" algn="just"/>
            <a:r>
              <a:rPr lang="en-US" sz="1800" b="1" dirty="0" err="1">
                <a:latin typeface="Bierstadt" panose="020B0004020202020204" pitchFamily="34" charset="0"/>
              </a:rPr>
              <a:t>stigmergic</a:t>
            </a:r>
            <a:r>
              <a:rPr lang="en-US" sz="1800" b="1" dirty="0">
                <a:latin typeface="Bierstadt" panose="020B0004020202020204" pitchFamily="34" charset="0"/>
              </a:rPr>
              <a:t> communication</a:t>
            </a:r>
            <a:r>
              <a:rPr lang="en-US" sz="1800" dirty="0">
                <a:latin typeface="Bierstadt" panose="020B0004020202020204" pitchFamily="34" charset="0"/>
              </a:rPr>
              <a:t>: ants coordinate their activities exploiting indirect communication mediated by modifications of the environment in which they move.</a:t>
            </a:r>
          </a:p>
        </p:txBody>
      </p:sp>
      <p:pic>
        <p:nvPicPr>
          <p:cNvPr id="6" name="Immagine 5">
            <a:extLst>
              <a:ext uri="{FF2B5EF4-FFF2-40B4-BE49-F238E27FC236}">
                <a16:creationId xmlns:a16="http://schemas.microsoft.com/office/drawing/2014/main" id="{0D00C847-93B9-94C8-16E7-85B9C0C34B50}"/>
              </a:ext>
            </a:extLst>
          </p:cNvPr>
          <p:cNvPicPr>
            <a:picLocks noChangeAspect="1"/>
          </p:cNvPicPr>
          <p:nvPr/>
        </p:nvPicPr>
        <p:blipFill>
          <a:blip r:embed="rId2"/>
          <a:stretch>
            <a:fillRect/>
          </a:stretch>
        </p:blipFill>
        <p:spPr>
          <a:xfrm>
            <a:off x="7141017" y="2184914"/>
            <a:ext cx="3945205" cy="3755915"/>
          </a:xfrm>
          <a:prstGeom prst="rect">
            <a:avLst/>
          </a:prstGeom>
        </p:spPr>
      </p:pic>
      <p:sp>
        <p:nvSpPr>
          <p:cNvPr id="18" name="Freeform: Shape 17">
            <a:extLst>
              <a:ext uri="{FF2B5EF4-FFF2-40B4-BE49-F238E27FC236}">
                <a16:creationId xmlns:a16="http://schemas.microsoft.com/office/drawing/2014/main" id="{9A0D773F-7A7D-4DBB-9DEA-86BB8B8F4BC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10800000">
            <a:off x="5381624" y="6209414"/>
            <a:ext cx="6810375" cy="648586"/>
          </a:xfrm>
          <a:custGeom>
            <a:avLst/>
            <a:gdLst>
              <a:gd name="connsiteX0" fmla="*/ 0 w 10753706"/>
              <a:gd name="connsiteY0" fmla="*/ 0 h 1027260"/>
              <a:gd name="connsiteX1" fmla="*/ 10753706 w 10753706"/>
              <a:gd name="connsiteY1" fmla="*/ 0 h 1027260"/>
              <a:gd name="connsiteX2" fmla="*/ 10748809 w 10753706"/>
              <a:gd name="connsiteY2" fmla="*/ 2522 h 1027260"/>
              <a:gd name="connsiteX3" fmla="*/ 10725330 w 10753706"/>
              <a:gd name="connsiteY3" fmla="*/ 11977 h 1027260"/>
              <a:gd name="connsiteX4" fmla="*/ 10615423 w 10753706"/>
              <a:gd name="connsiteY4" fmla="*/ 52967 h 1027260"/>
              <a:gd name="connsiteX5" fmla="*/ 10533936 w 10753706"/>
              <a:gd name="connsiteY5" fmla="*/ 53095 h 1027260"/>
              <a:gd name="connsiteX6" fmla="*/ 10466876 w 10753706"/>
              <a:gd name="connsiteY6" fmla="*/ 45180 h 1027260"/>
              <a:gd name="connsiteX7" fmla="*/ 10355090 w 10753706"/>
              <a:gd name="connsiteY7" fmla="*/ 89741 h 1027260"/>
              <a:gd name="connsiteX8" fmla="*/ 10087145 w 10753706"/>
              <a:gd name="connsiteY8" fmla="*/ 66115 h 1027260"/>
              <a:gd name="connsiteX9" fmla="*/ 10015902 w 10753706"/>
              <a:gd name="connsiteY9" fmla="*/ 76178 h 1027260"/>
              <a:gd name="connsiteX10" fmla="*/ 9806005 w 10753706"/>
              <a:gd name="connsiteY10" fmla="*/ 102435 h 1027260"/>
              <a:gd name="connsiteX11" fmla="*/ 9602583 w 10753706"/>
              <a:gd name="connsiteY11" fmla="*/ 179170 h 1027260"/>
              <a:gd name="connsiteX12" fmla="*/ 9469719 w 10753706"/>
              <a:gd name="connsiteY12" fmla="*/ 174721 h 1027260"/>
              <a:gd name="connsiteX13" fmla="*/ 9408692 w 10753706"/>
              <a:gd name="connsiteY13" fmla="*/ 189513 h 1027260"/>
              <a:gd name="connsiteX14" fmla="*/ 9364151 w 10753706"/>
              <a:gd name="connsiteY14" fmla="*/ 194072 h 1027260"/>
              <a:gd name="connsiteX15" fmla="*/ 9337751 w 10753706"/>
              <a:gd name="connsiteY15" fmla="*/ 197579 h 1027260"/>
              <a:gd name="connsiteX16" fmla="*/ 9297166 w 10753706"/>
              <a:gd name="connsiteY16" fmla="*/ 216558 h 1027260"/>
              <a:gd name="connsiteX17" fmla="*/ 9123859 w 10753706"/>
              <a:gd name="connsiteY17" fmla="*/ 237356 h 1027260"/>
              <a:gd name="connsiteX18" fmla="*/ 8950741 w 10753706"/>
              <a:gd name="connsiteY18" fmla="*/ 238020 h 1027260"/>
              <a:gd name="connsiteX19" fmla="*/ 8718236 w 10753706"/>
              <a:gd name="connsiteY19" fmla="*/ 303148 h 1027260"/>
              <a:gd name="connsiteX20" fmla="*/ 8694011 w 10753706"/>
              <a:gd name="connsiteY20" fmla="*/ 308812 h 1027260"/>
              <a:gd name="connsiteX21" fmla="*/ 8611976 w 10753706"/>
              <a:gd name="connsiteY21" fmla="*/ 324819 h 1027260"/>
              <a:gd name="connsiteX22" fmla="*/ 8562074 w 10753706"/>
              <a:gd name="connsiteY22" fmla="*/ 337971 h 1027260"/>
              <a:gd name="connsiteX23" fmla="*/ 8501724 w 10753706"/>
              <a:gd name="connsiteY23" fmla="*/ 360865 h 1027260"/>
              <a:gd name="connsiteX24" fmla="*/ 8504489 w 10753706"/>
              <a:gd name="connsiteY24" fmla="*/ 364790 h 1027260"/>
              <a:gd name="connsiteX25" fmla="*/ 8492774 w 10753706"/>
              <a:gd name="connsiteY25" fmla="*/ 366181 h 1027260"/>
              <a:gd name="connsiteX26" fmla="*/ 8466405 w 10753706"/>
              <a:gd name="connsiteY26" fmla="*/ 368724 h 1027260"/>
              <a:gd name="connsiteX27" fmla="*/ 8427069 w 10753706"/>
              <a:gd name="connsiteY27" fmla="*/ 387211 h 1027260"/>
              <a:gd name="connsiteX28" fmla="*/ 8387766 w 10753706"/>
              <a:gd name="connsiteY28" fmla="*/ 377161 h 1027260"/>
              <a:gd name="connsiteX29" fmla="*/ 8315874 w 10753706"/>
              <a:gd name="connsiteY29" fmla="*/ 395527 h 1027260"/>
              <a:gd name="connsiteX30" fmla="*/ 8274474 w 10753706"/>
              <a:gd name="connsiteY30" fmla="*/ 405112 h 1027260"/>
              <a:gd name="connsiteX31" fmla="*/ 8234664 w 10753706"/>
              <a:gd name="connsiteY31" fmla="*/ 410219 h 1027260"/>
              <a:gd name="connsiteX32" fmla="*/ 8211268 w 10753706"/>
              <a:gd name="connsiteY32" fmla="*/ 416791 h 1027260"/>
              <a:gd name="connsiteX33" fmla="*/ 8188615 w 10753706"/>
              <a:gd name="connsiteY33" fmla="*/ 421755 h 1027260"/>
              <a:gd name="connsiteX34" fmla="*/ 8179981 w 10753706"/>
              <a:gd name="connsiteY34" fmla="*/ 420402 h 1027260"/>
              <a:gd name="connsiteX35" fmla="*/ 8179307 w 10753706"/>
              <a:gd name="connsiteY35" fmla="*/ 422516 h 1027260"/>
              <a:gd name="connsiteX36" fmla="*/ 8147929 w 10753706"/>
              <a:gd name="connsiteY36" fmla="*/ 450302 h 1027260"/>
              <a:gd name="connsiteX37" fmla="*/ 8089136 w 10753706"/>
              <a:gd name="connsiteY37" fmla="*/ 465283 h 1027260"/>
              <a:gd name="connsiteX38" fmla="*/ 8049973 w 10753706"/>
              <a:gd name="connsiteY38" fmla="*/ 454121 h 1027260"/>
              <a:gd name="connsiteX39" fmla="*/ 7965913 w 10753706"/>
              <a:gd name="connsiteY39" fmla="*/ 464415 h 1027260"/>
              <a:gd name="connsiteX40" fmla="*/ 7945093 w 10753706"/>
              <a:gd name="connsiteY40" fmla="*/ 464798 h 1027260"/>
              <a:gd name="connsiteX41" fmla="*/ 7935335 w 10753706"/>
              <a:gd name="connsiteY41" fmla="*/ 462442 h 1027260"/>
              <a:gd name="connsiteX42" fmla="*/ 7904779 w 10753706"/>
              <a:gd name="connsiteY42" fmla="*/ 471429 h 1027260"/>
              <a:gd name="connsiteX43" fmla="*/ 7855604 w 10753706"/>
              <a:gd name="connsiteY43" fmla="*/ 480199 h 1027260"/>
              <a:gd name="connsiteX44" fmla="*/ 7832630 w 10753706"/>
              <a:gd name="connsiteY44" fmla="*/ 485371 h 1027260"/>
              <a:gd name="connsiteX45" fmla="*/ 7812438 w 10753706"/>
              <a:gd name="connsiteY45" fmla="*/ 485391 h 1027260"/>
              <a:gd name="connsiteX46" fmla="*/ 7701399 w 10753706"/>
              <a:gd name="connsiteY46" fmla="*/ 495197 h 1027260"/>
              <a:gd name="connsiteX47" fmla="*/ 7674778 w 10753706"/>
              <a:gd name="connsiteY47" fmla="*/ 494723 h 1027260"/>
              <a:gd name="connsiteX48" fmla="*/ 7660445 w 10753706"/>
              <a:gd name="connsiteY48" fmla="*/ 490194 h 1027260"/>
              <a:gd name="connsiteX49" fmla="*/ 7651781 w 10753706"/>
              <a:gd name="connsiteY49" fmla="*/ 493084 h 1027260"/>
              <a:gd name="connsiteX50" fmla="*/ 7584807 w 10753706"/>
              <a:gd name="connsiteY50" fmla="*/ 499490 h 1027260"/>
              <a:gd name="connsiteX51" fmla="*/ 7541324 w 10753706"/>
              <a:gd name="connsiteY51" fmla="*/ 504184 h 1027260"/>
              <a:gd name="connsiteX52" fmla="*/ 7541756 w 10753706"/>
              <a:gd name="connsiteY52" fmla="*/ 512184 h 1027260"/>
              <a:gd name="connsiteX53" fmla="*/ 7503906 w 10753706"/>
              <a:gd name="connsiteY53" fmla="*/ 518551 h 1027260"/>
              <a:gd name="connsiteX54" fmla="*/ 7460411 w 10753706"/>
              <a:gd name="connsiteY54" fmla="*/ 517415 h 1027260"/>
              <a:gd name="connsiteX55" fmla="*/ 7460116 w 10753706"/>
              <a:gd name="connsiteY55" fmla="*/ 517548 h 1027260"/>
              <a:gd name="connsiteX56" fmla="*/ 7297810 w 10753706"/>
              <a:gd name="connsiteY56" fmla="*/ 563947 h 1027260"/>
              <a:gd name="connsiteX57" fmla="*/ 6946388 w 10753706"/>
              <a:gd name="connsiteY57" fmla="*/ 665244 h 1027260"/>
              <a:gd name="connsiteX58" fmla="*/ 6741704 w 10753706"/>
              <a:gd name="connsiteY58" fmla="*/ 679365 h 1027260"/>
              <a:gd name="connsiteX59" fmla="*/ 6624680 w 10753706"/>
              <a:gd name="connsiteY59" fmla="*/ 677674 h 1027260"/>
              <a:gd name="connsiteX60" fmla="*/ 6605700 w 10753706"/>
              <a:gd name="connsiteY60" fmla="*/ 683566 h 1027260"/>
              <a:gd name="connsiteX61" fmla="*/ 6576922 w 10753706"/>
              <a:gd name="connsiteY61" fmla="*/ 683030 h 1027260"/>
              <a:gd name="connsiteX62" fmla="*/ 6405123 w 10753706"/>
              <a:gd name="connsiteY62" fmla="*/ 721946 h 1027260"/>
              <a:gd name="connsiteX63" fmla="*/ 6368938 w 10753706"/>
              <a:gd name="connsiteY63" fmla="*/ 717341 h 1027260"/>
              <a:gd name="connsiteX64" fmla="*/ 6295102 w 10753706"/>
              <a:gd name="connsiteY64" fmla="*/ 729508 h 1027260"/>
              <a:gd name="connsiteX65" fmla="*/ 6202084 w 10753706"/>
              <a:gd name="connsiteY65" fmla="*/ 767091 h 1027260"/>
              <a:gd name="connsiteX66" fmla="*/ 6067157 w 10753706"/>
              <a:gd name="connsiteY66" fmla="*/ 790339 h 1027260"/>
              <a:gd name="connsiteX67" fmla="*/ 6061443 w 10753706"/>
              <a:gd name="connsiteY67" fmla="*/ 796151 h 1027260"/>
              <a:gd name="connsiteX68" fmla="*/ 6051406 w 10753706"/>
              <a:gd name="connsiteY68" fmla="*/ 800684 h 1027260"/>
              <a:gd name="connsiteX69" fmla="*/ 6049097 w 10753706"/>
              <a:gd name="connsiteY69" fmla="*/ 800636 h 1027260"/>
              <a:gd name="connsiteX70" fmla="*/ 6034222 w 10753706"/>
              <a:gd name="connsiteY70" fmla="*/ 804110 h 1027260"/>
              <a:gd name="connsiteX71" fmla="*/ 6033121 w 10753706"/>
              <a:gd name="connsiteY71" fmla="*/ 806078 h 1027260"/>
              <a:gd name="connsiteX72" fmla="*/ 6023593 w 10753706"/>
              <a:gd name="connsiteY72" fmla="*/ 808842 h 1027260"/>
              <a:gd name="connsiteX73" fmla="*/ 6006639 w 10753706"/>
              <a:gd name="connsiteY73" fmla="*/ 815304 h 1027260"/>
              <a:gd name="connsiteX74" fmla="*/ 6001762 w 10753706"/>
              <a:gd name="connsiteY74" fmla="*/ 815557 h 1027260"/>
              <a:gd name="connsiteX75" fmla="*/ 5973534 w 10753706"/>
              <a:gd name="connsiteY75" fmla="*/ 823815 h 1027260"/>
              <a:gd name="connsiteX76" fmla="*/ 5972336 w 10753706"/>
              <a:gd name="connsiteY76" fmla="*/ 823476 h 1027260"/>
              <a:gd name="connsiteX77" fmla="*/ 5960841 w 10753706"/>
              <a:gd name="connsiteY77" fmla="*/ 823819 h 1027260"/>
              <a:gd name="connsiteX78" fmla="*/ 5940719 w 10753706"/>
              <a:gd name="connsiteY78" fmla="*/ 825514 h 1027260"/>
              <a:gd name="connsiteX79" fmla="*/ 5884298 w 10753706"/>
              <a:gd name="connsiteY79" fmla="*/ 823806 h 1027260"/>
              <a:gd name="connsiteX80" fmla="*/ 5854779 w 10753706"/>
              <a:gd name="connsiteY80" fmla="*/ 832365 h 1027260"/>
              <a:gd name="connsiteX81" fmla="*/ 5848382 w 10753706"/>
              <a:gd name="connsiteY81" fmla="*/ 833844 h 1027260"/>
              <a:gd name="connsiteX82" fmla="*/ 5848066 w 10753706"/>
              <a:gd name="connsiteY82" fmla="*/ 833772 h 1027260"/>
              <a:gd name="connsiteX83" fmla="*/ 5840944 w 10753706"/>
              <a:gd name="connsiteY83" fmla="*/ 835132 h 1027260"/>
              <a:gd name="connsiteX84" fmla="*/ 5836719 w 10753706"/>
              <a:gd name="connsiteY84" fmla="*/ 836539 h 1027260"/>
              <a:gd name="connsiteX85" fmla="*/ 5824311 w 10753706"/>
              <a:gd name="connsiteY85" fmla="*/ 839408 h 1027260"/>
              <a:gd name="connsiteX86" fmla="*/ 5818788 w 10753706"/>
              <a:gd name="connsiteY86" fmla="*/ 839727 h 1027260"/>
              <a:gd name="connsiteX87" fmla="*/ 5763953 w 10753706"/>
              <a:gd name="connsiteY87" fmla="*/ 834282 h 1027260"/>
              <a:gd name="connsiteX88" fmla="*/ 5667748 w 10753706"/>
              <a:gd name="connsiteY88" fmla="*/ 840211 h 1027260"/>
              <a:gd name="connsiteX89" fmla="*/ 5573108 w 10753706"/>
              <a:gd name="connsiteY89" fmla="*/ 847611 h 1027260"/>
              <a:gd name="connsiteX90" fmla="*/ 5539137 w 10753706"/>
              <a:gd name="connsiteY90" fmla="*/ 851033 h 1027260"/>
              <a:gd name="connsiteX91" fmla="*/ 5510651 w 10753706"/>
              <a:gd name="connsiteY91" fmla="*/ 844215 h 1027260"/>
              <a:gd name="connsiteX92" fmla="*/ 5457331 w 10753706"/>
              <a:gd name="connsiteY92" fmla="*/ 839159 h 1027260"/>
              <a:gd name="connsiteX93" fmla="*/ 5410613 w 10753706"/>
              <a:gd name="connsiteY93" fmla="*/ 834358 h 1027260"/>
              <a:gd name="connsiteX94" fmla="*/ 5370040 w 10753706"/>
              <a:gd name="connsiteY94" fmla="*/ 862127 h 1027260"/>
              <a:gd name="connsiteX95" fmla="*/ 5318778 w 10753706"/>
              <a:gd name="connsiteY95" fmla="*/ 855310 h 1027260"/>
              <a:gd name="connsiteX96" fmla="*/ 5298645 w 10753706"/>
              <a:gd name="connsiteY96" fmla="*/ 855171 h 1027260"/>
              <a:gd name="connsiteX97" fmla="*/ 5253828 w 10753706"/>
              <a:gd name="connsiteY97" fmla="*/ 859670 h 1027260"/>
              <a:gd name="connsiteX98" fmla="*/ 5216955 w 10753706"/>
              <a:gd name="connsiteY98" fmla="*/ 866245 h 1027260"/>
              <a:gd name="connsiteX99" fmla="*/ 5214344 w 10753706"/>
              <a:gd name="connsiteY99" fmla="*/ 868102 h 1027260"/>
              <a:gd name="connsiteX100" fmla="*/ 5195561 w 10753706"/>
              <a:gd name="connsiteY100" fmla="*/ 869949 h 1027260"/>
              <a:gd name="connsiteX101" fmla="*/ 5182555 w 10753706"/>
              <a:gd name="connsiteY101" fmla="*/ 873542 h 1027260"/>
              <a:gd name="connsiteX102" fmla="*/ 5172552 w 10753706"/>
              <a:gd name="connsiteY102" fmla="*/ 878801 h 1027260"/>
              <a:gd name="connsiteX103" fmla="*/ 5027993 w 10753706"/>
              <a:gd name="connsiteY103" fmla="*/ 889666 h 1027260"/>
              <a:gd name="connsiteX104" fmla="*/ 4939844 w 10753706"/>
              <a:gd name="connsiteY104" fmla="*/ 934802 h 1027260"/>
              <a:gd name="connsiteX105" fmla="*/ 4792576 w 10753706"/>
              <a:gd name="connsiteY105" fmla="*/ 934820 h 1027260"/>
              <a:gd name="connsiteX106" fmla="*/ 4602423 w 10753706"/>
              <a:gd name="connsiteY106" fmla="*/ 958063 h 1027260"/>
              <a:gd name="connsiteX107" fmla="*/ 4290656 w 10753706"/>
              <a:gd name="connsiteY107" fmla="*/ 969152 h 1027260"/>
              <a:gd name="connsiteX108" fmla="*/ 3952334 w 10753706"/>
              <a:gd name="connsiteY108" fmla="*/ 954043 h 1027260"/>
              <a:gd name="connsiteX109" fmla="*/ 3858560 w 10753706"/>
              <a:gd name="connsiteY109" fmla="*/ 948781 h 1027260"/>
              <a:gd name="connsiteX110" fmla="*/ 3846597 w 10753706"/>
              <a:gd name="connsiteY110" fmla="*/ 948382 h 1027260"/>
              <a:gd name="connsiteX111" fmla="*/ 3736044 w 10753706"/>
              <a:gd name="connsiteY111" fmla="*/ 947759 h 1027260"/>
              <a:gd name="connsiteX112" fmla="*/ 3713136 w 10753706"/>
              <a:gd name="connsiteY112" fmla="*/ 946963 h 1027260"/>
              <a:gd name="connsiteX113" fmla="*/ 3695939 w 10753706"/>
              <a:gd name="connsiteY113" fmla="*/ 943639 h 1027260"/>
              <a:gd name="connsiteX114" fmla="*/ 3694125 w 10753706"/>
              <a:gd name="connsiteY114" fmla="*/ 940567 h 1027260"/>
              <a:gd name="connsiteX115" fmla="*/ 3681925 w 10753706"/>
              <a:gd name="connsiteY115" fmla="*/ 939706 h 1027260"/>
              <a:gd name="connsiteX116" fmla="*/ 3679204 w 10753706"/>
              <a:gd name="connsiteY116" fmla="*/ 938926 h 1027260"/>
              <a:gd name="connsiteX117" fmla="*/ 3615656 w 10753706"/>
              <a:gd name="connsiteY117" fmla="*/ 940320 h 1027260"/>
              <a:gd name="connsiteX118" fmla="*/ 3567983 w 10753706"/>
              <a:gd name="connsiteY118" fmla="*/ 935596 h 1027260"/>
              <a:gd name="connsiteX119" fmla="*/ 3422423 w 10753706"/>
              <a:gd name="connsiteY119" fmla="*/ 932129 h 1027260"/>
              <a:gd name="connsiteX120" fmla="*/ 3310925 w 10753706"/>
              <a:gd name="connsiteY120" fmla="*/ 911072 h 1027260"/>
              <a:gd name="connsiteX121" fmla="*/ 3139421 w 10753706"/>
              <a:gd name="connsiteY121" fmla="*/ 934151 h 1027260"/>
              <a:gd name="connsiteX122" fmla="*/ 2996922 w 10753706"/>
              <a:gd name="connsiteY122" fmla="*/ 927537 h 1027260"/>
              <a:gd name="connsiteX123" fmla="*/ 2982785 w 10753706"/>
              <a:gd name="connsiteY123" fmla="*/ 931453 h 1027260"/>
              <a:gd name="connsiteX124" fmla="*/ 2967478 w 10753706"/>
              <a:gd name="connsiteY124" fmla="*/ 933397 h 1027260"/>
              <a:gd name="connsiteX125" fmla="*/ 2948552 w 10753706"/>
              <a:gd name="connsiteY125" fmla="*/ 932961 h 1027260"/>
              <a:gd name="connsiteX126" fmla="*/ 2944404 w 10753706"/>
              <a:gd name="connsiteY126" fmla="*/ 934452 h 1027260"/>
              <a:gd name="connsiteX127" fmla="*/ 2908608 w 10753706"/>
              <a:gd name="connsiteY127" fmla="*/ 937205 h 1027260"/>
              <a:gd name="connsiteX128" fmla="*/ 2904443 w 10753706"/>
              <a:gd name="connsiteY128" fmla="*/ 936455 h 1027260"/>
              <a:gd name="connsiteX129" fmla="*/ 2868935 w 10753706"/>
              <a:gd name="connsiteY129" fmla="*/ 938022 h 1027260"/>
              <a:gd name="connsiteX130" fmla="*/ 2868586 w 10753706"/>
              <a:gd name="connsiteY130" fmla="*/ 937487 h 1027260"/>
              <a:gd name="connsiteX131" fmla="*/ 2859191 w 10753706"/>
              <a:gd name="connsiteY131" fmla="*/ 935503 h 1027260"/>
              <a:gd name="connsiteX132" fmla="*/ 2840915 w 10753706"/>
              <a:gd name="connsiteY132" fmla="*/ 932977 h 1027260"/>
              <a:gd name="connsiteX133" fmla="*/ 2763509 w 10753706"/>
              <a:gd name="connsiteY133" fmla="*/ 921850 h 1027260"/>
              <a:gd name="connsiteX134" fmla="*/ 2756121 w 10753706"/>
              <a:gd name="connsiteY134" fmla="*/ 921864 h 1027260"/>
              <a:gd name="connsiteX135" fmla="*/ 2755998 w 10753706"/>
              <a:gd name="connsiteY135" fmla="*/ 921739 h 1027260"/>
              <a:gd name="connsiteX136" fmla="*/ 2748255 w 10753706"/>
              <a:gd name="connsiteY136" fmla="*/ 921505 h 1027260"/>
              <a:gd name="connsiteX137" fmla="*/ 2694601 w 10753706"/>
              <a:gd name="connsiteY137" fmla="*/ 915575 h 1027260"/>
              <a:gd name="connsiteX138" fmla="*/ 2635357 w 10753706"/>
              <a:gd name="connsiteY138" fmla="*/ 910976 h 1027260"/>
              <a:gd name="connsiteX139" fmla="*/ 2601047 w 10753706"/>
              <a:gd name="connsiteY139" fmla="*/ 910263 h 1027260"/>
              <a:gd name="connsiteX140" fmla="*/ 2507482 w 10753706"/>
              <a:gd name="connsiteY140" fmla="*/ 906211 h 1027260"/>
              <a:gd name="connsiteX141" fmla="*/ 2413884 w 10753706"/>
              <a:gd name="connsiteY141" fmla="*/ 900545 h 1027260"/>
              <a:gd name="connsiteX142" fmla="*/ 2368912 w 10753706"/>
              <a:gd name="connsiteY142" fmla="*/ 888755 h 1027260"/>
              <a:gd name="connsiteX143" fmla="*/ 2349490 w 10753706"/>
              <a:gd name="connsiteY143" fmla="*/ 889719 h 1027260"/>
              <a:gd name="connsiteX144" fmla="*/ 2344290 w 10753706"/>
              <a:gd name="connsiteY144" fmla="*/ 890584 h 1027260"/>
              <a:gd name="connsiteX145" fmla="*/ 2336488 w 10753706"/>
              <a:gd name="connsiteY145" fmla="*/ 891058 h 1027260"/>
              <a:gd name="connsiteX146" fmla="*/ 2329015 w 10753706"/>
              <a:gd name="connsiteY146" fmla="*/ 891627 h 1027260"/>
              <a:gd name="connsiteX147" fmla="*/ 2293898 w 10753706"/>
              <a:gd name="connsiteY147" fmla="*/ 896431 h 1027260"/>
              <a:gd name="connsiteX148" fmla="*/ 2243927 w 10753706"/>
              <a:gd name="connsiteY148" fmla="*/ 888076 h 1027260"/>
              <a:gd name="connsiteX149" fmla="*/ 2223920 w 10753706"/>
              <a:gd name="connsiteY149" fmla="*/ 887331 h 1027260"/>
              <a:gd name="connsiteX150" fmla="*/ 2213081 w 10753706"/>
              <a:gd name="connsiteY150" fmla="*/ 886302 h 1027260"/>
              <a:gd name="connsiteX151" fmla="*/ 2212307 w 10753706"/>
              <a:gd name="connsiteY151" fmla="*/ 885829 h 1027260"/>
              <a:gd name="connsiteX152" fmla="*/ 2152321 w 10753706"/>
              <a:gd name="connsiteY152" fmla="*/ 894418 h 1027260"/>
              <a:gd name="connsiteX153" fmla="*/ 2140985 w 10753706"/>
              <a:gd name="connsiteY153" fmla="*/ 895968 h 1027260"/>
              <a:gd name="connsiteX154" fmla="*/ 2121210 w 10753706"/>
              <a:gd name="connsiteY154" fmla="*/ 899354 h 1027260"/>
              <a:gd name="connsiteX155" fmla="*/ 2119146 w 10753706"/>
              <a:gd name="connsiteY155" fmla="*/ 899033 h 1027260"/>
              <a:gd name="connsiteX156" fmla="*/ 2105666 w 10753706"/>
              <a:gd name="connsiteY156" fmla="*/ 902240 h 1027260"/>
              <a:gd name="connsiteX157" fmla="*/ 2094924 w 10753706"/>
              <a:gd name="connsiteY157" fmla="*/ 907203 h 1027260"/>
              <a:gd name="connsiteX158" fmla="*/ 1949478 w 10753706"/>
              <a:gd name="connsiteY158" fmla="*/ 913748 h 1027260"/>
              <a:gd name="connsiteX159" fmla="*/ 1749684 w 10753706"/>
              <a:gd name="connsiteY159" fmla="*/ 942223 h 1027260"/>
              <a:gd name="connsiteX160" fmla="*/ 1585576 w 10753706"/>
              <a:gd name="connsiteY160" fmla="*/ 954170 h 1027260"/>
              <a:gd name="connsiteX161" fmla="*/ 1476250 w 10753706"/>
              <a:gd name="connsiteY161" fmla="*/ 950653 h 1027260"/>
              <a:gd name="connsiteX162" fmla="*/ 1433927 w 10753706"/>
              <a:gd name="connsiteY162" fmla="*/ 959926 h 1027260"/>
              <a:gd name="connsiteX163" fmla="*/ 1414893 w 10753706"/>
              <a:gd name="connsiteY163" fmla="*/ 957671 h 1027260"/>
              <a:gd name="connsiteX164" fmla="*/ 1411585 w 10753706"/>
              <a:gd name="connsiteY164" fmla="*/ 957179 h 1027260"/>
              <a:gd name="connsiteX165" fmla="*/ 1398896 w 10753706"/>
              <a:gd name="connsiteY165" fmla="*/ 957460 h 1027260"/>
              <a:gd name="connsiteX166" fmla="*/ 1394632 w 10753706"/>
              <a:gd name="connsiteY166" fmla="*/ 954725 h 1027260"/>
              <a:gd name="connsiteX167" fmla="*/ 1375043 w 10753706"/>
              <a:gd name="connsiteY167" fmla="*/ 953132 h 1027260"/>
              <a:gd name="connsiteX168" fmla="*/ 1351876 w 10753706"/>
              <a:gd name="connsiteY168" fmla="*/ 954436 h 1027260"/>
              <a:gd name="connsiteX169" fmla="*/ 1242676 w 10753706"/>
              <a:gd name="connsiteY169" fmla="*/ 963767 h 1027260"/>
              <a:gd name="connsiteX170" fmla="*/ 1205993 w 10753706"/>
              <a:gd name="connsiteY170" fmla="*/ 974080 h 1027260"/>
              <a:gd name="connsiteX171" fmla="*/ 1052221 w 10753706"/>
              <a:gd name="connsiteY171" fmla="*/ 963954 h 1027260"/>
              <a:gd name="connsiteX172" fmla="*/ 968270 w 10753706"/>
              <a:gd name="connsiteY172" fmla="*/ 964761 h 1027260"/>
              <a:gd name="connsiteX173" fmla="*/ 874493 w 10753706"/>
              <a:gd name="connsiteY173" fmla="*/ 998122 h 1027260"/>
              <a:gd name="connsiteX174" fmla="*/ 814411 w 10753706"/>
              <a:gd name="connsiteY174" fmla="*/ 1007391 h 1027260"/>
              <a:gd name="connsiteX175" fmla="*/ 688604 w 10753706"/>
              <a:gd name="connsiteY175" fmla="*/ 1015631 h 1027260"/>
              <a:gd name="connsiteX176" fmla="*/ 618171 w 10753706"/>
              <a:gd name="connsiteY176" fmla="*/ 1027260 h 1027260"/>
              <a:gd name="connsiteX177" fmla="*/ 570379 w 10753706"/>
              <a:gd name="connsiteY177" fmla="*/ 1023487 h 1027260"/>
              <a:gd name="connsiteX178" fmla="*/ 482519 w 10753706"/>
              <a:gd name="connsiteY178" fmla="*/ 1002108 h 1027260"/>
              <a:gd name="connsiteX179" fmla="*/ 475319 w 10753706"/>
              <a:gd name="connsiteY179" fmla="*/ 1009922 h 1027260"/>
              <a:gd name="connsiteX180" fmla="*/ 431104 w 10753706"/>
              <a:gd name="connsiteY180" fmla="*/ 1009317 h 1027260"/>
              <a:gd name="connsiteX181" fmla="*/ 363782 w 10753706"/>
              <a:gd name="connsiteY181" fmla="*/ 1007585 h 1027260"/>
              <a:gd name="connsiteX182" fmla="*/ 325533 w 10753706"/>
              <a:gd name="connsiteY182" fmla="*/ 1008502 h 1027260"/>
              <a:gd name="connsiteX183" fmla="*/ 220429 w 10753706"/>
              <a:gd name="connsiteY183" fmla="*/ 1008927 h 1027260"/>
              <a:gd name="connsiteX184" fmla="*/ 114676 w 10753706"/>
              <a:gd name="connsiteY184" fmla="*/ 1007765 h 1027260"/>
              <a:gd name="connsiteX185" fmla="*/ 13470 w 10753706"/>
              <a:gd name="connsiteY185" fmla="*/ 998544 h 1027260"/>
              <a:gd name="connsiteX186" fmla="*/ 0 w 10753706"/>
              <a:gd name="connsiteY186" fmla="*/ 997355 h 1027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Lst>
            <a:rect l="l" t="t" r="r" b="b"/>
            <a:pathLst>
              <a:path w="10753706" h="1027260">
                <a:moveTo>
                  <a:pt x="0" y="0"/>
                </a:moveTo>
                <a:lnTo>
                  <a:pt x="10753706" y="0"/>
                </a:lnTo>
                <a:lnTo>
                  <a:pt x="10748809" y="2522"/>
                </a:lnTo>
                <a:cubicBezTo>
                  <a:pt x="10744031" y="4644"/>
                  <a:pt x="10737551" y="7204"/>
                  <a:pt x="10725330" y="11977"/>
                </a:cubicBezTo>
                <a:cubicBezTo>
                  <a:pt x="10700888" y="21523"/>
                  <a:pt x="10652058" y="39304"/>
                  <a:pt x="10615423" y="52967"/>
                </a:cubicBezTo>
                <a:cubicBezTo>
                  <a:pt x="10598524" y="49017"/>
                  <a:pt x="10550674" y="61360"/>
                  <a:pt x="10533936" y="53095"/>
                </a:cubicBezTo>
                <a:cubicBezTo>
                  <a:pt x="10519435" y="55674"/>
                  <a:pt x="10480156" y="49393"/>
                  <a:pt x="10466876" y="45180"/>
                </a:cubicBezTo>
                <a:cubicBezTo>
                  <a:pt x="10443145" y="68059"/>
                  <a:pt x="10382269" y="71294"/>
                  <a:pt x="10355090" y="89741"/>
                </a:cubicBezTo>
                <a:cubicBezTo>
                  <a:pt x="10286222" y="95376"/>
                  <a:pt x="10146285" y="63529"/>
                  <a:pt x="10087145" y="66115"/>
                </a:cubicBezTo>
                <a:cubicBezTo>
                  <a:pt x="10067575" y="79584"/>
                  <a:pt x="10043111" y="68921"/>
                  <a:pt x="10015902" y="76178"/>
                </a:cubicBezTo>
                <a:cubicBezTo>
                  <a:pt x="9952302" y="84628"/>
                  <a:pt x="9893286" y="103337"/>
                  <a:pt x="9806005" y="102435"/>
                </a:cubicBezTo>
                <a:cubicBezTo>
                  <a:pt x="9782247" y="141133"/>
                  <a:pt x="9674787" y="151643"/>
                  <a:pt x="9602583" y="179170"/>
                </a:cubicBezTo>
                <a:cubicBezTo>
                  <a:pt x="9557658" y="187584"/>
                  <a:pt x="9478290" y="154235"/>
                  <a:pt x="9469719" y="174721"/>
                </a:cubicBezTo>
                <a:cubicBezTo>
                  <a:pt x="9443779" y="165070"/>
                  <a:pt x="9431317" y="185692"/>
                  <a:pt x="9408692" y="189513"/>
                </a:cubicBezTo>
                <a:cubicBezTo>
                  <a:pt x="9387154" y="183843"/>
                  <a:pt x="9380475" y="191089"/>
                  <a:pt x="9364151" y="194072"/>
                </a:cubicBezTo>
                <a:cubicBezTo>
                  <a:pt x="9354686" y="190222"/>
                  <a:pt x="9340485" y="191782"/>
                  <a:pt x="9337751" y="197579"/>
                </a:cubicBezTo>
                <a:cubicBezTo>
                  <a:pt x="9349566" y="209270"/>
                  <a:pt x="9297468" y="207714"/>
                  <a:pt x="9297166" y="216558"/>
                </a:cubicBezTo>
                <a:cubicBezTo>
                  <a:pt x="9269057" y="220999"/>
                  <a:pt x="9139630" y="221783"/>
                  <a:pt x="9123859" y="237356"/>
                </a:cubicBezTo>
                <a:cubicBezTo>
                  <a:pt x="9068176" y="249209"/>
                  <a:pt x="8975349" y="235349"/>
                  <a:pt x="8950741" y="238020"/>
                </a:cubicBezTo>
                <a:cubicBezTo>
                  <a:pt x="8916265" y="215428"/>
                  <a:pt x="8822808" y="292026"/>
                  <a:pt x="8718236" y="303148"/>
                </a:cubicBezTo>
                <a:cubicBezTo>
                  <a:pt x="8703111" y="302060"/>
                  <a:pt x="8695551" y="302792"/>
                  <a:pt x="8694011" y="308812"/>
                </a:cubicBezTo>
                <a:cubicBezTo>
                  <a:pt x="8661810" y="312764"/>
                  <a:pt x="8637956" y="329628"/>
                  <a:pt x="8611976" y="324819"/>
                </a:cubicBezTo>
                <a:cubicBezTo>
                  <a:pt x="8621849" y="336388"/>
                  <a:pt x="8562809" y="325917"/>
                  <a:pt x="8562074" y="337971"/>
                </a:cubicBezTo>
                <a:cubicBezTo>
                  <a:pt x="8543699" y="343978"/>
                  <a:pt x="8511321" y="356396"/>
                  <a:pt x="8501724" y="360865"/>
                </a:cubicBezTo>
                <a:lnTo>
                  <a:pt x="8504489" y="364790"/>
                </a:lnTo>
                <a:lnTo>
                  <a:pt x="8492774" y="366181"/>
                </a:lnTo>
                <a:lnTo>
                  <a:pt x="8466405" y="368724"/>
                </a:lnTo>
                <a:cubicBezTo>
                  <a:pt x="8455454" y="372229"/>
                  <a:pt x="8440175" y="385805"/>
                  <a:pt x="8427069" y="387211"/>
                </a:cubicBezTo>
                <a:cubicBezTo>
                  <a:pt x="8400442" y="392215"/>
                  <a:pt x="8397079" y="382989"/>
                  <a:pt x="8387766" y="377161"/>
                </a:cubicBezTo>
                <a:cubicBezTo>
                  <a:pt x="8369233" y="378548"/>
                  <a:pt x="8334756" y="390869"/>
                  <a:pt x="8315874" y="395527"/>
                </a:cubicBezTo>
                <a:cubicBezTo>
                  <a:pt x="8306664" y="400500"/>
                  <a:pt x="8272845" y="393679"/>
                  <a:pt x="8274474" y="405112"/>
                </a:cubicBezTo>
                <a:cubicBezTo>
                  <a:pt x="8255483" y="406194"/>
                  <a:pt x="8244963" y="408376"/>
                  <a:pt x="8234664" y="410219"/>
                </a:cubicBezTo>
                <a:lnTo>
                  <a:pt x="8211268" y="416791"/>
                </a:lnTo>
                <a:cubicBezTo>
                  <a:pt x="8204720" y="419941"/>
                  <a:pt x="8197411" y="422004"/>
                  <a:pt x="8188615" y="421755"/>
                </a:cubicBezTo>
                <a:lnTo>
                  <a:pt x="8179981" y="420402"/>
                </a:lnTo>
                <a:lnTo>
                  <a:pt x="8179307" y="422516"/>
                </a:lnTo>
                <a:cubicBezTo>
                  <a:pt x="8179027" y="425797"/>
                  <a:pt x="8175790" y="448341"/>
                  <a:pt x="8147929" y="450302"/>
                </a:cubicBezTo>
                <a:cubicBezTo>
                  <a:pt x="8130300" y="457967"/>
                  <a:pt x="8114933" y="461015"/>
                  <a:pt x="8089136" y="465283"/>
                </a:cubicBezTo>
                <a:cubicBezTo>
                  <a:pt x="8072810" y="465920"/>
                  <a:pt x="8069376" y="451569"/>
                  <a:pt x="8049973" y="454121"/>
                </a:cubicBezTo>
                <a:cubicBezTo>
                  <a:pt x="7974508" y="471465"/>
                  <a:pt x="8006050" y="447139"/>
                  <a:pt x="7965913" y="464415"/>
                </a:cubicBezTo>
                <a:cubicBezTo>
                  <a:pt x="7958234" y="466025"/>
                  <a:pt x="7951405" y="465800"/>
                  <a:pt x="7945093" y="464798"/>
                </a:cubicBezTo>
                <a:lnTo>
                  <a:pt x="7935335" y="462442"/>
                </a:lnTo>
                <a:lnTo>
                  <a:pt x="7904779" y="471429"/>
                </a:lnTo>
                <a:cubicBezTo>
                  <a:pt x="7889387" y="474999"/>
                  <a:pt x="7872867" y="477951"/>
                  <a:pt x="7855604" y="480199"/>
                </a:cubicBezTo>
                <a:cubicBezTo>
                  <a:pt x="7850005" y="476378"/>
                  <a:pt x="7838628" y="483595"/>
                  <a:pt x="7832630" y="485371"/>
                </a:cubicBezTo>
                <a:cubicBezTo>
                  <a:pt x="7831473" y="482645"/>
                  <a:pt x="7816623" y="482661"/>
                  <a:pt x="7812438" y="485391"/>
                </a:cubicBezTo>
                <a:cubicBezTo>
                  <a:pt x="7709470" y="505049"/>
                  <a:pt x="7759426" y="473956"/>
                  <a:pt x="7701399" y="495197"/>
                </a:cubicBezTo>
                <a:cubicBezTo>
                  <a:pt x="7690986" y="496989"/>
                  <a:pt x="7682397" y="496365"/>
                  <a:pt x="7674778" y="494723"/>
                </a:cubicBezTo>
                <a:lnTo>
                  <a:pt x="7660445" y="490194"/>
                </a:lnTo>
                <a:lnTo>
                  <a:pt x="7651781" y="493084"/>
                </a:lnTo>
                <a:cubicBezTo>
                  <a:pt x="7616113" y="496548"/>
                  <a:pt x="7603273" y="491735"/>
                  <a:pt x="7584807" y="499490"/>
                </a:cubicBezTo>
                <a:cubicBezTo>
                  <a:pt x="7549256" y="490212"/>
                  <a:pt x="7563949" y="500167"/>
                  <a:pt x="7541324" y="504184"/>
                </a:cubicBezTo>
                <a:cubicBezTo>
                  <a:pt x="7523851" y="508307"/>
                  <a:pt x="7559546" y="509825"/>
                  <a:pt x="7541756" y="512184"/>
                </a:cubicBezTo>
                <a:cubicBezTo>
                  <a:pt x="7520963" y="510864"/>
                  <a:pt x="7525755" y="520497"/>
                  <a:pt x="7503906" y="518551"/>
                </a:cubicBezTo>
                <a:cubicBezTo>
                  <a:pt x="7505924" y="510774"/>
                  <a:pt x="7464361" y="523683"/>
                  <a:pt x="7460411" y="517415"/>
                </a:cubicBezTo>
                <a:lnTo>
                  <a:pt x="7460116" y="517548"/>
                </a:lnTo>
                <a:cubicBezTo>
                  <a:pt x="7447785" y="530928"/>
                  <a:pt x="7310141" y="550568"/>
                  <a:pt x="7297810" y="563947"/>
                </a:cubicBezTo>
                <a:cubicBezTo>
                  <a:pt x="7221791" y="605698"/>
                  <a:pt x="7039072" y="646008"/>
                  <a:pt x="6946388" y="665244"/>
                </a:cubicBezTo>
                <a:cubicBezTo>
                  <a:pt x="6853704" y="684480"/>
                  <a:pt x="6804875" y="677485"/>
                  <a:pt x="6741704" y="679365"/>
                </a:cubicBezTo>
                <a:lnTo>
                  <a:pt x="6624680" y="677674"/>
                </a:lnTo>
                <a:lnTo>
                  <a:pt x="6605700" y="683566"/>
                </a:lnTo>
                <a:cubicBezTo>
                  <a:pt x="6603309" y="685184"/>
                  <a:pt x="6599550" y="685647"/>
                  <a:pt x="6576922" y="683030"/>
                </a:cubicBezTo>
                <a:cubicBezTo>
                  <a:pt x="6527275" y="698355"/>
                  <a:pt x="6440981" y="702347"/>
                  <a:pt x="6405123" y="721946"/>
                </a:cubicBezTo>
                <a:cubicBezTo>
                  <a:pt x="6407963" y="715467"/>
                  <a:pt x="6383450" y="712913"/>
                  <a:pt x="6368938" y="717341"/>
                </a:cubicBezTo>
                <a:cubicBezTo>
                  <a:pt x="6377914" y="692119"/>
                  <a:pt x="6315316" y="744281"/>
                  <a:pt x="6295102" y="729508"/>
                </a:cubicBezTo>
                <a:cubicBezTo>
                  <a:pt x="6300358" y="744473"/>
                  <a:pt x="6240070" y="776254"/>
                  <a:pt x="6202084" y="767091"/>
                </a:cubicBezTo>
                <a:cubicBezTo>
                  <a:pt x="6152826" y="774744"/>
                  <a:pt x="6122010" y="790367"/>
                  <a:pt x="6067157" y="790339"/>
                </a:cubicBezTo>
                <a:cubicBezTo>
                  <a:pt x="6066310" y="792484"/>
                  <a:pt x="6064283" y="794403"/>
                  <a:pt x="6061443" y="796151"/>
                </a:cubicBezTo>
                <a:lnTo>
                  <a:pt x="6051406" y="800684"/>
                </a:lnTo>
                <a:lnTo>
                  <a:pt x="6049097" y="800636"/>
                </a:lnTo>
                <a:cubicBezTo>
                  <a:pt x="6040408" y="801393"/>
                  <a:pt x="6036299" y="802645"/>
                  <a:pt x="6034222" y="804110"/>
                </a:cubicBezTo>
                <a:lnTo>
                  <a:pt x="6033121" y="806078"/>
                </a:lnTo>
                <a:lnTo>
                  <a:pt x="6023593" y="808842"/>
                </a:lnTo>
                <a:lnTo>
                  <a:pt x="6006639" y="815304"/>
                </a:lnTo>
                <a:lnTo>
                  <a:pt x="6001762" y="815557"/>
                </a:lnTo>
                <a:lnTo>
                  <a:pt x="5973534" y="823815"/>
                </a:lnTo>
                <a:lnTo>
                  <a:pt x="5972336" y="823476"/>
                </a:lnTo>
                <a:cubicBezTo>
                  <a:pt x="5969004" y="822901"/>
                  <a:pt x="5965329" y="822833"/>
                  <a:pt x="5960841" y="823819"/>
                </a:cubicBezTo>
                <a:cubicBezTo>
                  <a:pt x="5955860" y="815655"/>
                  <a:pt x="5953515" y="821882"/>
                  <a:pt x="5940719" y="825514"/>
                </a:cubicBezTo>
                <a:cubicBezTo>
                  <a:pt x="5930130" y="813644"/>
                  <a:pt x="5900943" y="827979"/>
                  <a:pt x="5884298" y="823806"/>
                </a:cubicBezTo>
                <a:cubicBezTo>
                  <a:pt x="5875133" y="826741"/>
                  <a:pt x="5865250" y="829630"/>
                  <a:pt x="5854779" y="832365"/>
                </a:cubicBezTo>
                <a:lnTo>
                  <a:pt x="5848382" y="833844"/>
                </a:lnTo>
                <a:lnTo>
                  <a:pt x="5848066" y="833772"/>
                </a:lnTo>
                <a:cubicBezTo>
                  <a:pt x="5846273" y="833879"/>
                  <a:pt x="5844018" y="834284"/>
                  <a:pt x="5840944" y="835132"/>
                </a:cubicBezTo>
                <a:lnTo>
                  <a:pt x="5836719" y="836539"/>
                </a:lnTo>
                <a:lnTo>
                  <a:pt x="5824311" y="839408"/>
                </a:lnTo>
                <a:lnTo>
                  <a:pt x="5818788" y="839727"/>
                </a:lnTo>
                <a:cubicBezTo>
                  <a:pt x="5797008" y="838594"/>
                  <a:pt x="5786883" y="822081"/>
                  <a:pt x="5763953" y="834282"/>
                </a:cubicBezTo>
                <a:cubicBezTo>
                  <a:pt x="5726813" y="837521"/>
                  <a:pt x="5699446" y="830949"/>
                  <a:pt x="5667748" y="840211"/>
                </a:cubicBezTo>
                <a:cubicBezTo>
                  <a:pt x="5632959" y="843205"/>
                  <a:pt x="5601436" y="842280"/>
                  <a:pt x="5573108" y="847611"/>
                </a:cubicBezTo>
                <a:cubicBezTo>
                  <a:pt x="5560030" y="845832"/>
                  <a:pt x="5549547" y="851598"/>
                  <a:pt x="5539137" y="851033"/>
                </a:cubicBezTo>
                <a:cubicBezTo>
                  <a:pt x="5528728" y="850467"/>
                  <a:pt x="5529256" y="837509"/>
                  <a:pt x="5510651" y="844215"/>
                </a:cubicBezTo>
                <a:cubicBezTo>
                  <a:pt x="5494241" y="833607"/>
                  <a:pt x="5466101" y="839171"/>
                  <a:pt x="5457331" y="839159"/>
                </a:cubicBezTo>
                <a:lnTo>
                  <a:pt x="5410613" y="834358"/>
                </a:lnTo>
                <a:lnTo>
                  <a:pt x="5370040" y="862127"/>
                </a:lnTo>
                <a:cubicBezTo>
                  <a:pt x="5357863" y="856469"/>
                  <a:pt x="5319115" y="868069"/>
                  <a:pt x="5318778" y="855310"/>
                </a:cubicBezTo>
                <a:cubicBezTo>
                  <a:pt x="5303920" y="857760"/>
                  <a:pt x="5296727" y="863736"/>
                  <a:pt x="5298645" y="855171"/>
                </a:cubicBezTo>
                <a:cubicBezTo>
                  <a:pt x="5287819" y="855897"/>
                  <a:pt x="5267444" y="857825"/>
                  <a:pt x="5253828" y="859670"/>
                </a:cubicBezTo>
                <a:lnTo>
                  <a:pt x="5216955" y="866245"/>
                </a:lnTo>
                <a:lnTo>
                  <a:pt x="5214344" y="868102"/>
                </a:lnTo>
                <a:cubicBezTo>
                  <a:pt x="5210778" y="868719"/>
                  <a:pt x="5200859" y="869042"/>
                  <a:pt x="5195561" y="869949"/>
                </a:cubicBezTo>
                <a:lnTo>
                  <a:pt x="5182555" y="873542"/>
                </a:lnTo>
                <a:cubicBezTo>
                  <a:pt x="5178496" y="875023"/>
                  <a:pt x="5175066" y="876746"/>
                  <a:pt x="5172552" y="878801"/>
                </a:cubicBezTo>
                <a:cubicBezTo>
                  <a:pt x="5121406" y="873797"/>
                  <a:pt x="5080096" y="886529"/>
                  <a:pt x="5027993" y="889666"/>
                </a:cubicBezTo>
                <a:cubicBezTo>
                  <a:pt x="4999924" y="877115"/>
                  <a:pt x="4946973" y="919452"/>
                  <a:pt x="4939844" y="934802"/>
                </a:cubicBezTo>
                <a:cubicBezTo>
                  <a:pt x="4895154" y="940701"/>
                  <a:pt x="4844006" y="928240"/>
                  <a:pt x="4792576" y="934820"/>
                </a:cubicBezTo>
                <a:lnTo>
                  <a:pt x="4602423" y="958063"/>
                </a:lnTo>
                <a:cubicBezTo>
                  <a:pt x="4488530" y="967131"/>
                  <a:pt x="4399004" y="969822"/>
                  <a:pt x="4290656" y="969152"/>
                </a:cubicBezTo>
                <a:cubicBezTo>
                  <a:pt x="4182308" y="968482"/>
                  <a:pt x="4046938" y="971167"/>
                  <a:pt x="3952334" y="954043"/>
                </a:cubicBezTo>
                <a:lnTo>
                  <a:pt x="3858560" y="948781"/>
                </a:lnTo>
                <a:lnTo>
                  <a:pt x="3846597" y="948382"/>
                </a:lnTo>
                <a:cubicBezTo>
                  <a:pt x="3807516" y="956616"/>
                  <a:pt x="3767475" y="941640"/>
                  <a:pt x="3736044" y="947759"/>
                </a:cubicBezTo>
                <a:cubicBezTo>
                  <a:pt x="3727323" y="948128"/>
                  <a:pt x="3719828" y="947771"/>
                  <a:pt x="3713136" y="946963"/>
                </a:cubicBezTo>
                <a:lnTo>
                  <a:pt x="3695939" y="943639"/>
                </a:lnTo>
                <a:lnTo>
                  <a:pt x="3694125" y="940567"/>
                </a:lnTo>
                <a:lnTo>
                  <a:pt x="3681925" y="939706"/>
                </a:lnTo>
                <a:lnTo>
                  <a:pt x="3679204" y="938926"/>
                </a:lnTo>
                <a:cubicBezTo>
                  <a:pt x="3668160" y="939028"/>
                  <a:pt x="3634193" y="940875"/>
                  <a:pt x="3615656" y="940320"/>
                </a:cubicBezTo>
                <a:cubicBezTo>
                  <a:pt x="3582626" y="936974"/>
                  <a:pt x="3593904" y="949140"/>
                  <a:pt x="3567983" y="935596"/>
                </a:cubicBezTo>
                <a:cubicBezTo>
                  <a:pt x="3504185" y="939048"/>
                  <a:pt x="3482818" y="922224"/>
                  <a:pt x="3422423" y="932129"/>
                </a:cubicBezTo>
                <a:cubicBezTo>
                  <a:pt x="3369166" y="933413"/>
                  <a:pt x="3329486" y="910108"/>
                  <a:pt x="3310925" y="911072"/>
                </a:cubicBezTo>
                <a:cubicBezTo>
                  <a:pt x="3261363" y="909787"/>
                  <a:pt x="3198415" y="933574"/>
                  <a:pt x="3139421" y="934151"/>
                </a:cubicBezTo>
                <a:cubicBezTo>
                  <a:pt x="3088799" y="931012"/>
                  <a:pt x="3038941" y="938464"/>
                  <a:pt x="2996922" y="927537"/>
                </a:cubicBezTo>
                <a:cubicBezTo>
                  <a:pt x="2992673" y="929234"/>
                  <a:pt x="2987900" y="930498"/>
                  <a:pt x="2982785" y="931453"/>
                </a:cubicBezTo>
                <a:lnTo>
                  <a:pt x="2967478" y="933397"/>
                </a:lnTo>
                <a:lnTo>
                  <a:pt x="2948552" y="932961"/>
                </a:lnTo>
                <a:lnTo>
                  <a:pt x="2944404" y="934452"/>
                </a:lnTo>
                <a:lnTo>
                  <a:pt x="2908608" y="937205"/>
                </a:lnTo>
                <a:lnTo>
                  <a:pt x="2904443" y="936455"/>
                </a:lnTo>
                <a:lnTo>
                  <a:pt x="2868935" y="938022"/>
                </a:lnTo>
                <a:lnTo>
                  <a:pt x="2868586" y="937487"/>
                </a:lnTo>
                <a:cubicBezTo>
                  <a:pt x="2866994" y="936327"/>
                  <a:pt x="2864292" y="935538"/>
                  <a:pt x="2859191" y="935503"/>
                </a:cubicBezTo>
                <a:cubicBezTo>
                  <a:pt x="2869075" y="927418"/>
                  <a:pt x="2856828" y="932364"/>
                  <a:pt x="2840915" y="932977"/>
                </a:cubicBezTo>
                <a:lnTo>
                  <a:pt x="2763509" y="921850"/>
                </a:lnTo>
                <a:lnTo>
                  <a:pt x="2756121" y="921864"/>
                </a:lnTo>
                <a:cubicBezTo>
                  <a:pt x="2756081" y="921822"/>
                  <a:pt x="2756039" y="921781"/>
                  <a:pt x="2755998" y="921739"/>
                </a:cubicBezTo>
                <a:cubicBezTo>
                  <a:pt x="2754445" y="921476"/>
                  <a:pt x="2752036" y="921380"/>
                  <a:pt x="2748255" y="921505"/>
                </a:cubicBezTo>
                <a:lnTo>
                  <a:pt x="2694601" y="915575"/>
                </a:lnTo>
                <a:cubicBezTo>
                  <a:pt x="2671223" y="919874"/>
                  <a:pt x="2666972" y="913376"/>
                  <a:pt x="2635357" y="910976"/>
                </a:cubicBezTo>
                <a:cubicBezTo>
                  <a:pt x="2621906" y="915051"/>
                  <a:pt x="2611315" y="913542"/>
                  <a:pt x="2601047" y="910263"/>
                </a:cubicBezTo>
                <a:cubicBezTo>
                  <a:pt x="2570084" y="912074"/>
                  <a:pt x="2542135" y="907435"/>
                  <a:pt x="2507482" y="906211"/>
                </a:cubicBezTo>
                <a:cubicBezTo>
                  <a:pt x="2469706" y="911437"/>
                  <a:pt x="2450920" y="901812"/>
                  <a:pt x="2413884" y="900545"/>
                </a:cubicBezTo>
                <a:cubicBezTo>
                  <a:pt x="2381338" y="909664"/>
                  <a:pt x="2387753" y="892438"/>
                  <a:pt x="2368912" y="888755"/>
                </a:cubicBezTo>
                <a:lnTo>
                  <a:pt x="2349490" y="889719"/>
                </a:lnTo>
                <a:lnTo>
                  <a:pt x="2344290" y="890584"/>
                </a:lnTo>
                <a:cubicBezTo>
                  <a:pt x="2340673" y="891041"/>
                  <a:pt x="2338228" y="891167"/>
                  <a:pt x="2336488" y="891058"/>
                </a:cubicBezTo>
                <a:lnTo>
                  <a:pt x="2329015" y="891627"/>
                </a:lnTo>
                <a:cubicBezTo>
                  <a:pt x="2316843" y="893039"/>
                  <a:pt x="2305064" y="894669"/>
                  <a:pt x="2293898" y="896431"/>
                </a:cubicBezTo>
                <a:cubicBezTo>
                  <a:pt x="2282637" y="890404"/>
                  <a:pt x="2242346" y="900851"/>
                  <a:pt x="2243927" y="888076"/>
                </a:cubicBezTo>
                <a:cubicBezTo>
                  <a:pt x="2228778" y="890081"/>
                  <a:pt x="2220725" y="895845"/>
                  <a:pt x="2223920" y="887331"/>
                </a:cubicBezTo>
                <a:cubicBezTo>
                  <a:pt x="2218877" y="887756"/>
                  <a:pt x="2215583" y="887254"/>
                  <a:pt x="2213081" y="886302"/>
                </a:cubicBezTo>
                <a:lnTo>
                  <a:pt x="2212307" y="885829"/>
                </a:lnTo>
                <a:lnTo>
                  <a:pt x="2152321" y="894418"/>
                </a:lnTo>
                <a:lnTo>
                  <a:pt x="2140985" y="895968"/>
                </a:lnTo>
                <a:lnTo>
                  <a:pt x="2121210" y="899354"/>
                </a:lnTo>
                <a:lnTo>
                  <a:pt x="2119146" y="899033"/>
                </a:lnTo>
                <a:lnTo>
                  <a:pt x="2105666" y="902240"/>
                </a:lnTo>
                <a:cubicBezTo>
                  <a:pt x="2101407" y="903601"/>
                  <a:pt x="2097735" y="905221"/>
                  <a:pt x="2094924" y="907203"/>
                </a:cubicBezTo>
                <a:cubicBezTo>
                  <a:pt x="2044793" y="900664"/>
                  <a:pt x="2001785" y="912168"/>
                  <a:pt x="1949478" y="913748"/>
                </a:cubicBezTo>
                <a:cubicBezTo>
                  <a:pt x="1891937" y="919585"/>
                  <a:pt x="1810334" y="935486"/>
                  <a:pt x="1749684" y="942223"/>
                </a:cubicBezTo>
                <a:lnTo>
                  <a:pt x="1585576" y="954170"/>
                </a:lnTo>
                <a:cubicBezTo>
                  <a:pt x="1549165" y="943719"/>
                  <a:pt x="1511425" y="950847"/>
                  <a:pt x="1476250" y="950653"/>
                </a:cubicBezTo>
                <a:cubicBezTo>
                  <a:pt x="1488515" y="961596"/>
                  <a:pt x="1432660" y="946795"/>
                  <a:pt x="1433927" y="959926"/>
                </a:cubicBezTo>
                <a:cubicBezTo>
                  <a:pt x="1427485" y="959475"/>
                  <a:pt x="1421205" y="958623"/>
                  <a:pt x="1414893" y="957671"/>
                </a:cubicBezTo>
                <a:lnTo>
                  <a:pt x="1411585" y="957179"/>
                </a:lnTo>
                <a:lnTo>
                  <a:pt x="1398896" y="957460"/>
                </a:lnTo>
                <a:lnTo>
                  <a:pt x="1394632" y="954725"/>
                </a:lnTo>
                <a:lnTo>
                  <a:pt x="1375043" y="953132"/>
                </a:lnTo>
                <a:cubicBezTo>
                  <a:pt x="1367813" y="952970"/>
                  <a:pt x="1360155" y="953305"/>
                  <a:pt x="1351876" y="954436"/>
                </a:cubicBezTo>
                <a:cubicBezTo>
                  <a:pt x="1325912" y="963028"/>
                  <a:pt x="1274459" y="952492"/>
                  <a:pt x="1242676" y="963767"/>
                </a:cubicBezTo>
                <a:cubicBezTo>
                  <a:pt x="1230276" y="966918"/>
                  <a:pt x="1216715" y="977098"/>
                  <a:pt x="1205993" y="974080"/>
                </a:cubicBezTo>
                <a:cubicBezTo>
                  <a:pt x="1174251" y="974112"/>
                  <a:pt x="1086982" y="964420"/>
                  <a:pt x="1052221" y="963954"/>
                </a:cubicBezTo>
                <a:cubicBezTo>
                  <a:pt x="1038515" y="970622"/>
                  <a:pt x="1009522" y="962342"/>
                  <a:pt x="968270" y="964761"/>
                </a:cubicBezTo>
                <a:cubicBezTo>
                  <a:pt x="943437" y="973698"/>
                  <a:pt x="900136" y="991017"/>
                  <a:pt x="874493" y="998122"/>
                </a:cubicBezTo>
                <a:cubicBezTo>
                  <a:pt x="848849" y="1005226"/>
                  <a:pt x="853424" y="1009427"/>
                  <a:pt x="814411" y="1007391"/>
                </a:cubicBezTo>
                <a:cubicBezTo>
                  <a:pt x="765926" y="1022821"/>
                  <a:pt x="732885" y="1009859"/>
                  <a:pt x="688604" y="1015631"/>
                </a:cubicBezTo>
                <a:cubicBezTo>
                  <a:pt x="638045" y="1020877"/>
                  <a:pt x="677999" y="1011556"/>
                  <a:pt x="618171" y="1027260"/>
                </a:cubicBezTo>
                <a:cubicBezTo>
                  <a:pt x="609680" y="1023165"/>
                  <a:pt x="583253" y="1020277"/>
                  <a:pt x="570379" y="1023487"/>
                </a:cubicBezTo>
                <a:cubicBezTo>
                  <a:pt x="543992" y="1022523"/>
                  <a:pt x="505183" y="1001686"/>
                  <a:pt x="482519" y="1002108"/>
                </a:cubicBezTo>
                <a:cubicBezTo>
                  <a:pt x="464011" y="1002285"/>
                  <a:pt x="495211" y="1007995"/>
                  <a:pt x="475319" y="1009922"/>
                </a:cubicBezTo>
                <a:cubicBezTo>
                  <a:pt x="450818" y="1011135"/>
                  <a:pt x="454804" y="1022539"/>
                  <a:pt x="431104" y="1009317"/>
                </a:cubicBezTo>
                <a:cubicBezTo>
                  <a:pt x="406857" y="1014651"/>
                  <a:pt x="399686" y="1008456"/>
                  <a:pt x="363782" y="1007585"/>
                </a:cubicBezTo>
                <a:cubicBezTo>
                  <a:pt x="350440" y="1012231"/>
                  <a:pt x="338145" y="1011245"/>
                  <a:pt x="325533" y="1008502"/>
                </a:cubicBezTo>
                <a:cubicBezTo>
                  <a:pt x="291944" y="1011745"/>
                  <a:pt x="259251" y="1008497"/>
                  <a:pt x="220429" y="1008927"/>
                </a:cubicBezTo>
                <a:cubicBezTo>
                  <a:pt x="180594" y="1015852"/>
                  <a:pt x="156150" y="1007265"/>
                  <a:pt x="114676" y="1007765"/>
                </a:cubicBezTo>
                <a:cubicBezTo>
                  <a:pt x="85718" y="1006195"/>
                  <a:pt x="43316" y="1001491"/>
                  <a:pt x="13470" y="998544"/>
                </a:cubicBezTo>
                <a:lnTo>
                  <a:pt x="0" y="997355"/>
                </a:lnTo>
                <a:close/>
              </a:path>
            </a:pathLst>
          </a:custGeom>
          <a:solidFill>
            <a:srgbClr val="82766A">
              <a:alpha val="15000"/>
            </a:srgbClr>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7" name="CasellaDiTesto 6">
            <a:extLst>
              <a:ext uri="{FF2B5EF4-FFF2-40B4-BE49-F238E27FC236}">
                <a16:creationId xmlns:a16="http://schemas.microsoft.com/office/drawing/2014/main" id="{3B6B2F3F-D0F3-D0CA-738E-11242D32EE28}"/>
              </a:ext>
            </a:extLst>
          </p:cNvPr>
          <p:cNvSpPr txBox="1"/>
          <p:nvPr/>
        </p:nvSpPr>
        <p:spPr>
          <a:xfrm>
            <a:off x="1137034" y="609597"/>
            <a:ext cx="9392421" cy="1330841"/>
          </a:xfrm>
          <a:prstGeom prst="rect">
            <a:avLst/>
          </a:prstGeom>
        </p:spPr>
        <p:txBody>
          <a:bodyPr vert="horz" lIns="91440" tIns="45720" rIns="91440" bIns="45720" rtlCol="0" anchor="ctr">
            <a:normAutofit/>
          </a:bodyPr>
          <a:lstStyle/>
          <a:p>
            <a:pPr>
              <a:lnSpc>
                <a:spcPct val="90000"/>
              </a:lnSpc>
              <a:spcBef>
                <a:spcPct val="0"/>
              </a:spcBef>
              <a:spcAft>
                <a:spcPts val="600"/>
              </a:spcAft>
            </a:pPr>
            <a:r>
              <a:rPr lang="en-US" sz="4000" b="1" kern="1200" dirty="0">
                <a:solidFill>
                  <a:schemeClr val="tx1"/>
                </a:solidFill>
                <a:latin typeface="Bierstadt" panose="020B0004020202020204" pitchFamily="34" charset="0"/>
                <a:ea typeface="+mj-ea"/>
                <a:cs typeface="+mj-cs"/>
              </a:rPr>
              <a:t>FROM REAL ANTS TO ARTIFICIAL ANTS</a:t>
            </a:r>
          </a:p>
        </p:txBody>
      </p:sp>
    </p:spTree>
    <p:extLst>
      <p:ext uri="{BB962C8B-B14F-4D97-AF65-F5344CB8AC3E}">
        <p14:creationId xmlns:p14="http://schemas.microsoft.com/office/powerpoint/2010/main" val="1981570158"/>
      </p:ext>
    </p:extLst>
  </p:cSld>
  <p:clrMapOvr>
    <a:masterClrMapping/>
  </p:clrMapOvr>
</p:sld>
</file>

<file path=ppt/theme/theme1.xml><?xml version="1.0" encoding="utf-8"?>
<a:theme xmlns:a="http://schemas.openxmlformats.org/drawingml/2006/main" name="Tema di Offic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Tema di Offic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1575</TotalTime>
  <Words>2549</Words>
  <Application>Microsoft Office PowerPoint</Application>
  <PresentationFormat>Widescreen</PresentationFormat>
  <Paragraphs>210</Paragraphs>
  <Slides>27</Slides>
  <Notes>0</Notes>
  <HiddenSlides>0</HiddenSlides>
  <MMClips>0</MMClips>
  <ScaleCrop>false</ScaleCrop>
  <HeadingPairs>
    <vt:vector size="6" baseType="variant">
      <vt:variant>
        <vt:lpstr>Caratteri utilizzati</vt:lpstr>
      </vt:variant>
      <vt:variant>
        <vt:i4>6</vt:i4>
      </vt:variant>
      <vt:variant>
        <vt:lpstr>Tema</vt:lpstr>
      </vt:variant>
      <vt:variant>
        <vt:i4>1</vt:i4>
      </vt:variant>
      <vt:variant>
        <vt:lpstr>Titoli diapositive</vt:lpstr>
      </vt:variant>
      <vt:variant>
        <vt:i4>27</vt:i4>
      </vt:variant>
    </vt:vector>
  </HeadingPairs>
  <TitlesOfParts>
    <vt:vector size="34" baseType="lpstr">
      <vt:lpstr>Aptos Display</vt:lpstr>
      <vt:lpstr>Arial</vt:lpstr>
      <vt:lpstr>Bierstadt</vt:lpstr>
      <vt:lpstr>Calibri</vt:lpstr>
      <vt:lpstr>Calibri Light</vt:lpstr>
      <vt:lpstr>Cambria Math</vt:lpstr>
      <vt:lpstr>Tema di Office</vt:lpstr>
      <vt:lpstr>Ant colony optimization</vt:lpstr>
      <vt:lpstr>SUMMARY</vt:lpstr>
      <vt:lpstr>Presentazione standard di PowerPoint</vt:lpstr>
      <vt:lpstr>Presentazione standard di PowerPoint</vt:lpstr>
      <vt:lpstr>Presentazione standard di PowerPoint</vt:lpstr>
      <vt:lpstr>Presentazione standard di PowerPoint</vt:lpstr>
      <vt:lpstr>Presentazione standard di PowerPoint</vt:lpstr>
      <vt:lpstr>Presentazione standard di PowerPoint</vt:lpstr>
      <vt:lpstr>Presentazione standard di PowerPoint</vt:lpstr>
      <vt:lpstr>Presentazione standard di PowerPoint</vt:lpstr>
      <vt:lpstr>Presentazione standard di PowerPoint</vt:lpstr>
      <vt:lpstr>Presentazione standard di PowerPoint</vt:lpstr>
      <vt:lpstr>Presentazione standard di PowerPoint</vt:lpstr>
      <vt:lpstr>Presentazione standard di PowerPoint</vt:lpstr>
      <vt:lpstr>Presentazione standard di PowerPoint</vt:lpstr>
      <vt:lpstr>Presentazione standard di PowerPoint</vt:lpstr>
      <vt:lpstr>Presentazione standard di PowerPoint</vt:lpstr>
      <vt:lpstr>Presentazione standard di PowerPoint</vt:lpstr>
      <vt:lpstr>Presentazione standard di PowerPoint</vt:lpstr>
      <vt:lpstr>Presentazione standard di PowerPoint</vt:lpstr>
      <vt:lpstr>Presentazione standard di PowerPoint</vt:lpstr>
      <vt:lpstr>Presentazione standard di PowerPoint</vt:lpstr>
      <vt:lpstr>Presentazione standard di PowerPoint</vt:lpstr>
      <vt:lpstr>Presentazione standard di PowerPoint</vt:lpstr>
      <vt:lpstr>Presentazione standard di PowerPoint</vt:lpstr>
      <vt:lpstr>Presentazione standard di PowerPoint</vt:lpstr>
      <vt:lpstr>Presentazione standard di PowerPoint</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Ant colony optimization</dc:title>
  <dc:creator>Carolina</dc:creator>
  <cp:lastModifiedBy>Carolina Crespi</cp:lastModifiedBy>
  <cp:revision>2</cp:revision>
  <dcterms:created xsi:type="dcterms:W3CDTF">2023-06-11T08:27:40Z</dcterms:created>
  <dcterms:modified xsi:type="dcterms:W3CDTF">2025-06-13T12:12:37Z</dcterms:modified>
</cp:coreProperties>
</file>