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654" r:id="rId2"/>
    <p:sldId id="612" r:id="rId3"/>
    <p:sldId id="387" r:id="rId4"/>
    <p:sldId id="677" r:id="rId5"/>
    <p:sldId id="613" r:id="rId6"/>
    <p:sldId id="614" r:id="rId7"/>
    <p:sldId id="615" r:id="rId8"/>
    <p:sldId id="611" r:id="rId9"/>
    <p:sldId id="617" r:id="rId10"/>
    <p:sldId id="618" r:id="rId11"/>
    <p:sldId id="616" r:id="rId12"/>
    <p:sldId id="619" r:id="rId13"/>
    <p:sldId id="622" r:id="rId14"/>
    <p:sldId id="621" r:id="rId15"/>
    <p:sldId id="623" r:id="rId16"/>
    <p:sldId id="625" r:id="rId17"/>
    <p:sldId id="655" r:id="rId18"/>
    <p:sldId id="620" r:id="rId19"/>
    <p:sldId id="626" r:id="rId20"/>
    <p:sldId id="656" r:id="rId21"/>
    <p:sldId id="627" r:id="rId22"/>
    <p:sldId id="631" r:id="rId23"/>
    <p:sldId id="629" r:id="rId24"/>
    <p:sldId id="632" r:id="rId25"/>
    <p:sldId id="630" r:id="rId26"/>
    <p:sldId id="634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F030"/>
    <a:srgbClr val="FF3300"/>
    <a:srgbClr val="A9D30F"/>
    <a:srgbClr val="A0C80E"/>
    <a:srgbClr val="29D7BA"/>
    <a:srgbClr val="FFFF00"/>
    <a:srgbClr val="DEA900"/>
    <a:srgbClr val="CC9900"/>
    <a:srgbClr val="70AD4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205A20-C733-4E93-972A-1E11AC62D16E}" v="2257" dt="2025-04-12T15:56:53.512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0013" autoAdjust="0"/>
  </p:normalViewPr>
  <p:slideViewPr>
    <p:cSldViewPr snapToGrid="0">
      <p:cViewPr varScale="1">
        <p:scale>
          <a:sx n="92" d="100"/>
          <a:sy n="92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Crespi" userId="7cdad10e781ff918" providerId="LiveId" clId="{71205A20-C733-4E93-972A-1E11AC62D16E}"/>
    <pc:docChg chg="undo custSel addSld delSld modSld sldOrd addSection modSection">
      <pc:chgData name="Carolina Crespi" userId="7cdad10e781ff918" providerId="LiveId" clId="{71205A20-C733-4E93-972A-1E11AC62D16E}" dt="2025-04-16T13:36:18.349" v="7828" actId="113"/>
      <pc:docMkLst>
        <pc:docMk/>
      </pc:docMkLst>
      <pc:sldChg chg="addSp modSp del mod">
        <pc:chgData name="Carolina Crespi" userId="7cdad10e781ff918" providerId="LiveId" clId="{71205A20-C733-4E93-972A-1E11AC62D16E}" dt="2025-04-11T10:05:54.295" v="3755" actId="47"/>
        <pc:sldMkLst>
          <pc:docMk/>
          <pc:sldMk cId="515370671" sldId="256"/>
        </pc:sldMkLst>
      </pc:sldChg>
      <pc:sldChg chg="addSp delSp modSp mod setBg">
        <pc:chgData name="Carolina Crespi" userId="7cdad10e781ff918" providerId="LiveId" clId="{71205A20-C733-4E93-972A-1E11AC62D16E}" dt="2025-04-12T12:00:46.448" v="7406" actId="27614"/>
        <pc:sldMkLst>
          <pc:docMk/>
          <pc:sldMk cId="738506715" sldId="258"/>
        </pc:sldMkLst>
        <pc:spChg chg="mod">
          <ac:chgData name="Carolina Crespi" userId="7cdad10e781ff918" providerId="LiveId" clId="{71205A20-C733-4E93-972A-1E11AC62D16E}" dt="2025-04-12T12:00:44.384" v="7404" actId="26606"/>
          <ac:spMkLst>
            <pc:docMk/>
            <pc:sldMk cId="738506715" sldId="258"/>
            <ac:spMk id="2" creationId="{8BD4A022-F63B-DA8B-1255-D037C7C590F0}"/>
          </ac:spMkLst>
        </pc:spChg>
        <pc:spChg chg="mod">
          <ac:chgData name="Carolina Crespi" userId="7cdad10e781ff918" providerId="LiveId" clId="{71205A20-C733-4E93-972A-1E11AC62D16E}" dt="2025-04-12T12:00:44.384" v="7404" actId="26606"/>
          <ac:spMkLst>
            <pc:docMk/>
            <pc:sldMk cId="738506715" sldId="258"/>
            <ac:spMk id="3" creationId="{0D032B8A-3D90-6DA2-44FB-EE98AE312BF1}"/>
          </ac:spMkLst>
        </pc:spChg>
        <pc:spChg chg="add">
          <ac:chgData name="Carolina Crespi" userId="7cdad10e781ff918" providerId="LiveId" clId="{71205A20-C733-4E93-972A-1E11AC62D16E}" dt="2025-04-12T12:00:44.388" v="7405" actId="26606"/>
          <ac:spMkLst>
            <pc:docMk/>
            <pc:sldMk cId="738506715" sldId="258"/>
            <ac:spMk id="29" creationId="{E81BF4F6-F2CF-4984-9D14-D6966D92F99F}"/>
          </ac:spMkLst>
        </pc:spChg>
        <pc:spChg chg="add">
          <ac:chgData name="Carolina Crespi" userId="7cdad10e781ff918" providerId="LiveId" clId="{71205A20-C733-4E93-972A-1E11AC62D16E}" dt="2025-04-12T12:00:44.388" v="7405" actId="26606"/>
          <ac:spMkLst>
            <pc:docMk/>
            <pc:sldMk cId="738506715" sldId="258"/>
            <ac:spMk id="30" creationId="{C0763A76-9F1C-4FC5-82B7-DD475DA461B2}"/>
          </ac:spMkLst>
        </pc:spChg>
        <pc:picChg chg="add mod">
          <ac:chgData name="Carolina Crespi" userId="7cdad10e781ff918" providerId="LiveId" clId="{71205A20-C733-4E93-972A-1E11AC62D16E}" dt="2025-04-12T12:00:46.448" v="7406" actId="27614"/>
          <ac:picMkLst>
            <pc:docMk/>
            <pc:sldMk cId="738506715" sldId="258"/>
            <ac:picMk id="6" creationId="{6C6E270F-F4B0-BE11-E992-FB4F4AF983C8}"/>
          </ac:picMkLst>
        </pc:picChg>
      </pc:sldChg>
      <pc:sldChg chg="addSp delSp modSp add del mod setBg">
        <pc:chgData name="Carolina Crespi" userId="7cdad10e781ff918" providerId="LiveId" clId="{71205A20-C733-4E93-972A-1E11AC62D16E}" dt="2025-04-09T07:19:11.395" v="102" actId="47"/>
        <pc:sldMkLst>
          <pc:docMk/>
          <pc:sldMk cId="112882767" sldId="259"/>
        </pc:sldMkLst>
      </pc:sldChg>
      <pc:sldChg chg="addSp delSp modSp add del mod">
        <pc:chgData name="Carolina Crespi" userId="7cdad10e781ff918" providerId="LiveId" clId="{71205A20-C733-4E93-972A-1E11AC62D16E}" dt="2025-04-08T18:39:30.888" v="63" actId="47"/>
        <pc:sldMkLst>
          <pc:docMk/>
          <pc:sldMk cId="3145249236" sldId="260"/>
        </pc:sldMkLst>
      </pc:sldChg>
      <pc:sldChg chg="addSp delSp modSp add del mod ord delDesignElem">
        <pc:chgData name="Carolina Crespi" userId="7cdad10e781ff918" providerId="LiveId" clId="{71205A20-C733-4E93-972A-1E11AC62D16E}" dt="2025-04-11T12:58:34.853" v="4372" actId="47"/>
        <pc:sldMkLst>
          <pc:docMk/>
          <pc:sldMk cId="473619941" sldId="261"/>
        </pc:sldMkLst>
      </pc:sldChg>
      <pc:sldChg chg="addSp delSp modSp add del mod ord delDesignElem">
        <pc:chgData name="Carolina Crespi" userId="7cdad10e781ff918" providerId="LiveId" clId="{71205A20-C733-4E93-972A-1E11AC62D16E}" dt="2025-04-11T12:58:33.841" v="4371" actId="47"/>
        <pc:sldMkLst>
          <pc:docMk/>
          <pc:sldMk cId="76934825" sldId="262"/>
        </pc:sldMkLst>
      </pc:sldChg>
      <pc:sldChg chg="addSp delSp modSp add mod ord delDesignElem">
        <pc:chgData name="Carolina Crespi" userId="7cdad10e781ff918" providerId="LiveId" clId="{71205A20-C733-4E93-972A-1E11AC62D16E}" dt="2025-04-12T15:56:21.714" v="7804" actId="1076"/>
        <pc:sldMkLst>
          <pc:docMk/>
          <pc:sldMk cId="1557388322" sldId="263"/>
        </pc:sldMkLst>
        <pc:spChg chg="add mod">
          <ac:chgData name="Carolina Crespi" userId="7cdad10e781ff918" providerId="LiveId" clId="{71205A20-C733-4E93-972A-1E11AC62D16E}" dt="2025-04-11T10:24:14.855" v="4125"/>
          <ac:spMkLst>
            <pc:docMk/>
            <pc:sldMk cId="1557388322" sldId="263"/>
            <ac:spMk id="2" creationId="{320756A4-A466-4B63-A915-2F47253CF775}"/>
          </ac:spMkLst>
        </pc:spChg>
        <pc:spChg chg="add mod">
          <ac:chgData name="Carolina Crespi" userId="7cdad10e781ff918" providerId="LiveId" clId="{71205A20-C733-4E93-972A-1E11AC62D16E}" dt="2025-04-09T13:48:20.078" v="1646"/>
          <ac:spMkLst>
            <pc:docMk/>
            <pc:sldMk cId="1557388322" sldId="263"/>
            <ac:spMk id="3" creationId="{157BA645-152E-092F-B64B-BE0DF25FCF0A}"/>
          </ac:spMkLst>
        </pc:spChg>
        <pc:spChg chg="add mod">
          <ac:chgData name="Carolina Crespi" userId="7cdad10e781ff918" providerId="LiveId" clId="{71205A20-C733-4E93-972A-1E11AC62D16E}" dt="2025-04-09T13:48:20.078" v="1646"/>
          <ac:spMkLst>
            <pc:docMk/>
            <pc:sldMk cId="1557388322" sldId="263"/>
            <ac:spMk id="4" creationId="{97A4BFD0-1DC3-9AB7-4C93-36DA22EF37FA}"/>
          </ac:spMkLst>
        </pc:spChg>
        <pc:spChg chg="add del">
          <ac:chgData name="Carolina Crespi" userId="7cdad10e781ff918" providerId="LiveId" clId="{71205A20-C733-4E93-972A-1E11AC62D16E}" dt="2025-04-09T07:47:58.572" v="246"/>
          <ac:spMkLst>
            <pc:docMk/>
            <pc:sldMk cId="1557388322" sldId="263"/>
            <ac:spMk id="19" creationId="{E392BE85-C9EF-E79D-96AB-1C1DD267CE58}"/>
          </ac:spMkLst>
        </pc:spChg>
        <pc:picChg chg="add mod">
          <ac:chgData name="Carolina Crespi" userId="7cdad10e781ff918" providerId="LiveId" clId="{71205A20-C733-4E93-972A-1E11AC62D16E}" dt="2025-04-12T15:55:45.622" v="7793" actId="1076"/>
          <ac:picMkLst>
            <pc:docMk/>
            <pc:sldMk cId="1557388322" sldId="263"/>
            <ac:picMk id="5" creationId="{844E5C9F-C472-D6B0-32A5-696A84A6C385}"/>
          </ac:picMkLst>
        </pc:picChg>
        <pc:picChg chg="add mod">
          <ac:chgData name="Carolina Crespi" userId="7cdad10e781ff918" providerId="LiveId" clId="{71205A20-C733-4E93-972A-1E11AC62D16E}" dt="2025-04-12T15:55:43.410" v="7792" actId="1076"/>
          <ac:picMkLst>
            <pc:docMk/>
            <pc:sldMk cId="1557388322" sldId="263"/>
            <ac:picMk id="6" creationId="{E4588017-085E-9B59-522F-DFEF0267C07E}"/>
          </ac:picMkLst>
        </pc:picChg>
        <pc:picChg chg="add mod">
          <ac:chgData name="Carolina Crespi" userId="7cdad10e781ff918" providerId="LiveId" clId="{71205A20-C733-4E93-972A-1E11AC62D16E}" dt="2025-04-12T15:55:38.394" v="7789" actId="1076"/>
          <ac:picMkLst>
            <pc:docMk/>
            <pc:sldMk cId="1557388322" sldId="263"/>
            <ac:picMk id="7" creationId="{80B8953F-6F71-0D46-1D16-B6BE9923C448}"/>
          </ac:picMkLst>
        </pc:picChg>
        <pc:picChg chg="add mod">
          <ac:chgData name="Carolina Crespi" userId="7cdad10e781ff918" providerId="LiveId" clId="{71205A20-C733-4E93-972A-1E11AC62D16E}" dt="2025-04-12T15:56:18.571" v="7802" actId="1076"/>
          <ac:picMkLst>
            <pc:docMk/>
            <pc:sldMk cId="1557388322" sldId="263"/>
            <ac:picMk id="8" creationId="{FB7144DC-C9BC-FA6F-2184-17AAF4EECA95}"/>
          </ac:picMkLst>
        </pc:picChg>
        <pc:picChg chg="add mod">
          <ac:chgData name="Carolina Crespi" userId="7cdad10e781ff918" providerId="LiveId" clId="{71205A20-C733-4E93-972A-1E11AC62D16E}" dt="2025-04-12T15:56:19.978" v="7803" actId="1076"/>
          <ac:picMkLst>
            <pc:docMk/>
            <pc:sldMk cId="1557388322" sldId="263"/>
            <ac:picMk id="9" creationId="{EBA994D5-0AB3-2A64-C75D-B6B37D69871A}"/>
          </ac:picMkLst>
        </pc:picChg>
        <pc:picChg chg="mod">
          <ac:chgData name="Carolina Crespi" userId="7cdad10e781ff918" providerId="LiveId" clId="{71205A20-C733-4E93-972A-1E11AC62D16E}" dt="2025-04-11T13:31:22.866" v="4509" actId="1076"/>
          <ac:picMkLst>
            <pc:docMk/>
            <pc:sldMk cId="1557388322" sldId="263"/>
            <ac:picMk id="10" creationId="{98B5DE73-4260-C012-AD89-D1BFF5FBA953}"/>
          </ac:picMkLst>
        </pc:picChg>
        <pc:picChg chg="add mod">
          <ac:chgData name="Carolina Crespi" userId="7cdad10e781ff918" providerId="LiveId" clId="{71205A20-C733-4E93-972A-1E11AC62D16E}" dt="2025-04-12T15:56:21.714" v="7804" actId="1076"/>
          <ac:picMkLst>
            <pc:docMk/>
            <pc:sldMk cId="1557388322" sldId="263"/>
            <ac:picMk id="11" creationId="{8F35375B-8F9A-F290-A72A-CF7BB09EA04F}"/>
          </ac:picMkLst>
        </pc:picChg>
        <pc:picChg chg="add mod">
          <ac:chgData name="Carolina Crespi" userId="7cdad10e781ff918" providerId="LiveId" clId="{71205A20-C733-4E93-972A-1E11AC62D16E}" dt="2025-04-11T13:31:24.528" v="4510" actId="1076"/>
          <ac:picMkLst>
            <pc:docMk/>
            <pc:sldMk cId="1557388322" sldId="263"/>
            <ac:picMk id="16" creationId="{0CD138FB-3A8D-B23A-C2D6-3049E3067523}"/>
          </ac:picMkLst>
        </pc:picChg>
        <pc:picChg chg="add mod">
          <ac:chgData name="Carolina Crespi" userId="7cdad10e781ff918" providerId="LiveId" clId="{71205A20-C733-4E93-972A-1E11AC62D16E}" dt="2025-04-11T14:05:54.431" v="4707" actId="1076"/>
          <ac:picMkLst>
            <pc:docMk/>
            <pc:sldMk cId="1557388322" sldId="263"/>
            <ac:picMk id="17" creationId="{96E54D72-B3A5-B62C-4104-394F0444A6D2}"/>
          </ac:picMkLst>
        </pc:picChg>
      </pc:sldChg>
      <pc:sldChg chg="modSp add del mod">
        <pc:chgData name="Carolina Crespi" userId="7cdad10e781ff918" providerId="LiveId" clId="{71205A20-C733-4E93-972A-1E11AC62D16E}" dt="2025-04-09T14:37:25.687" v="1914" actId="47"/>
        <pc:sldMkLst>
          <pc:docMk/>
          <pc:sldMk cId="3946618404" sldId="264"/>
        </pc:sldMkLst>
      </pc:sldChg>
      <pc:sldChg chg="modSp add del mod">
        <pc:chgData name="Carolina Crespi" userId="7cdad10e781ff918" providerId="LiveId" clId="{71205A20-C733-4E93-972A-1E11AC62D16E}" dt="2025-04-10T15:24:00.877" v="2624" actId="47"/>
        <pc:sldMkLst>
          <pc:docMk/>
          <pc:sldMk cId="3974005577" sldId="265"/>
        </pc:sldMkLst>
      </pc:sldChg>
      <pc:sldChg chg="modSp add del mod">
        <pc:chgData name="Carolina Crespi" userId="7cdad10e781ff918" providerId="LiveId" clId="{71205A20-C733-4E93-972A-1E11AC62D16E}" dt="2025-04-09T13:46:05.965" v="1566" actId="47"/>
        <pc:sldMkLst>
          <pc:docMk/>
          <pc:sldMk cId="1795666804" sldId="266"/>
        </pc:sldMkLst>
      </pc:sldChg>
      <pc:sldChg chg="addSp delSp modSp add del mod ord">
        <pc:chgData name="Carolina Crespi" userId="7cdad10e781ff918" providerId="LiveId" clId="{71205A20-C733-4E93-972A-1E11AC62D16E}" dt="2025-04-11T09:56:43.758" v="3693" actId="47"/>
        <pc:sldMkLst>
          <pc:docMk/>
          <pc:sldMk cId="390500730" sldId="267"/>
        </pc:sldMkLst>
      </pc:sldChg>
      <pc:sldChg chg="addSp delSp modSp add del mod ord">
        <pc:chgData name="Carolina Crespi" userId="7cdad10e781ff918" providerId="LiveId" clId="{71205A20-C733-4E93-972A-1E11AC62D16E}" dt="2025-04-12T15:33:18.220" v="7627" actId="47"/>
        <pc:sldMkLst>
          <pc:docMk/>
          <pc:sldMk cId="1910111932" sldId="268"/>
        </pc:sldMkLst>
      </pc:sldChg>
      <pc:sldChg chg="addSp delSp modSp add del mod ord">
        <pc:chgData name="Carolina Crespi" userId="7cdad10e781ff918" providerId="LiveId" clId="{71205A20-C733-4E93-972A-1E11AC62D16E}" dt="2025-04-12T15:34:28.627" v="7632" actId="47"/>
        <pc:sldMkLst>
          <pc:docMk/>
          <pc:sldMk cId="1589407233" sldId="269"/>
        </pc:sldMkLst>
      </pc:sldChg>
      <pc:sldChg chg="addSp delSp modSp add del mod ord">
        <pc:chgData name="Carolina Crespi" userId="7cdad10e781ff918" providerId="LiveId" clId="{71205A20-C733-4E93-972A-1E11AC62D16E}" dt="2025-04-12T15:34:30.179" v="7633" actId="47"/>
        <pc:sldMkLst>
          <pc:docMk/>
          <pc:sldMk cId="1998786928" sldId="270"/>
        </pc:sldMkLst>
      </pc:sldChg>
      <pc:sldChg chg="addSp delSp modSp add del mod">
        <pc:chgData name="Carolina Crespi" userId="7cdad10e781ff918" providerId="LiveId" clId="{71205A20-C733-4E93-972A-1E11AC62D16E}" dt="2025-04-09T09:07:04.342" v="1068" actId="47"/>
        <pc:sldMkLst>
          <pc:docMk/>
          <pc:sldMk cId="2448164162" sldId="271"/>
        </pc:sldMkLst>
      </pc:sldChg>
      <pc:sldChg chg="addSp delSp modSp add del mod ord">
        <pc:chgData name="Carolina Crespi" userId="7cdad10e781ff918" providerId="LiveId" clId="{71205A20-C733-4E93-972A-1E11AC62D16E}" dt="2025-04-12T15:24:50.331" v="7551" actId="47"/>
        <pc:sldMkLst>
          <pc:docMk/>
          <pc:sldMk cId="451208866" sldId="272"/>
        </pc:sldMkLst>
      </pc:sldChg>
      <pc:sldChg chg="addSp delSp modSp add del mod ord">
        <pc:chgData name="Carolina Crespi" userId="7cdad10e781ff918" providerId="LiveId" clId="{71205A20-C733-4E93-972A-1E11AC62D16E}" dt="2025-04-12T15:24:25.474" v="7545" actId="47"/>
        <pc:sldMkLst>
          <pc:docMk/>
          <pc:sldMk cId="4056210882" sldId="273"/>
        </pc:sldMkLst>
      </pc:sldChg>
      <pc:sldChg chg="addSp delSp modSp add del mod">
        <pc:chgData name="Carolina Crespi" userId="7cdad10e781ff918" providerId="LiveId" clId="{71205A20-C733-4E93-972A-1E11AC62D16E}" dt="2025-04-11T09:54:15.184" v="3681" actId="47"/>
        <pc:sldMkLst>
          <pc:docMk/>
          <pc:sldMk cId="3071843336" sldId="274"/>
        </pc:sldMkLst>
      </pc:sldChg>
      <pc:sldChg chg="addSp delSp modSp add del mod">
        <pc:chgData name="Carolina Crespi" userId="7cdad10e781ff918" providerId="LiveId" clId="{71205A20-C733-4E93-972A-1E11AC62D16E}" dt="2025-04-11T09:54:46.682" v="3686" actId="47"/>
        <pc:sldMkLst>
          <pc:docMk/>
          <pc:sldMk cId="2808841001" sldId="275"/>
        </pc:sldMkLst>
      </pc:sldChg>
      <pc:sldChg chg="addSp delSp modSp add mod">
        <pc:chgData name="Carolina Crespi" userId="7cdad10e781ff918" providerId="LiveId" clId="{71205A20-C733-4E93-972A-1E11AC62D16E}" dt="2025-04-12T15:24:32.131" v="7549" actId="22"/>
        <pc:sldMkLst>
          <pc:docMk/>
          <pc:sldMk cId="3819726768" sldId="276"/>
        </pc:sldMkLst>
        <pc:spChg chg="add mod">
          <ac:chgData name="Carolina Crespi" userId="7cdad10e781ff918" providerId="LiveId" clId="{71205A20-C733-4E93-972A-1E11AC62D16E}" dt="2025-04-11T12:44:01.339" v="4291" actId="2711"/>
          <ac:spMkLst>
            <pc:docMk/>
            <pc:sldMk cId="3819726768" sldId="276"/>
            <ac:spMk id="2" creationId="{6F960327-7264-A5D1-9EDC-7445EF8920B4}"/>
          </ac:spMkLst>
        </pc:spChg>
        <pc:spChg chg="add mod">
          <ac:chgData name="Carolina Crespi" userId="7cdad10e781ff918" providerId="LiveId" clId="{71205A20-C733-4E93-972A-1E11AC62D16E}" dt="2025-04-09T08:46:07.797" v="580"/>
          <ac:spMkLst>
            <pc:docMk/>
            <pc:sldMk cId="3819726768" sldId="276"/>
            <ac:spMk id="13" creationId="{6E235CE6-E2C8-6CD0-64C1-AB424FA65F14}"/>
          </ac:spMkLst>
        </pc:spChg>
        <pc:spChg chg="add mod">
          <ac:chgData name="Carolina Crespi" userId="7cdad10e781ff918" providerId="LiveId" clId="{71205A20-C733-4E93-972A-1E11AC62D16E}" dt="2025-04-09T08:46:07.797" v="580"/>
          <ac:spMkLst>
            <pc:docMk/>
            <pc:sldMk cId="3819726768" sldId="276"/>
            <ac:spMk id="14" creationId="{0EAA1E74-679D-A171-6457-16F3859CDEFD}"/>
          </ac:spMkLst>
        </pc:spChg>
        <pc:graphicFrameChg chg="add mod">
          <ac:chgData name="Carolina Crespi" userId="7cdad10e781ff918" providerId="LiveId" clId="{71205A20-C733-4E93-972A-1E11AC62D16E}" dt="2025-04-12T15:23:11.352" v="7540" actId="20577"/>
          <ac:graphicFrameMkLst>
            <pc:docMk/>
            <pc:sldMk cId="3819726768" sldId="276"/>
            <ac:graphicFrameMk id="6" creationId="{92A96733-3299-2570-D886-46A968A50EF0}"/>
          </ac:graphicFrameMkLst>
        </pc:graphicFrameChg>
        <pc:picChg chg="add mod">
          <ac:chgData name="Carolina Crespi" userId="7cdad10e781ff918" providerId="LiveId" clId="{71205A20-C733-4E93-972A-1E11AC62D16E}" dt="2025-04-12T11:53:48.034" v="7331" actId="1076"/>
          <ac:picMkLst>
            <pc:docMk/>
            <pc:sldMk cId="3819726768" sldId="276"/>
            <ac:picMk id="3" creationId="{F76A00CF-F0CA-31D6-39B1-3FFE3EDB1340}"/>
          </ac:picMkLst>
        </pc:picChg>
      </pc:sldChg>
      <pc:sldChg chg="addSp delSp modSp add del mod ord">
        <pc:chgData name="Carolina Crespi" userId="7cdad10e781ff918" providerId="LiveId" clId="{71205A20-C733-4E93-972A-1E11AC62D16E}" dt="2025-04-12T11:52:15.240" v="7297" actId="47"/>
        <pc:sldMkLst>
          <pc:docMk/>
          <pc:sldMk cId="1138306758" sldId="277"/>
        </pc:sldMkLst>
      </pc:sldChg>
      <pc:sldChg chg="addSp delSp modSp add del mod">
        <pc:chgData name="Carolina Crespi" userId="7cdad10e781ff918" providerId="LiveId" clId="{71205A20-C733-4E93-972A-1E11AC62D16E}" dt="2025-04-11T09:53:00.151" v="3663" actId="47"/>
        <pc:sldMkLst>
          <pc:docMk/>
          <pc:sldMk cId="2498853936" sldId="278"/>
        </pc:sldMkLst>
      </pc:sldChg>
      <pc:sldChg chg="addSp delSp modSp add del mod">
        <pc:chgData name="Carolina Crespi" userId="7cdad10e781ff918" providerId="LiveId" clId="{71205A20-C733-4E93-972A-1E11AC62D16E}" dt="2025-04-11T14:24:07.610" v="4918" actId="47"/>
        <pc:sldMkLst>
          <pc:docMk/>
          <pc:sldMk cId="2717053190" sldId="279"/>
        </pc:sldMkLst>
      </pc:sldChg>
      <pc:sldChg chg="addSp delSp modSp add del mod">
        <pc:chgData name="Carolina Crespi" userId="7cdad10e781ff918" providerId="LiveId" clId="{71205A20-C733-4E93-972A-1E11AC62D16E}" dt="2025-04-09T08:58:01.331" v="825" actId="47"/>
        <pc:sldMkLst>
          <pc:docMk/>
          <pc:sldMk cId="2187065980" sldId="280"/>
        </pc:sldMkLst>
      </pc:sldChg>
      <pc:sldChg chg="addSp delSp modSp add mod">
        <pc:chgData name="Carolina Crespi" userId="7cdad10e781ff918" providerId="LiveId" clId="{71205A20-C733-4E93-972A-1E11AC62D16E}" dt="2025-04-11T14:55:20.168" v="5044" actId="207"/>
        <pc:sldMkLst>
          <pc:docMk/>
          <pc:sldMk cId="2853516598" sldId="281"/>
        </pc:sldMkLst>
        <pc:spChg chg="add mod">
          <ac:chgData name="Carolina Crespi" userId="7cdad10e781ff918" providerId="LiveId" clId="{71205A20-C733-4E93-972A-1E11AC62D16E}" dt="2025-04-09T13:49:54.050" v="1684"/>
          <ac:spMkLst>
            <pc:docMk/>
            <pc:sldMk cId="2853516598" sldId="281"/>
            <ac:spMk id="3" creationId="{8EC39451-E932-14A1-76DB-FBE313E0C4D6}"/>
          </ac:spMkLst>
        </pc:spChg>
        <pc:spChg chg="add mod">
          <ac:chgData name="Carolina Crespi" userId="7cdad10e781ff918" providerId="LiveId" clId="{71205A20-C733-4E93-972A-1E11AC62D16E}" dt="2025-04-11T10:25:57.821" v="4166"/>
          <ac:spMkLst>
            <pc:docMk/>
            <pc:sldMk cId="2853516598" sldId="281"/>
            <ac:spMk id="4" creationId="{0E3D2699-DA9E-1617-3D45-4FA1A4B3A3FF}"/>
          </ac:spMkLst>
        </pc:spChg>
        <pc:graphicFrameChg chg="add mod modGraphic">
          <ac:chgData name="Carolina Crespi" userId="7cdad10e781ff918" providerId="LiveId" clId="{71205A20-C733-4E93-972A-1E11AC62D16E}" dt="2025-04-11T14:55:20.168" v="5044" actId="207"/>
          <ac:graphicFrameMkLst>
            <pc:docMk/>
            <pc:sldMk cId="2853516598" sldId="281"/>
            <ac:graphicFrameMk id="5" creationId="{1052D75D-0BE8-4A32-BEAC-F6878D37F50B}"/>
          </ac:graphicFrameMkLst>
        </pc:graphicFrameChg>
      </pc:sldChg>
      <pc:sldChg chg="addSp delSp modSp add del mod">
        <pc:chgData name="Carolina Crespi" userId="7cdad10e781ff918" providerId="LiveId" clId="{71205A20-C733-4E93-972A-1E11AC62D16E}" dt="2025-04-11T14:57:15.182" v="5056" actId="47"/>
        <pc:sldMkLst>
          <pc:docMk/>
          <pc:sldMk cId="1593335908" sldId="282"/>
        </pc:sldMkLst>
      </pc:sldChg>
      <pc:sldChg chg="addSp delSp modSp add del mod ord">
        <pc:chgData name="Carolina Crespi" userId="7cdad10e781ff918" providerId="LiveId" clId="{71205A20-C733-4E93-972A-1E11AC62D16E}" dt="2025-04-12T15:40:25.266" v="7757" actId="47"/>
        <pc:sldMkLst>
          <pc:docMk/>
          <pc:sldMk cId="2568541789" sldId="283"/>
        </pc:sldMkLst>
      </pc:sldChg>
      <pc:sldChg chg="addSp delSp modSp add del mod">
        <pc:chgData name="Carolina Crespi" userId="7cdad10e781ff918" providerId="LiveId" clId="{71205A20-C733-4E93-972A-1E11AC62D16E}" dt="2025-04-11T14:20:44.131" v="4896" actId="47"/>
        <pc:sldMkLst>
          <pc:docMk/>
          <pc:sldMk cId="1045691393" sldId="284"/>
        </pc:sldMkLst>
      </pc:sldChg>
      <pc:sldChg chg="addSp delSp modSp add del mod ord">
        <pc:chgData name="Carolina Crespi" userId="7cdad10e781ff918" providerId="LiveId" clId="{71205A20-C733-4E93-972A-1E11AC62D16E}" dt="2025-04-12T11:57:30.970" v="7391" actId="47"/>
        <pc:sldMkLst>
          <pc:docMk/>
          <pc:sldMk cId="146757894" sldId="285"/>
        </pc:sldMkLst>
      </pc:sldChg>
      <pc:sldChg chg="addSp delSp modSp add mod">
        <pc:chgData name="Carolina Crespi" userId="7cdad10e781ff918" providerId="LiveId" clId="{71205A20-C733-4E93-972A-1E11AC62D16E}" dt="2025-04-11T10:26:28.887" v="4180"/>
        <pc:sldMkLst>
          <pc:docMk/>
          <pc:sldMk cId="4075006922" sldId="286"/>
        </pc:sldMkLst>
        <pc:spChg chg="add mod">
          <ac:chgData name="Carolina Crespi" userId="7cdad10e781ff918" providerId="LiveId" clId="{71205A20-C733-4E93-972A-1E11AC62D16E}" dt="2025-04-11T10:26:28.887" v="4180"/>
          <ac:spMkLst>
            <pc:docMk/>
            <pc:sldMk cId="4075006922" sldId="286"/>
            <ac:spMk id="2" creationId="{4C0A6502-EC70-6DE0-2195-15F9130F862E}"/>
          </ac:spMkLst>
        </pc:spChg>
        <pc:spChg chg="add mod">
          <ac:chgData name="Carolina Crespi" userId="7cdad10e781ff918" providerId="LiveId" clId="{71205A20-C733-4E93-972A-1E11AC62D16E}" dt="2025-04-09T09:33:33.040" v="1466" actId="1035"/>
          <ac:spMkLst>
            <pc:docMk/>
            <pc:sldMk cId="4075006922" sldId="286"/>
            <ac:spMk id="15" creationId="{A8BA2707-135E-4834-E5D6-61A1F3270384}"/>
          </ac:spMkLst>
        </pc:spChg>
        <pc:spChg chg="add mod">
          <ac:chgData name="Carolina Crespi" userId="7cdad10e781ff918" providerId="LiveId" clId="{71205A20-C733-4E93-972A-1E11AC62D16E}" dt="2025-04-09T09:33:13.768" v="1448" actId="1076"/>
          <ac:spMkLst>
            <pc:docMk/>
            <pc:sldMk cId="4075006922" sldId="286"/>
            <ac:spMk id="16" creationId="{F7E14CFC-4399-18D6-2CCD-2E54A0D404C2}"/>
          </ac:spMkLst>
        </pc:spChg>
        <pc:spChg chg="add mod">
          <ac:chgData name="Carolina Crespi" userId="7cdad10e781ff918" providerId="LiveId" clId="{71205A20-C733-4E93-972A-1E11AC62D16E}" dt="2025-04-09T09:33:23.313" v="1453" actId="1036"/>
          <ac:spMkLst>
            <pc:docMk/>
            <pc:sldMk cId="4075006922" sldId="286"/>
            <ac:spMk id="17" creationId="{273C8837-5BD5-53E8-E106-A137109AF64C}"/>
          </ac:spMkLst>
        </pc:spChg>
        <pc:spChg chg="add mod">
          <ac:chgData name="Carolina Crespi" userId="7cdad10e781ff918" providerId="LiveId" clId="{71205A20-C733-4E93-972A-1E11AC62D16E}" dt="2025-04-09T09:33:16.353" v="1449" actId="1076"/>
          <ac:spMkLst>
            <pc:docMk/>
            <pc:sldMk cId="4075006922" sldId="286"/>
            <ac:spMk id="18" creationId="{52A1D069-2279-E1EA-28B1-19872FC4838B}"/>
          </ac:spMkLst>
        </pc:spChg>
        <pc:spChg chg="add mod">
          <ac:chgData name="Carolina Crespi" userId="7cdad10e781ff918" providerId="LiveId" clId="{71205A20-C733-4E93-972A-1E11AC62D16E}" dt="2025-04-09T13:53:09.915" v="1766"/>
          <ac:spMkLst>
            <pc:docMk/>
            <pc:sldMk cId="4075006922" sldId="286"/>
            <ac:spMk id="21" creationId="{79ECD4D8-3953-9293-FD58-4C2ACC7F6B89}"/>
          </ac:spMkLst>
        </pc:spChg>
        <pc:spChg chg="add mod">
          <ac:chgData name="Carolina Crespi" userId="7cdad10e781ff918" providerId="LiveId" clId="{71205A20-C733-4E93-972A-1E11AC62D16E}" dt="2025-04-09T13:53:09.915" v="1766"/>
          <ac:spMkLst>
            <pc:docMk/>
            <pc:sldMk cId="4075006922" sldId="286"/>
            <ac:spMk id="23" creationId="{403A7F48-558B-530B-E112-80E985BADA5E}"/>
          </ac:spMkLst>
        </pc:spChg>
        <pc:picChg chg="add mod">
          <ac:chgData name="Carolina Crespi" userId="7cdad10e781ff918" providerId="LiveId" clId="{71205A20-C733-4E93-972A-1E11AC62D16E}" dt="2025-04-09T09:33:06.021" v="1446" actId="1076"/>
          <ac:picMkLst>
            <pc:docMk/>
            <pc:sldMk cId="4075006922" sldId="286"/>
            <ac:picMk id="14" creationId="{A10D0C37-225B-95E7-2ECC-AC5B06E138D8}"/>
          </ac:picMkLst>
        </pc:picChg>
      </pc:sldChg>
      <pc:sldChg chg="addSp delSp modSp add mod">
        <pc:chgData name="Carolina Crespi" userId="7cdad10e781ff918" providerId="LiveId" clId="{71205A20-C733-4E93-972A-1E11AC62D16E}" dt="2025-04-11T10:26:31.937" v="4182"/>
        <pc:sldMkLst>
          <pc:docMk/>
          <pc:sldMk cId="1853447106" sldId="287"/>
        </pc:sldMkLst>
        <pc:spChg chg="add mod">
          <ac:chgData name="Carolina Crespi" userId="7cdad10e781ff918" providerId="LiveId" clId="{71205A20-C733-4E93-972A-1E11AC62D16E}" dt="2025-04-11T10:26:31.937" v="4182"/>
          <ac:spMkLst>
            <pc:docMk/>
            <pc:sldMk cId="1853447106" sldId="287"/>
            <ac:spMk id="2" creationId="{9DE6F41A-EF01-45C9-53BB-E42B4D4B5937}"/>
          </ac:spMkLst>
        </pc:spChg>
        <pc:spChg chg="add mod">
          <ac:chgData name="Carolina Crespi" userId="7cdad10e781ff918" providerId="LiveId" clId="{71205A20-C733-4E93-972A-1E11AC62D16E}" dt="2025-04-09T13:53:38.798" v="1786"/>
          <ac:spMkLst>
            <pc:docMk/>
            <pc:sldMk cId="1853447106" sldId="287"/>
            <ac:spMk id="7" creationId="{6C847CD0-FA57-A4B5-574D-A18D7459F5F4}"/>
          </ac:spMkLst>
        </pc:spChg>
        <pc:spChg chg="add mod">
          <ac:chgData name="Carolina Crespi" userId="7cdad10e781ff918" providerId="LiveId" clId="{71205A20-C733-4E93-972A-1E11AC62D16E}" dt="2025-04-09T13:53:38.798" v="1786"/>
          <ac:spMkLst>
            <pc:docMk/>
            <pc:sldMk cId="1853447106" sldId="287"/>
            <ac:spMk id="10" creationId="{2476BFD8-F110-2A4A-68F9-5B55F7FF3BEC}"/>
          </ac:spMkLst>
        </pc:spChg>
        <pc:picChg chg="add del mod">
          <ac:chgData name="Carolina Crespi" userId="7cdad10e781ff918" providerId="LiveId" clId="{71205A20-C733-4E93-972A-1E11AC62D16E}" dt="2025-04-09T13:53:42.559" v="1787" actId="1076"/>
          <ac:picMkLst>
            <pc:docMk/>
            <pc:sldMk cId="1853447106" sldId="287"/>
            <ac:picMk id="4" creationId="{E2807043-016A-2D7C-F5FF-5A7DFBAEBDA8}"/>
          </ac:picMkLst>
        </pc:picChg>
      </pc:sldChg>
      <pc:sldChg chg="addSp delSp modSp add del mod">
        <pc:chgData name="Carolina Crespi" userId="7cdad10e781ff918" providerId="LiveId" clId="{71205A20-C733-4E93-972A-1E11AC62D16E}" dt="2025-04-11T12:40:23.448" v="4257" actId="47"/>
        <pc:sldMkLst>
          <pc:docMk/>
          <pc:sldMk cId="2021620337" sldId="288"/>
        </pc:sldMkLst>
      </pc:sldChg>
      <pc:sldChg chg="addSp delSp modSp add del mod">
        <pc:chgData name="Carolina Crespi" userId="7cdad10e781ff918" providerId="LiveId" clId="{71205A20-C733-4E93-972A-1E11AC62D16E}" dt="2025-04-11T12:39:10.230" v="4252" actId="47"/>
        <pc:sldMkLst>
          <pc:docMk/>
          <pc:sldMk cId="2640650191" sldId="289"/>
        </pc:sldMkLst>
      </pc:sldChg>
      <pc:sldChg chg="addSp delSp modSp add mod ord">
        <pc:chgData name="Carolina Crespi" userId="7cdad10e781ff918" providerId="LiveId" clId="{71205A20-C733-4E93-972A-1E11AC62D16E}" dt="2025-04-12T11:57:28.474" v="7390" actId="1076"/>
        <pc:sldMkLst>
          <pc:docMk/>
          <pc:sldMk cId="3461509183" sldId="290"/>
        </pc:sldMkLst>
        <pc:spChg chg="add mod">
          <ac:chgData name="Carolina Crespi" userId="7cdad10e781ff918" providerId="LiveId" clId="{71205A20-C733-4E93-972A-1E11AC62D16E}" dt="2025-04-11T10:26:19.763" v="4176"/>
          <ac:spMkLst>
            <pc:docMk/>
            <pc:sldMk cId="3461509183" sldId="290"/>
            <ac:spMk id="2" creationId="{AA0A618A-C3C6-C4A8-6628-B6972C6DA9F4}"/>
          </ac:spMkLst>
        </pc:spChg>
        <pc:spChg chg="add mod">
          <ac:chgData name="Carolina Crespi" userId="7cdad10e781ff918" providerId="LiveId" clId="{71205A20-C733-4E93-972A-1E11AC62D16E}" dt="2025-04-09T13:50:09.391" v="1689"/>
          <ac:spMkLst>
            <pc:docMk/>
            <pc:sldMk cId="3461509183" sldId="290"/>
            <ac:spMk id="3" creationId="{246C9C44-AAB4-C06F-652C-DC3C9B1AB3E3}"/>
          </ac:spMkLst>
        </pc:spChg>
        <pc:spChg chg="add mod">
          <ac:chgData name="Carolina Crespi" userId="7cdad10e781ff918" providerId="LiveId" clId="{71205A20-C733-4E93-972A-1E11AC62D16E}" dt="2025-04-09T13:50:09.391" v="1689"/>
          <ac:spMkLst>
            <pc:docMk/>
            <pc:sldMk cId="3461509183" sldId="290"/>
            <ac:spMk id="5" creationId="{8C8CC496-A9AC-5869-49EB-8FC45C0269B7}"/>
          </ac:spMkLst>
        </pc:spChg>
        <pc:graphicFrameChg chg="add mod modGraphic">
          <ac:chgData name="Carolina Crespi" userId="7cdad10e781ff918" providerId="LiveId" clId="{71205A20-C733-4E93-972A-1E11AC62D16E}" dt="2025-04-12T11:56:42.121" v="7372" actId="1076"/>
          <ac:graphicFrameMkLst>
            <pc:docMk/>
            <pc:sldMk cId="3461509183" sldId="290"/>
            <ac:graphicFrameMk id="4" creationId="{E0C778F5-5559-B826-A18B-5E18B97F7E96}"/>
          </ac:graphicFrameMkLst>
        </pc:graphicFrameChg>
        <pc:graphicFrameChg chg="mod">
          <ac:chgData name="Carolina Crespi" userId="7cdad10e781ff918" providerId="LiveId" clId="{71205A20-C733-4E93-972A-1E11AC62D16E}" dt="2025-04-12T11:56:46.140" v="7373" actId="1076"/>
          <ac:graphicFrameMkLst>
            <pc:docMk/>
            <pc:sldMk cId="3461509183" sldId="290"/>
            <ac:graphicFrameMk id="6" creationId="{6FBD82CB-27D2-6FC7-1336-E210F6B2FD34}"/>
          </ac:graphicFrameMkLst>
        </pc:graphicFrameChg>
        <pc:graphicFrameChg chg="add mod modGraphic">
          <ac:chgData name="Carolina Crespi" userId="7cdad10e781ff918" providerId="LiveId" clId="{71205A20-C733-4E93-972A-1E11AC62D16E}" dt="2025-04-12T11:57:28.474" v="7390" actId="1076"/>
          <ac:graphicFrameMkLst>
            <pc:docMk/>
            <pc:sldMk cId="3461509183" sldId="290"/>
            <ac:graphicFrameMk id="8" creationId="{5F674040-4B79-5ADD-8C3B-19458A68C8C9}"/>
          </ac:graphicFrameMkLst>
        </pc:graphicFrameChg>
        <pc:picChg chg="add mod">
          <ac:chgData name="Carolina Crespi" userId="7cdad10e781ff918" providerId="LiveId" clId="{71205A20-C733-4E93-972A-1E11AC62D16E}" dt="2025-04-12T11:57:25.918" v="7389" actId="1076"/>
          <ac:picMkLst>
            <pc:docMk/>
            <pc:sldMk cId="3461509183" sldId="290"/>
            <ac:picMk id="7" creationId="{7E7EA61E-57F9-1E47-0EEC-F973B46E7BA8}"/>
          </ac:picMkLst>
        </pc:picChg>
      </pc:sldChg>
      <pc:sldChg chg="addSp delSp modSp add del mod">
        <pc:chgData name="Carolina Crespi" userId="7cdad10e781ff918" providerId="LiveId" clId="{71205A20-C733-4E93-972A-1E11AC62D16E}" dt="2025-04-10T13:38:06.859" v="2417" actId="47"/>
        <pc:sldMkLst>
          <pc:docMk/>
          <pc:sldMk cId="3418468621" sldId="291"/>
        </pc:sldMkLst>
      </pc:sldChg>
      <pc:sldChg chg="addSp delSp modSp add del mod ord">
        <pc:chgData name="Carolina Crespi" userId="7cdad10e781ff918" providerId="LiveId" clId="{71205A20-C733-4E93-972A-1E11AC62D16E}" dt="2025-04-10T13:35:36.040" v="2399" actId="47"/>
        <pc:sldMkLst>
          <pc:docMk/>
          <pc:sldMk cId="2523365223" sldId="292"/>
        </pc:sldMkLst>
      </pc:sldChg>
      <pc:sldChg chg="addSp delSp modSp add mod ord">
        <pc:chgData name="Carolina Crespi" userId="7cdad10e781ff918" providerId="LiveId" clId="{71205A20-C733-4E93-972A-1E11AC62D16E}" dt="2025-04-16T07:04:10.590" v="7825" actId="13926"/>
        <pc:sldMkLst>
          <pc:docMk/>
          <pc:sldMk cId="2294159505" sldId="293"/>
        </pc:sldMkLst>
        <pc:spChg chg="add mod">
          <ac:chgData name="Carolina Crespi" userId="7cdad10e781ff918" providerId="LiveId" clId="{71205A20-C733-4E93-972A-1E11AC62D16E}" dt="2025-04-10T15:24:24.873" v="2630"/>
          <ac:spMkLst>
            <pc:docMk/>
            <pc:sldMk cId="2294159505" sldId="293"/>
            <ac:spMk id="2" creationId="{1D012533-51FA-5EB7-8625-27880E382901}"/>
          </ac:spMkLst>
        </pc:spChg>
        <pc:spChg chg="add mod">
          <ac:chgData name="Carolina Crespi" userId="7cdad10e781ff918" providerId="LiveId" clId="{71205A20-C733-4E93-972A-1E11AC62D16E}" dt="2025-04-10T15:24:29.817" v="2632"/>
          <ac:spMkLst>
            <pc:docMk/>
            <pc:sldMk cId="2294159505" sldId="293"/>
            <ac:spMk id="3" creationId="{3EFE513C-529B-6C9C-6FF1-D54958151504}"/>
          </ac:spMkLst>
        </pc:spChg>
        <pc:spChg chg="add mod">
          <ac:chgData name="Carolina Crespi" userId="7cdad10e781ff918" providerId="LiveId" clId="{71205A20-C733-4E93-972A-1E11AC62D16E}" dt="2025-04-09T10:02:11.998" v="1522"/>
          <ac:spMkLst>
            <pc:docMk/>
            <pc:sldMk cId="2294159505" sldId="293"/>
            <ac:spMk id="22" creationId="{16E97662-8C35-8BE1-AC5C-E26F92C41FC3}"/>
          </ac:spMkLst>
        </pc:spChg>
        <pc:spChg chg="add mod">
          <ac:chgData name="Carolina Crespi" userId="7cdad10e781ff918" providerId="LiveId" clId="{71205A20-C733-4E93-972A-1E11AC62D16E}" dt="2025-04-09T10:02:11.998" v="1522"/>
          <ac:spMkLst>
            <pc:docMk/>
            <pc:sldMk cId="2294159505" sldId="293"/>
            <ac:spMk id="25" creationId="{6337CE78-3AF4-216D-3A91-A062ACE2DB93}"/>
          </ac:spMkLst>
        </pc:spChg>
        <pc:spChg chg="add mod">
          <ac:chgData name="Carolina Crespi" userId="7cdad10e781ff918" providerId="LiveId" clId="{71205A20-C733-4E93-972A-1E11AC62D16E}" dt="2025-04-16T07:04:10.590" v="7825" actId="13926"/>
          <ac:spMkLst>
            <pc:docMk/>
            <pc:sldMk cId="2294159505" sldId="293"/>
            <ac:spMk id="26" creationId="{787199BE-6F98-C659-10E5-C7CBEE2D3D0B}"/>
          </ac:spMkLst>
        </pc:spChg>
        <pc:picChg chg="add mod">
          <ac:chgData name="Carolina Crespi" userId="7cdad10e781ff918" providerId="LiveId" clId="{71205A20-C733-4E93-972A-1E11AC62D16E}" dt="2025-04-09T10:03:32.041" v="1565" actId="1076"/>
          <ac:picMkLst>
            <pc:docMk/>
            <pc:sldMk cId="2294159505" sldId="293"/>
            <ac:picMk id="27" creationId="{FEC888D3-CAB2-43A3-79E8-A91CCF46F5A6}"/>
          </ac:picMkLst>
        </pc:picChg>
        <pc:picChg chg="add mod">
          <ac:chgData name="Carolina Crespi" userId="7cdad10e781ff918" providerId="LiveId" clId="{71205A20-C733-4E93-972A-1E11AC62D16E}" dt="2025-04-09T10:03:02.385" v="1564" actId="1076"/>
          <ac:picMkLst>
            <pc:docMk/>
            <pc:sldMk cId="2294159505" sldId="293"/>
            <ac:picMk id="28" creationId="{03638349-AEBB-DE95-C493-2169DFD34B45}"/>
          </ac:picMkLst>
        </pc:picChg>
      </pc:sldChg>
      <pc:sldChg chg="addSp delSp modSp add del mod ord modShow">
        <pc:chgData name="Carolina Crespi" userId="7cdad10e781ff918" providerId="LiveId" clId="{71205A20-C733-4E93-972A-1E11AC62D16E}" dt="2025-04-11T17:40:06.529" v="6297" actId="478"/>
        <pc:sldMkLst>
          <pc:docMk/>
          <pc:sldMk cId="4022433149" sldId="294"/>
        </pc:sldMkLst>
        <pc:spChg chg="add mod">
          <ac:chgData name="Carolina Crespi" userId="7cdad10e781ff918" providerId="LiveId" clId="{71205A20-C733-4E93-972A-1E11AC62D16E}" dt="2025-04-10T15:23:47.017" v="2620"/>
          <ac:spMkLst>
            <pc:docMk/>
            <pc:sldMk cId="4022433149" sldId="294"/>
            <ac:spMk id="2" creationId="{641983EF-3E3E-3E75-3FD7-A8CABB32527B}"/>
          </ac:spMkLst>
        </pc:spChg>
        <pc:spChg chg="add mod">
          <ac:chgData name="Carolina Crespi" userId="7cdad10e781ff918" providerId="LiveId" clId="{71205A20-C733-4E93-972A-1E11AC62D16E}" dt="2025-04-10T15:23:52.331" v="2621"/>
          <ac:spMkLst>
            <pc:docMk/>
            <pc:sldMk cId="4022433149" sldId="294"/>
            <ac:spMk id="3" creationId="{742421EF-0EF4-5CC9-94D6-6368742A0F0E}"/>
          </ac:spMkLst>
        </pc:spChg>
        <pc:spChg chg="add del">
          <ac:chgData name="Carolina Crespi" userId="7cdad10e781ff918" providerId="LiveId" clId="{71205A20-C733-4E93-972A-1E11AC62D16E}" dt="2025-04-11T17:40:06.529" v="6297" actId="478"/>
          <ac:spMkLst>
            <pc:docMk/>
            <pc:sldMk cId="4022433149" sldId="294"/>
            <ac:spMk id="11" creationId="{E1603A7F-08F5-EEDB-F610-49F306E7537B}"/>
          </ac:spMkLst>
        </pc:spChg>
        <pc:cxnChg chg="mod">
          <ac:chgData name="Carolina Crespi" userId="7cdad10e781ff918" providerId="LiveId" clId="{71205A20-C733-4E93-972A-1E11AC62D16E}" dt="2025-04-11T17:40:06.529" v="6297" actId="478"/>
          <ac:cxnSpMkLst>
            <pc:docMk/>
            <pc:sldMk cId="4022433149" sldId="294"/>
            <ac:cxnSpMk id="19" creationId="{46096696-FF02-906A-454B-A11B8F69D7DB}"/>
          </ac:cxnSpMkLst>
        </pc:cxnChg>
      </pc:sldChg>
      <pc:sldChg chg="addSp delSp modSp add mod modNotesTx">
        <pc:chgData name="Carolina Crespi" userId="7cdad10e781ff918" providerId="LiveId" clId="{71205A20-C733-4E93-972A-1E11AC62D16E}" dt="2025-04-16T13:30:45.749" v="7826"/>
        <pc:sldMkLst>
          <pc:docMk/>
          <pc:sldMk cId="722659139" sldId="295"/>
        </pc:sldMkLst>
        <pc:spChg chg="add del mod">
          <ac:chgData name="Carolina Crespi" userId="7cdad10e781ff918" providerId="LiveId" clId="{71205A20-C733-4E93-972A-1E11AC62D16E}" dt="2025-04-12T15:14:32.832" v="7429" actId="478"/>
          <ac:spMkLst>
            <pc:docMk/>
            <pc:sldMk cId="722659139" sldId="295"/>
            <ac:spMk id="3" creationId="{ECDBA0D1-CD10-BA61-3F03-268DB3D646CA}"/>
          </ac:spMkLst>
        </pc:spChg>
        <pc:spChg chg="mod">
          <ac:chgData name="Carolina Crespi" userId="7cdad10e781ff918" providerId="LiveId" clId="{71205A20-C733-4E93-972A-1E11AC62D16E}" dt="2025-04-10T10:36:28.802" v="2394" actId="113"/>
          <ac:spMkLst>
            <pc:docMk/>
            <pc:sldMk cId="722659139" sldId="295"/>
            <ac:spMk id="8" creationId="{51ABCCE0-7375-C1D0-03BE-A80BD3940E68}"/>
          </ac:spMkLst>
        </pc:spChg>
        <pc:spChg chg="mod">
          <ac:chgData name="Carolina Crespi" userId="7cdad10e781ff918" providerId="LiveId" clId="{71205A20-C733-4E93-972A-1E11AC62D16E}" dt="2025-04-11T08:51:07.351" v="3406" actId="1076"/>
          <ac:spMkLst>
            <pc:docMk/>
            <pc:sldMk cId="722659139" sldId="295"/>
            <ac:spMk id="22" creationId="{80BD0DC7-800B-95BE-5E5F-B8C1D3F5690E}"/>
          </ac:spMkLst>
        </pc:spChg>
        <pc:picChg chg="add mod ord modCrop">
          <ac:chgData name="Carolina Crespi" userId="7cdad10e781ff918" providerId="LiveId" clId="{71205A20-C733-4E93-972A-1E11AC62D16E}" dt="2025-04-12T15:14:32.358" v="7428" actId="167"/>
          <ac:picMkLst>
            <pc:docMk/>
            <pc:sldMk cId="722659139" sldId="295"/>
            <ac:picMk id="2" creationId="{3451A0DC-9B1E-751B-AD12-72EB992F868D}"/>
          </ac:picMkLst>
        </pc:picChg>
      </pc:sldChg>
      <pc:sldChg chg="addSp delSp modSp add del mod">
        <pc:chgData name="Carolina Crespi" userId="7cdad10e781ff918" providerId="LiveId" clId="{71205A20-C733-4E93-972A-1E11AC62D16E}" dt="2025-04-10T15:14:56.411" v="2567" actId="47"/>
        <pc:sldMkLst>
          <pc:docMk/>
          <pc:sldMk cId="445609321" sldId="296"/>
        </pc:sldMkLst>
      </pc:sldChg>
      <pc:sldChg chg="addSp delSp modSp add del mod ord">
        <pc:chgData name="Carolina Crespi" userId="7cdad10e781ff918" providerId="LiveId" clId="{71205A20-C733-4E93-972A-1E11AC62D16E}" dt="2025-04-11T15:11:02.176" v="5224" actId="113"/>
        <pc:sldMkLst>
          <pc:docMk/>
          <pc:sldMk cId="2529356382" sldId="297"/>
        </pc:sldMkLst>
        <pc:spChg chg="add mod">
          <ac:chgData name="Carolina Crespi" userId="7cdad10e781ff918" providerId="LiveId" clId="{71205A20-C733-4E93-972A-1E11AC62D16E}" dt="2025-04-11T10:26:00.922" v="4168"/>
          <ac:spMkLst>
            <pc:docMk/>
            <pc:sldMk cId="2529356382" sldId="297"/>
            <ac:spMk id="2" creationId="{DE75E7E2-7B7D-6803-16CE-F20CC1B9E5ED}"/>
          </ac:spMkLst>
        </pc:spChg>
        <pc:spChg chg="add mod">
          <ac:chgData name="Carolina Crespi" userId="7cdad10e781ff918" providerId="LiveId" clId="{71205A20-C733-4E93-972A-1E11AC62D16E}" dt="2025-04-11T15:01:20.011" v="5114" actId="20577"/>
          <ac:spMkLst>
            <pc:docMk/>
            <pc:sldMk cId="2529356382" sldId="297"/>
            <ac:spMk id="3" creationId="{41F3A952-2B03-B507-A730-79FBB8DB6105}"/>
          </ac:spMkLst>
        </pc:spChg>
        <pc:spChg chg="add mod">
          <ac:chgData name="Carolina Crespi" userId="7cdad10e781ff918" providerId="LiveId" clId="{71205A20-C733-4E93-972A-1E11AC62D16E}" dt="2025-04-11T14:59:19.480" v="5085" actId="20577"/>
          <ac:spMkLst>
            <pc:docMk/>
            <pc:sldMk cId="2529356382" sldId="297"/>
            <ac:spMk id="5" creationId="{6ACE211B-7D26-C544-51B8-C9FDB175ACFC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6" creationId="{FE67CCC8-5EBB-6ABC-9B77-DF3EE6654E11}"/>
          </ac:spMkLst>
        </pc:spChg>
        <pc:spChg chg="add mod">
          <ac:chgData name="Carolina Crespi" userId="7cdad10e781ff918" providerId="LiveId" clId="{71205A20-C733-4E93-972A-1E11AC62D16E}" dt="2025-04-11T15:00:13.578" v="5088" actId="207"/>
          <ac:spMkLst>
            <pc:docMk/>
            <pc:sldMk cId="2529356382" sldId="297"/>
            <ac:spMk id="8" creationId="{D4E41482-9599-A70F-A23D-9B98CFBD21FC}"/>
          </ac:spMkLst>
        </pc:spChg>
        <pc:spChg chg="add mod">
          <ac:chgData name="Carolina Crespi" userId="7cdad10e781ff918" providerId="LiveId" clId="{71205A20-C733-4E93-972A-1E11AC62D16E}" dt="2025-04-11T15:00:21.053" v="5091" actId="207"/>
          <ac:spMkLst>
            <pc:docMk/>
            <pc:sldMk cId="2529356382" sldId="297"/>
            <ac:spMk id="9" creationId="{D230590A-9B24-5300-5988-54B16A40FC92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10" creationId="{BACD7872-F63B-A57F-91B5-002788A8C71F}"/>
          </ac:spMkLst>
        </pc:spChg>
        <pc:spChg chg="add mod">
          <ac:chgData name="Carolina Crespi" userId="7cdad10e781ff918" providerId="LiveId" clId="{71205A20-C733-4E93-972A-1E11AC62D16E}" dt="2025-04-10T08:14:53.253" v="1980" actId="1076"/>
          <ac:spMkLst>
            <pc:docMk/>
            <pc:sldMk cId="2529356382" sldId="297"/>
            <ac:spMk id="11" creationId="{927CEF54-E17D-622A-8228-D7B3CEC43386}"/>
          </ac:spMkLst>
        </pc:spChg>
        <pc:spChg chg="add mod">
          <ac:chgData name="Carolina Crespi" userId="7cdad10e781ff918" providerId="LiveId" clId="{71205A20-C733-4E93-972A-1E11AC62D16E}" dt="2025-04-11T14:58:03.443" v="5063" actId="20577"/>
          <ac:spMkLst>
            <pc:docMk/>
            <pc:sldMk cId="2529356382" sldId="297"/>
            <ac:spMk id="12" creationId="{9AFD44D2-6620-6EFB-B302-E4996C0968CF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14" creationId="{DFB40635-7017-9948-5A39-C4EBE6E3A095}"/>
          </ac:spMkLst>
        </pc:spChg>
        <pc:spChg chg="add mod">
          <ac:chgData name="Carolina Crespi" userId="7cdad10e781ff918" providerId="LiveId" clId="{71205A20-C733-4E93-972A-1E11AC62D16E}" dt="2025-04-11T14:58:07.191" v="5067" actId="20577"/>
          <ac:spMkLst>
            <pc:docMk/>
            <pc:sldMk cId="2529356382" sldId="297"/>
            <ac:spMk id="17" creationId="{302D43E2-77F7-8C59-E147-0135D3AE9071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18" creationId="{314C3286-A692-355D-29E6-A40A432F9B65}"/>
          </ac:spMkLst>
        </pc:spChg>
        <pc:spChg chg="add mod">
          <ac:chgData name="Carolina Crespi" userId="7cdad10e781ff918" providerId="LiveId" clId="{71205A20-C733-4E93-972A-1E11AC62D16E}" dt="2025-04-10T08:19:07.939" v="2079" actId="1038"/>
          <ac:spMkLst>
            <pc:docMk/>
            <pc:sldMk cId="2529356382" sldId="297"/>
            <ac:spMk id="19" creationId="{FB957BC9-29F5-11B7-734E-A5FE9624D737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20" creationId="{9B0E9C9B-E4A0-883F-0AF6-FBA3C1CC1740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21" creationId="{5FB6DBFA-4F1F-AFA8-580D-32C050FB426C}"/>
          </ac:spMkLst>
        </pc:spChg>
        <pc:spChg chg="add mod">
          <ac:chgData name="Carolina Crespi" userId="7cdad10e781ff918" providerId="LiveId" clId="{71205A20-C733-4E93-972A-1E11AC62D16E}" dt="2025-04-11T15:11:02.176" v="5224" actId="113"/>
          <ac:spMkLst>
            <pc:docMk/>
            <pc:sldMk cId="2529356382" sldId="297"/>
            <ac:spMk id="23" creationId="{93E3BB83-7981-68A5-2DB1-F8AF088BA1AC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40" creationId="{34761DEB-B869-C724-1F4F-9EE75FA4657B}"/>
          </ac:spMkLst>
        </pc:spChg>
        <pc:spChg chg="add mod">
          <ac:chgData name="Carolina Crespi" userId="7cdad10e781ff918" providerId="LiveId" clId="{71205A20-C733-4E93-972A-1E11AC62D16E}" dt="2025-04-10T08:18:25.796" v="2067" actId="20577"/>
          <ac:spMkLst>
            <pc:docMk/>
            <pc:sldMk cId="2529356382" sldId="297"/>
            <ac:spMk id="41" creationId="{CDFABBE4-055F-2E8D-7679-75B0774C6128}"/>
          </ac:spMkLst>
        </pc:spChg>
        <pc:spChg chg="add mod">
          <ac:chgData name="Carolina Crespi" userId="7cdad10e781ff918" providerId="LiveId" clId="{71205A20-C733-4E93-972A-1E11AC62D16E}" dt="2025-04-10T08:18:31.492" v="2069" actId="1076"/>
          <ac:spMkLst>
            <pc:docMk/>
            <pc:sldMk cId="2529356382" sldId="297"/>
            <ac:spMk id="42" creationId="{F49F2EAD-1220-B7B4-74F0-B65ABF2C833A}"/>
          </ac:spMkLst>
        </pc:spChg>
        <pc:cxnChg chg="add mod">
          <ac:chgData name="Carolina Crespi" userId="7cdad10e781ff918" providerId="LiveId" clId="{71205A20-C733-4E93-972A-1E11AC62D16E}" dt="2025-04-10T08:14:34.303" v="1974" actId="1076"/>
          <ac:cxnSpMkLst>
            <pc:docMk/>
            <pc:sldMk cId="2529356382" sldId="297"/>
            <ac:cxnSpMk id="4" creationId="{D33EA65E-FBBB-8AC4-AA74-69F44102F92C}"/>
          </ac:cxnSpMkLst>
        </pc:cxnChg>
        <pc:cxnChg chg="add mod">
          <ac:chgData name="Carolina Crespi" userId="7cdad10e781ff918" providerId="LiveId" clId="{71205A20-C733-4E93-972A-1E11AC62D16E}" dt="2025-04-10T08:14:34.303" v="1974" actId="1076"/>
          <ac:cxnSpMkLst>
            <pc:docMk/>
            <pc:sldMk cId="2529356382" sldId="297"/>
            <ac:cxnSpMk id="7" creationId="{0213B4ED-D28C-0BDE-8D49-2512BDBF61CF}"/>
          </ac:cxnSpMkLst>
        </pc:cxnChg>
        <pc:cxnChg chg="add mod">
          <ac:chgData name="Carolina Crespi" userId="7cdad10e781ff918" providerId="LiveId" clId="{71205A20-C733-4E93-972A-1E11AC62D16E}" dt="2025-04-10T08:19:04.698" v="2076" actId="14100"/>
          <ac:cxnSpMkLst>
            <pc:docMk/>
            <pc:sldMk cId="2529356382" sldId="297"/>
            <ac:cxnSpMk id="16" creationId="{D60BE9EB-DC88-0426-CCD7-486EB5BED3BF}"/>
          </ac:cxnSpMkLst>
        </pc:cxnChg>
        <pc:cxnChg chg="add mod">
          <ac:chgData name="Carolina Crespi" userId="7cdad10e781ff918" providerId="LiveId" clId="{71205A20-C733-4E93-972A-1E11AC62D16E}" dt="2025-04-10T08:17:12.556" v="2022" actId="1037"/>
          <ac:cxnSpMkLst>
            <pc:docMk/>
            <pc:sldMk cId="2529356382" sldId="297"/>
            <ac:cxnSpMk id="38" creationId="{BF457CAC-2530-CCAF-7FCF-B1A2910C6848}"/>
          </ac:cxnSpMkLst>
        </pc:cxnChg>
        <pc:cxnChg chg="add mod">
          <ac:chgData name="Carolina Crespi" userId="7cdad10e781ff918" providerId="LiveId" clId="{71205A20-C733-4E93-972A-1E11AC62D16E}" dt="2025-04-10T08:17:33.878" v="2055" actId="1038"/>
          <ac:cxnSpMkLst>
            <pc:docMk/>
            <pc:sldMk cId="2529356382" sldId="297"/>
            <ac:cxnSpMk id="39" creationId="{37D40C10-2E3B-C5B9-089D-F2C372400A4D}"/>
          </ac:cxnSpMkLst>
        </pc:cxnChg>
      </pc:sldChg>
      <pc:sldChg chg="addSp delSp modSp add del mod">
        <pc:chgData name="Carolina Crespi" userId="7cdad10e781ff918" providerId="LiveId" clId="{71205A20-C733-4E93-972A-1E11AC62D16E}" dt="2025-04-10T15:23:56.060" v="2622" actId="47"/>
        <pc:sldMkLst>
          <pc:docMk/>
          <pc:sldMk cId="2900926246" sldId="298"/>
        </pc:sldMkLst>
      </pc:sldChg>
      <pc:sldChg chg="addSp delSp modSp add mod">
        <pc:chgData name="Carolina Crespi" userId="7cdad10e781ff918" providerId="LiveId" clId="{71205A20-C733-4E93-972A-1E11AC62D16E}" dt="2025-04-12T15:12:46.236" v="7422" actId="1076"/>
        <pc:sldMkLst>
          <pc:docMk/>
          <pc:sldMk cId="474778442" sldId="299"/>
        </pc:sldMkLst>
        <pc:spChg chg="add mod">
          <ac:chgData name="Carolina Crespi" userId="7cdad10e781ff918" providerId="LiveId" clId="{71205A20-C733-4E93-972A-1E11AC62D16E}" dt="2025-04-12T15:12:46.236" v="7422" actId="1076"/>
          <ac:spMkLst>
            <pc:docMk/>
            <pc:sldMk cId="474778442" sldId="299"/>
            <ac:spMk id="3" creationId="{07F06A07-2229-4B7E-074A-33AFC7815AE2}"/>
          </ac:spMkLst>
        </pc:spChg>
        <pc:graphicFrameChg chg="mod">
          <ac:chgData name="Carolina Crespi" userId="7cdad10e781ff918" providerId="LiveId" clId="{71205A20-C733-4E93-972A-1E11AC62D16E}" dt="2025-04-11T16:51:44.247" v="5634" actId="14100"/>
          <ac:graphicFrameMkLst>
            <pc:docMk/>
            <pc:sldMk cId="474778442" sldId="299"/>
            <ac:graphicFrameMk id="10" creationId="{F1124547-20D3-2B9E-54EA-E713FA3D0D81}"/>
          </ac:graphicFrameMkLst>
        </pc:graphicFrameChg>
      </pc:sldChg>
      <pc:sldChg chg="add del">
        <pc:chgData name="Carolina Crespi" userId="7cdad10e781ff918" providerId="LiveId" clId="{71205A20-C733-4E93-972A-1E11AC62D16E}" dt="2025-04-10T15:23:57.147" v="2623" actId="47"/>
        <pc:sldMkLst>
          <pc:docMk/>
          <pc:sldMk cId="743996246" sldId="300"/>
        </pc:sldMkLst>
      </pc:sldChg>
      <pc:sldChg chg="addSp delSp modSp add del mod">
        <pc:chgData name="Carolina Crespi" userId="7cdad10e781ff918" providerId="LiveId" clId="{71205A20-C733-4E93-972A-1E11AC62D16E}" dt="2025-04-10T15:18:40.298" v="2609" actId="47"/>
        <pc:sldMkLst>
          <pc:docMk/>
          <pc:sldMk cId="213489000" sldId="301"/>
        </pc:sldMkLst>
      </pc:sldChg>
      <pc:sldChg chg="addSp delSp modSp add del mod">
        <pc:chgData name="Carolina Crespi" userId="7cdad10e781ff918" providerId="LiveId" clId="{71205A20-C733-4E93-972A-1E11AC62D16E}" dt="2025-04-10T14:17:57.179" v="2431" actId="47"/>
        <pc:sldMkLst>
          <pc:docMk/>
          <pc:sldMk cId="3819014633" sldId="301"/>
        </pc:sldMkLst>
      </pc:sldChg>
      <pc:sldChg chg="addSp delSp modSp add mod">
        <pc:chgData name="Carolina Crespi" userId="7cdad10e781ff918" providerId="LiveId" clId="{71205A20-C733-4E93-972A-1E11AC62D16E}" dt="2025-04-12T15:14:41.717" v="7430"/>
        <pc:sldMkLst>
          <pc:docMk/>
          <pc:sldMk cId="749766469" sldId="302"/>
        </pc:sldMkLst>
        <pc:spChg chg="add del mod">
          <ac:chgData name="Carolina Crespi" userId="7cdad10e781ff918" providerId="LiveId" clId="{71205A20-C733-4E93-972A-1E11AC62D16E}" dt="2025-04-11T09:03:49.384" v="3431" actId="20577"/>
          <ac:spMkLst>
            <pc:docMk/>
            <pc:sldMk cId="749766469" sldId="302"/>
            <ac:spMk id="3" creationId="{8430C0EE-04D1-18D4-FE01-C61460BD6A65}"/>
          </ac:spMkLst>
        </pc:spChg>
        <pc:spChg chg="add mod">
          <ac:chgData name="Carolina Crespi" userId="7cdad10e781ff918" providerId="LiveId" clId="{71205A20-C733-4E93-972A-1E11AC62D16E}" dt="2025-04-12T15:14:41.717" v="7430"/>
          <ac:spMkLst>
            <pc:docMk/>
            <pc:sldMk cId="749766469" sldId="302"/>
            <ac:spMk id="4" creationId="{7D5BEB41-5E6B-D830-C443-9543BF475942}"/>
          </ac:spMkLst>
        </pc:spChg>
        <pc:spChg chg="add mod">
          <ac:chgData name="Carolina Crespi" userId="7cdad10e781ff918" providerId="LiveId" clId="{71205A20-C733-4E93-972A-1E11AC62D16E}" dt="2025-04-11T09:10:23.799" v="3500"/>
          <ac:spMkLst>
            <pc:docMk/>
            <pc:sldMk cId="749766469" sldId="302"/>
            <ac:spMk id="9" creationId="{9636B99B-9E7F-3B85-9195-D309A16717F9}"/>
          </ac:spMkLst>
        </pc:spChg>
        <pc:spChg chg="mod">
          <ac:chgData name="Carolina Crespi" userId="7cdad10e781ff918" providerId="LiveId" clId="{71205A20-C733-4E93-972A-1E11AC62D16E}" dt="2025-04-10T15:18:38.069" v="2608" actId="208"/>
          <ac:spMkLst>
            <pc:docMk/>
            <pc:sldMk cId="749766469" sldId="302"/>
            <ac:spMk id="15" creationId="{B5C9B593-8B41-68CC-58A4-8FAF7467D4A3}"/>
          </ac:spMkLst>
        </pc:spChg>
        <pc:graphicFrameChg chg="add mod modGraphic">
          <ac:chgData name="Carolina Crespi" userId="7cdad10e781ff918" providerId="LiveId" clId="{71205A20-C733-4E93-972A-1E11AC62D16E}" dt="2025-04-11T18:29:44.473" v="6505" actId="207"/>
          <ac:graphicFrameMkLst>
            <pc:docMk/>
            <pc:sldMk cId="749766469" sldId="302"/>
            <ac:graphicFrameMk id="10" creationId="{39A16D27-D164-02F4-1CAF-1A278D882EA3}"/>
          </ac:graphicFrameMkLst>
        </pc:graphicFrameChg>
      </pc:sldChg>
      <pc:sldChg chg="delSp modSp add del mod">
        <pc:chgData name="Carolina Crespi" userId="7cdad10e781ff918" providerId="LiveId" clId="{71205A20-C733-4E93-972A-1E11AC62D16E}" dt="2025-04-10T15:24:31.225" v="2633" actId="47"/>
        <pc:sldMkLst>
          <pc:docMk/>
          <pc:sldMk cId="2232801034" sldId="303"/>
        </pc:sldMkLst>
      </pc:sldChg>
      <pc:sldChg chg="addSp delSp modSp add del mod ord">
        <pc:chgData name="Carolina Crespi" userId="7cdad10e781ff918" providerId="LiveId" clId="{71205A20-C733-4E93-972A-1E11AC62D16E}" dt="2025-04-11T16:38:22.843" v="5432" actId="47"/>
        <pc:sldMkLst>
          <pc:docMk/>
          <pc:sldMk cId="2306744023" sldId="303"/>
        </pc:sldMkLst>
      </pc:sldChg>
      <pc:sldChg chg="add del">
        <pc:chgData name="Carolina Crespi" userId="7cdad10e781ff918" providerId="LiveId" clId="{71205A20-C733-4E93-972A-1E11AC62D16E}" dt="2025-04-10T15:32:41.857" v="2639" actId="2890"/>
        <pc:sldMkLst>
          <pc:docMk/>
          <pc:sldMk cId="3864072548" sldId="303"/>
        </pc:sldMkLst>
      </pc:sldChg>
      <pc:sldChg chg="addSp delSp modSp add mod ord modNotesTx">
        <pc:chgData name="Carolina Crespi" userId="7cdad10e781ff918" providerId="LiveId" clId="{71205A20-C733-4E93-972A-1E11AC62D16E}" dt="2025-04-16T13:36:18.349" v="7828" actId="113"/>
        <pc:sldMkLst>
          <pc:docMk/>
          <pc:sldMk cId="4220102978" sldId="304"/>
        </pc:sldMkLst>
        <pc:spChg chg="mod">
          <ac:chgData name="Carolina Crespi" userId="7cdad10e781ff918" providerId="LiveId" clId="{71205A20-C733-4E93-972A-1E11AC62D16E}" dt="2025-04-10T16:23:32.343" v="2683" actId="20577"/>
          <ac:spMkLst>
            <pc:docMk/>
            <pc:sldMk cId="4220102978" sldId="304"/>
            <ac:spMk id="3" creationId="{7C994E91-56C9-03A9-E8B0-5A239F18DAB1}"/>
          </ac:spMkLst>
        </pc:spChg>
        <pc:spChg chg="add mod">
          <ac:chgData name="Carolina Crespi" userId="7cdad10e781ff918" providerId="LiveId" clId="{71205A20-C733-4E93-972A-1E11AC62D16E}" dt="2025-04-11T17:12:48.001" v="5782" actId="1076"/>
          <ac:spMkLst>
            <pc:docMk/>
            <pc:sldMk cId="4220102978" sldId="304"/>
            <ac:spMk id="5" creationId="{FBBDBBF6-790F-69A8-4EDD-49E642073620}"/>
          </ac:spMkLst>
        </pc:spChg>
        <pc:spChg chg="add mod">
          <ac:chgData name="Carolina Crespi" userId="7cdad10e781ff918" providerId="LiveId" clId="{71205A20-C733-4E93-972A-1E11AC62D16E}" dt="2025-04-12T15:15:31.111" v="7438" actId="1076"/>
          <ac:spMkLst>
            <pc:docMk/>
            <pc:sldMk cId="4220102978" sldId="304"/>
            <ac:spMk id="8" creationId="{170559BE-2F55-60A0-9CEB-E2C1B3FDA641}"/>
          </ac:spMkLst>
        </pc:spChg>
        <pc:picChg chg="add mod">
          <ac:chgData name="Carolina Crespi" userId="7cdad10e781ff918" providerId="LiveId" clId="{71205A20-C733-4E93-972A-1E11AC62D16E}" dt="2025-04-12T15:15:21.101" v="7433" actId="1076"/>
          <ac:picMkLst>
            <pc:docMk/>
            <pc:sldMk cId="4220102978" sldId="304"/>
            <ac:picMk id="4" creationId="{B13ADEB1-C83C-52DF-6948-05FC44D4BB0C}"/>
          </ac:picMkLst>
        </pc:picChg>
        <pc:picChg chg="add mod">
          <ac:chgData name="Carolina Crespi" userId="7cdad10e781ff918" providerId="LiveId" clId="{71205A20-C733-4E93-972A-1E11AC62D16E}" dt="2025-04-11T16:57:49.900" v="5714" actId="1076"/>
          <ac:picMkLst>
            <pc:docMk/>
            <pc:sldMk cId="4220102978" sldId="304"/>
            <ac:picMk id="6" creationId="{17CFB304-B9AB-85CF-D0DE-CBCB940CF027}"/>
          </ac:picMkLst>
        </pc:picChg>
      </pc:sldChg>
      <pc:sldChg chg="addSp delSp modSp add del mod ord modShow">
        <pc:chgData name="Carolina Crespi" userId="7cdad10e781ff918" providerId="LiveId" clId="{71205A20-C733-4E93-972A-1E11AC62D16E}" dt="2025-04-12T11:39:47.865" v="7258" actId="47"/>
        <pc:sldMkLst>
          <pc:docMk/>
          <pc:sldMk cId="2020957596" sldId="305"/>
        </pc:sldMkLst>
      </pc:sldChg>
      <pc:sldChg chg="addSp modSp add del mod ord">
        <pc:chgData name="Carolina Crespi" userId="7cdad10e781ff918" providerId="LiveId" clId="{71205A20-C733-4E93-972A-1E11AC62D16E}" dt="2025-04-11T09:45:45.191" v="3616" actId="47"/>
        <pc:sldMkLst>
          <pc:docMk/>
          <pc:sldMk cId="1268881690" sldId="306"/>
        </pc:sldMkLst>
      </pc:sldChg>
      <pc:sldChg chg="addSp delSp modSp add del mod">
        <pc:chgData name="Carolina Crespi" userId="7cdad10e781ff918" providerId="LiveId" clId="{71205A20-C733-4E93-972A-1E11AC62D16E}" dt="2025-04-10T18:52:58.400" v="3146" actId="47"/>
        <pc:sldMkLst>
          <pc:docMk/>
          <pc:sldMk cId="1828940492" sldId="307"/>
        </pc:sldMkLst>
      </pc:sldChg>
      <pc:sldChg chg="addSp delSp modSp add mod">
        <pc:chgData name="Carolina Crespi" userId="7cdad10e781ff918" providerId="LiveId" clId="{71205A20-C733-4E93-972A-1E11AC62D16E}" dt="2025-04-13T07:54:25.851" v="7823" actId="1076"/>
        <pc:sldMkLst>
          <pc:docMk/>
          <pc:sldMk cId="304429315" sldId="308"/>
        </pc:sldMkLst>
        <pc:spChg chg="mod">
          <ac:chgData name="Carolina Crespi" userId="7cdad10e781ff918" providerId="LiveId" clId="{71205A20-C733-4E93-972A-1E11AC62D16E}" dt="2025-04-11T08:39:44.768" v="3302" actId="20577"/>
          <ac:spMkLst>
            <pc:docMk/>
            <pc:sldMk cId="304429315" sldId="308"/>
            <ac:spMk id="8" creationId="{28BA0E06-1EC1-3FDB-0FFF-0B796B6130D0}"/>
          </ac:spMkLst>
        </pc:spChg>
        <pc:spChg chg="add mod">
          <ac:chgData name="Carolina Crespi" userId="7cdad10e781ff918" providerId="LiveId" clId="{71205A20-C733-4E93-972A-1E11AC62D16E}" dt="2025-04-13T07:54:25.851" v="7823" actId="1076"/>
          <ac:spMkLst>
            <pc:docMk/>
            <pc:sldMk cId="304429315" sldId="308"/>
            <ac:spMk id="10" creationId="{7C61D3BF-230C-1AA0-76FD-762BA7F0D385}"/>
          </ac:spMkLst>
        </pc:spChg>
        <pc:spChg chg="add mod">
          <ac:chgData name="Carolina Crespi" userId="7cdad10e781ff918" providerId="LiveId" clId="{71205A20-C733-4E93-972A-1E11AC62D16E}" dt="2025-04-12T15:12:55.284" v="7425"/>
          <ac:spMkLst>
            <pc:docMk/>
            <pc:sldMk cId="304429315" sldId="308"/>
            <ac:spMk id="12" creationId="{85EE38CA-393D-0465-EEC3-A8BE6C893C9E}"/>
          </ac:spMkLst>
        </pc:spChg>
        <pc:graphicFrameChg chg="add mod">
          <ac:chgData name="Carolina Crespi" userId="7cdad10e781ff918" providerId="LiveId" clId="{71205A20-C733-4E93-972A-1E11AC62D16E}" dt="2025-04-11T18:28:58.403" v="6503" actId="20577"/>
          <ac:graphicFrameMkLst>
            <pc:docMk/>
            <pc:sldMk cId="304429315" sldId="308"/>
            <ac:graphicFrameMk id="7" creationId="{08D9A887-80A6-87AF-4C6E-149BDAA751FC}"/>
          </ac:graphicFrameMkLst>
        </pc:graphicFrameChg>
        <pc:picChg chg="add mod">
          <ac:chgData name="Carolina Crespi" userId="7cdad10e781ff918" providerId="LiveId" clId="{71205A20-C733-4E93-972A-1E11AC62D16E}" dt="2025-04-13T07:54:25.851" v="7823" actId="1076"/>
          <ac:picMkLst>
            <pc:docMk/>
            <pc:sldMk cId="304429315" sldId="308"/>
            <ac:picMk id="5" creationId="{7440B7A1-51FF-CFEC-F69B-9E1ED21F61A1}"/>
          </ac:picMkLst>
        </pc:picChg>
      </pc:sldChg>
      <pc:sldChg chg="add del">
        <pc:chgData name="Carolina Crespi" userId="7cdad10e781ff918" providerId="LiveId" clId="{71205A20-C733-4E93-972A-1E11AC62D16E}" dt="2025-04-10T18:36:45.775" v="2828" actId="47"/>
        <pc:sldMkLst>
          <pc:docMk/>
          <pc:sldMk cId="1733918209" sldId="308"/>
        </pc:sldMkLst>
      </pc:sldChg>
      <pc:sldChg chg="addSp delSp modSp add mod ord">
        <pc:chgData name="Carolina Crespi" userId="7cdad10e781ff918" providerId="LiveId" clId="{71205A20-C733-4E93-972A-1E11AC62D16E}" dt="2025-04-11T16:45:25.227" v="5559" actId="20577"/>
        <pc:sldMkLst>
          <pc:docMk/>
          <pc:sldMk cId="2072731376" sldId="309"/>
        </pc:sldMkLst>
        <pc:spChg chg="add mod">
          <ac:chgData name="Carolina Crespi" userId="7cdad10e781ff918" providerId="LiveId" clId="{71205A20-C733-4E93-972A-1E11AC62D16E}" dt="2025-04-11T09:47:12.086" v="3637" actId="1076"/>
          <ac:spMkLst>
            <pc:docMk/>
            <pc:sldMk cId="2072731376" sldId="309"/>
            <ac:spMk id="8" creationId="{E4ACDF58-304C-6553-C21D-4D25FD33C96D}"/>
          </ac:spMkLst>
        </pc:spChg>
        <pc:graphicFrameChg chg="add mod">
          <ac:chgData name="Carolina Crespi" userId="7cdad10e781ff918" providerId="LiveId" clId="{71205A20-C733-4E93-972A-1E11AC62D16E}" dt="2025-04-11T16:45:25.227" v="5559" actId="20577"/>
          <ac:graphicFrameMkLst>
            <pc:docMk/>
            <pc:sldMk cId="2072731376" sldId="309"/>
            <ac:graphicFrameMk id="4" creationId="{3B9BB94C-9CA3-1434-B8DC-741DBD116338}"/>
          </ac:graphicFrameMkLst>
        </pc:graphicFrameChg>
      </pc:sldChg>
      <pc:sldChg chg="addSp delSp modSp add mod ord">
        <pc:chgData name="Carolina Crespi" userId="7cdad10e781ff918" providerId="LiveId" clId="{71205A20-C733-4E93-972A-1E11AC62D16E}" dt="2025-04-12T13:59:15.197" v="7407" actId="13782"/>
        <pc:sldMkLst>
          <pc:docMk/>
          <pc:sldMk cId="584765975" sldId="310"/>
        </pc:sldMkLst>
        <pc:spChg chg="add mod">
          <ac:chgData name="Carolina Crespi" userId="7cdad10e781ff918" providerId="LiveId" clId="{71205A20-C733-4E93-972A-1E11AC62D16E}" dt="2025-04-12T06:52:03.175" v="7165" actId="255"/>
          <ac:spMkLst>
            <pc:docMk/>
            <pc:sldMk cId="584765975" sldId="310"/>
            <ac:spMk id="3" creationId="{A5643A46-4316-570A-E1D2-8E9B42A7F8BA}"/>
          </ac:spMkLst>
        </pc:spChg>
        <pc:graphicFrameChg chg="add mod modGraphic">
          <ac:chgData name="Carolina Crespi" userId="7cdad10e781ff918" providerId="LiveId" clId="{71205A20-C733-4E93-972A-1E11AC62D16E}" dt="2025-04-12T13:59:15.197" v="7407" actId="13782"/>
          <ac:graphicFrameMkLst>
            <pc:docMk/>
            <pc:sldMk cId="584765975" sldId="310"/>
            <ac:graphicFrameMk id="8" creationId="{3F5BCAC9-4C8F-B17F-2A28-B0CD35658A7A}"/>
          </ac:graphicFrameMkLst>
        </pc:graphicFrameChg>
      </pc:sldChg>
      <pc:sldChg chg="addSp delSp modSp add del mod">
        <pc:chgData name="Carolina Crespi" userId="7cdad10e781ff918" providerId="LiveId" clId="{71205A20-C733-4E93-972A-1E11AC62D16E}" dt="2025-04-11T09:45:48.511" v="3617" actId="47"/>
        <pc:sldMkLst>
          <pc:docMk/>
          <pc:sldMk cId="475923383" sldId="311"/>
        </pc:sldMkLst>
      </pc:sldChg>
      <pc:sldChg chg="addSp delSp modSp add mod">
        <pc:chgData name="Carolina Crespi" userId="7cdad10e781ff918" providerId="LiveId" clId="{71205A20-C733-4E93-972A-1E11AC62D16E}" dt="2025-04-11T18:52:05.938" v="6785" actId="1076"/>
        <pc:sldMkLst>
          <pc:docMk/>
          <pc:sldMk cId="184273506" sldId="312"/>
        </pc:sldMkLst>
        <pc:spChg chg="mod">
          <ac:chgData name="Carolina Crespi" userId="7cdad10e781ff918" providerId="LiveId" clId="{71205A20-C733-4E93-972A-1E11AC62D16E}" dt="2025-04-11T09:49:31.094" v="3641" actId="20577"/>
          <ac:spMkLst>
            <pc:docMk/>
            <pc:sldMk cId="184273506" sldId="312"/>
            <ac:spMk id="5" creationId="{CDA6F60A-46C4-4FA9-EAEA-DF7BC16A206D}"/>
          </ac:spMkLst>
        </pc:spChg>
        <pc:graphicFrameChg chg="add mod">
          <ac:chgData name="Carolina Crespi" userId="7cdad10e781ff918" providerId="LiveId" clId="{71205A20-C733-4E93-972A-1E11AC62D16E}" dt="2025-04-11T18:28:12.283" v="6491" actId="207"/>
          <ac:graphicFrameMkLst>
            <pc:docMk/>
            <pc:sldMk cId="184273506" sldId="312"/>
            <ac:graphicFrameMk id="4" creationId="{1E600211-3F93-E565-4973-D28ABDC340B2}"/>
          </ac:graphicFrameMkLst>
        </pc:graphicFrameChg>
        <pc:picChg chg="add mod">
          <ac:chgData name="Carolina Crespi" userId="7cdad10e781ff918" providerId="LiveId" clId="{71205A20-C733-4E93-972A-1E11AC62D16E}" dt="2025-04-11T18:52:05.938" v="6785" actId="1076"/>
          <ac:picMkLst>
            <pc:docMk/>
            <pc:sldMk cId="184273506" sldId="312"/>
            <ac:picMk id="8" creationId="{B1CA6EA9-EE9F-3EEF-C5D8-7DD31A140C3F}"/>
          </ac:picMkLst>
        </pc:picChg>
      </pc:sldChg>
      <pc:sldChg chg="addSp delSp modSp add mod ord modShow">
        <pc:chgData name="Carolina Crespi" userId="7cdad10e781ff918" providerId="LiveId" clId="{71205A20-C733-4E93-972A-1E11AC62D16E}" dt="2025-04-12T11:50:54.642" v="7296"/>
        <pc:sldMkLst>
          <pc:docMk/>
          <pc:sldMk cId="131038196" sldId="313"/>
        </pc:sldMkLst>
        <pc:spChg chg="mod">
          <ac:chgData name="Carolina Crespi" userId="7cdad10e781ff918" providerId="LiveId" clId="{71205A20-C733-4E93-972A-1E11AC62D16E}" dt="2025-04-11T09:51:33.660" v="3650" actId="113"/>
          <ac:spMkLst>
            <pc:docMk/>
            <pc:sldMk cId="131038196" sldId="313"/>
            <ac:spMk id="2" creationId="{3E02B137-ECAD-BD6C-1951-76C088141B1B}"/>
          </ac:spMkLst>
        </pc:spChg>
        <pc:spChg chg="add mod">
          <ac:chgData name="Carolina Crespi" userId="7cdad10e781ff918" providerId="LiveId" clId="{71205A20-C733-4E93-972A-1E11AC62D16E}" dt="2025-04-11T17:01:09.063" v="5732" actId="255"/>
          <ac:spMkLst>
            <pc:docMk/>
            <pc:sldMk cId="131038196" sldId="313"/>
            <ac:spMk id="4" creationId="{4F485AFB-CD29-93AA-81BE-77E0E7CED1AC}"/>
          </ac:spMkLst>
        </pc:spChg>
        <pc:spChg chg="add mod">
          <ac:chgData name="Carolina Crespi" userId="7cdad10e781ff918" providerId="LiveId" clId="{71205A20-C733-4E93-972A-1E11AC62D16E}" dt="2025-04-12T11:50:54.642" v="7296"/>
          <ac:spMkLst>
            <pc:docMk/>
            <pc:sldMk cId="131038196" sldId="313"/>
            <ac:spMk id="8" creationId="{5E94DFCF-1231-B77D-8C8F-364B4F76FBAE}"/>
          </ac:spMkLst>
        </pc:spChg>
        <pc:picChg chg="add mod">
          <ac:chgData name="Carolina Crespi" userId="7cdad10e781ff918" providerId="LiveId" clId="{71205A20-C733-4E93-972A-1E11AC62D16E}" dt="2025-04-11T17:01:18.011" v="5740" actId="1076"/>
          <ac:picMkLst>
            <pc:docMk/>
            <pc:sldMk cId="131038196" sldId="313"/>
            <ac:picMk id="5" creationId="{346D2399-1396-8DB3-4CF1-05A731FB3799}"/>
          </ac:picMkLst>
        </pc:picChg>
        <pc:picChg chg="add mod">
          <ac:chgData name="Carolina Crespi" userId="7cdad10e781ff918" providerId="LiveId" clId="{71205A20-C733-4E93-972A-1E11AC62D16E}" dt="2025-04-11T17:01:16.985" v="5739" actId="1076"/>
          <ac:picMkLst>
            <pc:docMk/>
            <pc:sldMk cId="131038196" sldId="313"/>
            <ac:picMk id="6" creationId="{1E9EE43F-2CC5-C01A-60E6-09D3C25E2970}"/>
          </ac:picMkLst>
        </pc:picChg>
        <pc:picChg chg="add mod">
          <ac:chgData name="Carolina Crespi" userId="7cdad10e781ff918" providerId="LiveId" clId="{71205A20-C733-4E93-972A-1E11AC62D16E}" dt="2025-04-11T17:01:14.835" v="5737" actId="1076"/>
          <ac:picMkLst>
            <pc:docMk/>
            <pc:sldMk cId="131038196" sldId="313"/>
            <ac:picMk id="7" creationId="{DBCE428E-8BEB-2716-9E99-0677303F8EBB}"/>
          </ac:picMkLst>
        </pc:picChg>
      </pc:sldChg>
      <pc:sldChg chg="addSp delSp modSp add del mod">
        <pc:chgData name="Carolina Crespi" userId="7cdad10e781ff918" providerId="LiveId" clId="{71205A20-C733-4E93-972A-1E11AC62D16E}" dt="2025-04-11T16:58:34.840" v="5716" actId="47"/>
        <pc:sldMkLst>
          <pc:docMk/>
          <pc:sldMk cId="1274650937" sldId="314"/>
        </pc:sldMkLst>
      </pc:sldChg>
      <pc:sldChg chg="addSp delSp modSp add del mod ord">
        <pc:chgData name="Carolina Crespi" userId="7cdad10e781ff918" providerId="LiveId" clId="{71205A20-C733-4E93-972A-1E11AC62D16E}" dt="2025-04-12T11:53:32.263" v="7323" actId="47"/>
        <pc:sldMkLst>
          <pc:docMk/>
          <pc:sldMk cId="2155389748" sldId="315"/>
        </pc:sldMkLst>
      </pc:sldChg>
      <pc:sldChg chg="addSp delSp modSp add mod ord">
        <pc:chgData name="Carolina Crespi" userId="7cdad10e781ff918" providerId="LiveId" clId="{71205A20-C733-4E93-972A-1E11AC62D16E}" dt="2025-04-12T15:33:46.074" v="7630" actId="1076"/>
        <pc:sldMkLst>
          <pc:docMk/>
          <pc:sldMk cId="3439639082" sldId="316"/>
        </pc:sldMkLst>
        <pc:spChg chg="add mod">
          <ac:chgData name="Carolina Crespi" userId="7cdad10e781ff918" providerId="LiveId" clId="{71205A20-C733-4E93-972A-1E11AC62D16E}" dt="2025-04-12T11:50:08.728" v="7287"/>
          <ac:spMkLst>
            <pc:docMk/>
            <pc:sldMk cId="3439639082" sldId="316"/>
            <ac:spMk id="5" creationId="{45255ED1-E1D6-E617-3FD1-B109198EE491}"/>
          </ac:spMkLst>
        </pc:spChg>
        <pc:spChg chg="add mod">
          <ac:chgData name="Carolina Crespi" userId="7cdad10e781ff918" providerId="LiveId" clId="{71205A20-C733-4E93-972A-1E11AC62D16E}" dt="2025-04-11T09:55:37.355" v="3692"/>
          <ac:spMkLst>
            <pc:docMk/>
            <pc:sldMk cId="3439639082" sldId="316"/>
            <ac:spMk id="8" creationId="{6C6EB92E-2AFB-2B56-8613-62337E1654E3}"/>
          </ac:spMkLst>
        </pc:spChg>
        <pc:spChg chg="add mod">
          <ac:chgData name="Carolina Crespi" userId="7cdad10e781ff918" providerId="LiveId" clId="{71205A20-C733-4E93-972A-1E11AC62D16E}" dt="2025-04-11T09:55:37.355" v="3692"/>
          <ac:spMkLst>
            <pc:docMk/>
            <pc:sldMk cId="3439639082" sldId="316"/>
            <ac:spMk id="10" creationId="{6462CEB1-CF6A-B02D-C011-F3EE7974F965}"/>
          </ac:spMkLst>
        </pc:spChg>
        <pc:spChg chg="add mod">
          <ac:chgData name="Carolina Crespi" userId="7cdad10e781ff918" providerId="LiveId" clId="{71205A20-C733-4E93-972A-1E11AC62D16E}" dt="2025-04-11T09:55:37.355" v="3692"/>
          <ac:spMkLst>
            <pc:docMk/>
            <pc:sldMk cId="3439639082" sldId="316"/>
            <ac:spMk id="11" creationId="{B4B288A7-6F31-915A-B06B-72644337E9B5}"/>
          </ac:spMkLst>
        </pc:spChg>
        <pc:graphicFrameChg chg="add mod modGraphic">
          <ac:chgData name="Carolina Crespi" userId="7cdad10e781ff918" providerId="LiveId" clId="{71205A20-C733-4E93-972A-1E11AC62D16E}" dt="2025-04-12T11:50:32.409" v="7293" actId="207"/>
          <ac:graphicFrameMkLst>
            <pc:docMk/>
            <pc:sldMk cId="3439639082" sldId="316"/>
            <ac:graphicFrameMk id="4" creationId="{D6CE65D6-81F9-B973-ED13-188F381FDD19}"/>
          </ac:graphicFrameMkLst>
        </pc:graphicFrameChg>
        <pc:picChg chg="add mod">
          <ac:chgData name="Carolina Crespi" userId="7cdad10e781ff918" providerId="LiveId" clId="{71205A20-C733-4E93-972A-1E11AC62D16E}" dt="2025-04-11T09:55:37.355" v="3692"/>
          <ac:picMkLst>
            <pc:docMk/>
            <pc:sldMk cId="3439639082" sldId="316"/>
            <ac:picMk id="12" creationId="{F8214D64-C259-F205-0075-3B0475343180}"/>
          </ac:picMkLst>
        </pc:picChg>
        <pc:picChg chg="add mod">
          <ac:chgData name="Carolina Crespi" userId="7cdad10e781ff918" providerId="LiveId" clId="{71205A20-C733-4E93-972A-1E11AC62D16E}" dt="2025-04-12T15:33:43.819" v="7629" actId="1076"/>
          <ac:picMkLst>
            <pc:docMk/>
            <pc:sldMk cId="3439639082" sldId="316"/>
            <ac:picMk id="13" creationId="{E600046E-F4F8-94C4-EBC1-CA6D7E275730}"/>
          </ac:picMkLst>
        </pc:picChg>
        <pc:picChg chg="add mod">
          <ac:chgData name="Carolina Crespi" userId="7cdad10e781ff918" providerId="LiveId" clId="{71205A20-C733-4E93-972A-1E11AC62D16E}" dt="2025-04-12T15:33:46.074" v="7630" actId="1076"/>
          <ac:picMkLst>
            <pc:docMk/>
            <pc:sldMk cId="3439639082" sldId="316"/>
            <ac:picMk id="14" creationId="{159BCBE5-68AB-67C2-F5FE-833C6B3DC31F}"/>
          </ac:picMkLst>
        </pc:picChg>
      </pc:sldChg>
      <pc:sldChg chg="addSp delSp modSp add del mod setBg">
        <pc:chgData name="Carolina Crespi" userId="7cdad10e781ff918" providerId="LiveId" clId="{71205A20-C733-4E93-972A-1E11AC62D16E}" dt="2025-04-12T11:20:22.640" v="7250" actId="47"/>
        <pc:sldMkLst>
          <pc:docMk/>
          <pc:sldMk cId="1341028340" sldId="317"/>
        </pc:sldMkLst>
      </pc:sldChg>
      <pc:sldChg chg="addSp delSp modSp add mod ord">
        <pc:chgData name="Carolina Crespi" userId="7cdad10e781ff918" providerId="LiveId" clId="{71205A20-C733-4E93-972A-1E11AC62D16E}" dt="2025-04-11T18:51:37.967" v="6783" actId="113"/>
        <pc:sldMkLst>
          <pc:docMk/>
          <pc:sldMk cId="4272286824" sldId="318"/>
        </pc:sldMkLst>
        <pc:spChg chg="mod">
          <ac:chgData name="Carolina Crespi" userId="7cdad10e781ff918" providerId="LiveId" clId="{71205A20-C733-4E93-972A-1E11AC62D16E}" dt="2025-04-11T12:44:48.949" v="4297" actId="2711"/>
          <ac:spMkLst>
            <pc:docMk/>
            <pc:sldMk cId="4272286824" sldId="318"/>
            <ac:spMk id="2" creationId="{3D212D24-982B-BF1B-39FD-88230DD0ACE2}"/>
          </ac:spMkLst>
        </pc:spChg>
        <pc:spChg chg="mod">
          <ac:chgData name="Carolina Crespi" userId="7cdad10e781ff918" providerId="LiveId" clId="{71205A20-C733-4E93-972A-1E11AC62D16E}" dt="2025-04-11T12:44:48.949" v="4297" actId="2711"/>
          <ac:spMkLst>
            <pc:docMk/>
            <pc:sldMk cId="4272286824" sldId="318"/>
            <ac:spMk id="3" creationId="{2A0C434D-6A99-24EE-60F1-DF6E287E6655}"/>
          </ac:spMkLst>
        </pc:spChg>
        <pc:spChg chg="add mod">
          <ac:chgData name="Carolina Crespi" userId="7cdad10e781ff918" providerId="LiveId" clId="{71205A20-C733-4E93-972A-1E11AC62D16E}" dt="2025-04-11T16:51:27.761" v="5631" actId="1076"/>
          <ac:spMkLst>
            <pc:docMk/>
            <pc:sldMk cId="4272286824" sldId="318"/>
            <ac:spMk id="19" creationId="{CB58E18F-612B-13F2-7603-47B490B0CEB0}"/>
          </ac:spMkLst>
        </pc:spChg>
        <pc:spChg chg="mod">
          <ac:chgData name="Carolina Crespi" userId="7cdad10e781ff918" providerId="LiveId" clId="{71205A20-C733-4E93-972A-1E11AC62D16E}" dt="2025-04-11T12:44:48.949" v="4297" actId="2711"/>
          <ac:spMkLst>
            <pc:docMk/>
            <pc:sldMk cId="4272286824" sldId="318"/>
            <ac:spMk id="22" creationId="{F5A00EFF-58A6-6040-609F-CE61B569D4F7}"/>
          </ac:spMkLst>
        </pc:spChg>
        <pc:graphicFrameChg chg="add mod">
          <ac:chgData name="Carolina Crespi" userId="7cdad10e781ff918" providerId="LiveId" clId="{71205A20-C733-4E93-972A-1E11AC62D16E}" dt="2025-04-11T18:51:37.967" v="6783" actId="113"/>
          <ac:graphicFrameMkLst>
            <pc:docMk/>
            <pc:sldMk cId="4272286824" sldId="318"/>
            <ac:graphicFrameMk id="33" creationId="{5CB86AEE-2878-71EB-F926-56AF3CD0F795}"/>
          </ac:graphicFrameMkLst>
        </pc:graphicFrameChg>
      </pc:sldChg>
      <pc:sldChg chg="addSp delSp modSp add del mod ord">
        <pc:chgData name="Carolina Crespi" userId="7cdad10e781ff918" providerId="LiveId" clId="{71205A20-C733-4E93-972A-1E11AC62D16E}" dt="2025-04-11T18:27:12.050" v="6487" actId="47"/>
        <pc:sldMkLst>
          <pc:docMk/>
          <pc:sldMk cId="1147559560" sldId="319"/>
        </pc:sldMkLst>
      </pc:sldChg>
      <pc:sldChg chg="addSp delSp modSp add mod ord">
        <pc:chgData name="Carolina Crespi" userId="7cdad10e781ff918" providerId="LiveId" clId="{71205A20-C733-4E93-972A-1E11AC62D16E}" dt="2025-04-11T19:29:50.444" v="7141" actId="1076"/>
        <pc:sldMkLst>
          <pc:docMk/>
          <pc:sldMk cId="2799194267" sldId="320"/>
        </pc:sldMkLst>
        <pc:spChg chg="mod">
          <ac:chgData name="Carolina Crespi" userId="7cdad10e781ff918" providerId="LiveId" clId="{71205A20-C733-4E93-972A-1E11AC62D16E}" dt="2025-04-11T12:20:25.281" v="4204" actId="113"/>
          <ac:spMkLst>
            <pc:docMk/>
            <pc:sldMk cId="2799194267" sldId="320"/>
            <ac:spMk id="2" creationId="{89F9D33E-D839-22BE-6383-96BB65FF9C0D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3" creationId="{D9596710-90DB-9A99-5311-FFB50F04072A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4" creationId="{520A80B9-5A9F-4E92-847D-69BD4C77107C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6" creationId="{0109551C-F753-1F88-8ED9-13AF75B57E68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7" creationId="{1905D863-E559-9A85-A36E-0F8143AC5933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8" creationId="{FD0BEF10-B59E-1271-A362-D5B50846EBE6}"/>
          </ac:spMkLst>
        </pc:spChg>
        <pc:spChg chg="mod">
          <ac:chgData name="Carolina Crespi" userId="7cdad10e781ff918" providerId="LiveId" clId="{71205A20-C733-4E93-972A-1E11AC62D16E}" dt="2025-04-11T12:40:55.909" v="4259" actId="208"/>
          <ac:spMkLst>
            <pc:docMk/>
            <pc:sldMk cId="2799194267" sldId="320"/>
            <ac:spMk id="11" creationId="{C7A557DB-3CC2-2D74-158F-BF9590734053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12" creationId="{7548EED7-1340-1EC0-8BC9-0A9CF4AD1887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14" creationId="{44087C56-1A93-0AEF-86B7-D3A98B7B70CD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16" creationId="{07D373D3-0B8A-7A87-7985-20EA40DEB515}"/>
          </ac:spMkLst>
        </pc:spChg>
        <pc:cxnChg chg="add mod">
          <ac:chgData name="Carolina Crespi" userId="7cdad10e781ff918" providerId="LiveId" clId="{71205A20-C733-4E93-972A-1E11AC62D16E}" dt="2025-04-11T19:29:50.444" v="7141" actId="1076"/>
          <ac:cxnSpMkLst>
            <pc:docMk/>
            <pc:sldMk cId="2799194267" sldId="320"/>
            <ac:cxnSpMk id="13" creationId="{A8890C96-D1BA-6B9A-FA0D-0BD7AC8F1E6C}"/>
          </ac:cxnSpMkLst>
        </pc:cxnChg>
        <pc:cxnChg chg="add mod">
          <ac:chgData name="Carolina Crespi" userId="7cdad10e781ff918" providerId="LiveId" clId="{71205A20-C733-4E93-972A-1E11AC62D16E}" dt="2025-04-11T19:29:50.444" v="7141" actId="1076"/>
          <ac:cxnSpMkLst>
            <pc:docMk/>
            <pc:sldMk cId="2799194267" sldId="320"/>
            <ac:cxnSpMk id="15" creationId="{DB38BA7C-FB2D-6607-C4B0-2EAA3A37FBF6}"/>
          </ac:cxnSpMkLst>
        </pc:cxnChg>
      </pc:sldChg>
      <pc:sldChg chg="addSp delSp modSp add del mod ord">
        <pc:chgData name="Carolina Crespi" userId="7cdad10e781ff918" providerId="LiveId" clId="{71205A20-C733-4E93-972A-1E11AC62D16E}" dt="2025-04-12T15:56:49.593" v="7815" actId="47"/>
        <pc:sldMkLst>
          <pc:docMk/>
          <pc:sldMk cId="3902961719" sldId="321"/>
        </pc:sldMkLst>
      </pc:sldChg>
      <pc:sldChg chg="addSp delSp modSp add del mod modNotesTx">
        <pc:chgData name="Carolina Crespi" userId="7cdad10e781ff918" providerId="LiveId" clId="{71205A20-C733-4E93-972A-1E11AC62D16E}" dt="2025-04-12T15:57:02.467" v="7822" actId="47"/>
        <pc:sldMkLst>
          <pc:docMk/>
          <pc:sldMk cId="2732960028" sldId="322"/>
        </pc:sldMkLst>
      </pc:sldChg>
      <pc:sldChg chg="addSp delSp modSp add del mod">
        <pc:chgData name="Carolina Crespi" userId="7cdad10e781ff918" providerId="LiveId" clId="{71205A20-C733-4E93-972A-1E11AC62D16E}" dt="2025-04-12T11:54:23.084" v="7332" actId="47"/>
        <pc:sldMkLst>
          <pc:docMk/>
          <pc:sldMk cId="2604926850" sldId="323"/>
        </pc:sldMkLst>
      </pc:sldChg>
      <pc:sldChg chg="addSp delSp modSp add mod">
        <pc:chgData name="Carolina Crespi" userId="7cdad10e781ff918" providerId="LiveId" clId="{71205A20-C733-4E93-972A-1E11AC62D16E}" dt="2025-04-11T16:04:24.679" v="5302" actId="1076"/>
        <pc:sldMkLst>
          <pc:docMk/>
          <pc:sldMk cId="1835954489" sldId="324"/>
        </pc:sldMkLst>
        <pc:picChg chg="add mod">
          <ac:chgData name="Carolina Crespi" userId="7cdad10e781ff918" providerId="LiveId" clId="{71205A20-C733-4E93-972A-1E11AC62D16E}" dt="2025-04-11T16:04:24.679" v="5302" actId="1076"/>
          <ac:picMkLst>
            <pc:docMk/>
            <pc:sldMk cId="1835954489" sldId="324"/>
            <ac:picMk id="3" creationId="{0A1E743E-2959-A3E3-96DC-247A91C85D86}"/>
          </ac:picMkLst>
        </pc:picChg>
      </pc:sldChg>
      <pc:sldChg chg="addSp delSp modSp add del mod modShow">
        <pc:chgData name="Carolina Crespi" userId="7cdad10e781ff918" providerId="LiveId" clId="{71205A20-C733-4E93-972A-1E11AC62D16E}" dt="2025-04-11T19:19:34.176" v="7016" actId="47"/>
        <pc:sldMkLst>
          <pc:docMk/>
          <pc:sldMk cId="548186066" sldId="325"/>
        </pc:sldMkLst>
      </pc:sldChg>
      <pc:sldChg chg="add del">
        <pc:chgData name="Carolina Crespi" userId="7cdad10e781ff918" providerId="LiveId" clId="{71205A20-C733-4E93-972A-1E11AC62D16E}" dt="2025-04-11T16:04:49.757" v="5303" actId="47"/>
        <pc:sldMkLst>
          <pc:docMk/>
          <pc:sldMk cId="3719698547" sldId="325"/>
        </pc:sldMkLst>
      </pc:sldChg>
      <pc:sldChg chg="addSp delSp modSp add mod">
        <pc:chgData name="Carolina Crespi" userId="7cdad10e781ff918" providerId="LiveId" clId="{71205A20-C733-4E93-972A-1E11AC62D16E}" dt="2025-04-12T15:12:50.737" v="7423"/>
        <pc:sldMkLst>
          <pc:docMk/>
          <pc:sldMk cId="1011783518" sldId="326"/>
        </pc:sldMkLst>
        <pc:spChg chg="add mod">
          <ac:chgData name="Carolina Crespi" userId="7cdad10e781ff918" providerId="LiveId" clId="{71205A20-C733-4E93-972A-1E11AC62D16E}" dt="2025-04-12T15:12:50.737" v="7423"/>
          <ac:spMkLst>
            <pc:docMk/>
            <pc:sldMk cId="1011783518" sldId="326"/>
            <ac:spMk id="3" creationId="{DB0478C6-C0BD-7816-FB3F-6280A01008B2}"/>
          </ac:spMkLst>
        </pc:spChg>
        <pc:graphicFrameChg chg="add mod modGraphic">
          <ac:chgData name="Carolina Crespi" userId="7cdad10e781ff918" providerId="LiveId" clId="{71205A20-C733-4E93-972A-1E11AC62D16E}" dt="2025-04-11T17:40:30.603" v="6301" actId="207"/>
          <ac:graphicFrameMkLst>
            <pc:docMk/>
            <pc:sldMk cId="1011783518" sldId="326"/>
            <ac:graphicFrameMk id="2" creationId="{6B759AB8-A568-BD7B-9AD0-F7BDDB4394A6}"/>
          </ac:graphicFrameMkLst>
        </pc:graphicFrameChg>
      </pc:sldChg>
      <pc:sldChg chg="modSp add del mod ord modShow">
        <pc:chgData name="Carolina Crespi" userId="7cdad10e781ff918" providerId="LiveId" clId="{71205A20-C733-4E93-972A-1E11AC62D16E}" dt="2025-04-12T11:39:45.675" v="7257" actId="47"/>
        <pc:sldMkLst>
          <pc:docMk/>
          <pc:sldMk cId="898509577" sldId="327"/>
        </pc:sldMkLst>
      </pc:sldChg>
      <pc:sldChg chg="addSp delSp modSp add mod ord">
        <pc:chgData name="Carolina Crespi" userId="7cdad10e781ff918" providerId="LiveId" clId="{71205A20-C733-4E93-972A-1E11AC62D16E}" dt="2025-04-12T11:50:40.670" v="7294" actId="207"/>
        <pc:sldMkLst>
          <pc:docMk/>
          <pc:sldMk cId="3204735951" sldId="328"/>
        </pc:sldMkLst>
        <pc:spChg chg="add mod">
          <ac:chgData name="Carolina Crespi" userId="7cdad10e781ff918" providerId="LiveId" clId="{71205A20-C733-4E93-972A-1E11AC62D16E}" dt="2025-04-12T11:50:03.355" v="7285"/>
          <ac:spMkLst>
            <pc:docMk/>
            <pc:sldMk cId="3204735951" sldId="328"/>
            <ac:spMk id="4" creationId="{A8159098-2B5D-01C8-2444-CE791787E1EB}"/>
          </ac:spMkLst>
        </pc:spChg>
        <pc:spChg chg="mod">
          <ac:chgData name="Carolina Crespi" userId="7cdad10e781ff918" providerId="LiveId" clId="{71205A20-C733-4E93-972A-1E11AC62D16E}" dt="2025-04-11T17:42:05.802" v="6303" actId="1076"/>
          <ac:spMkLst>
            <pc:docMk/>
            <pc:sldMk cId="3204735951" sldId="328"/>
            <ac:spMk id="5" creationId="{9A992003-5A38-4C39-751C-704A9CCA2485}"/>
          </ac:spMkLst>
        </pc:spChg>
        <pc:spChg chg="mod">
          <ac:chgData name="Carolina Crespi" userId="7cdad10e781ff918" providerId="LiveId" clId="{71205A20-C733-4E93-972A-1E11AC62D16E}" dt="2025-04-11T17:20:16.455" v="6087" actId="14100"/>
          <ac:spMkLst>
            <pc:docMk/>
            <pc:sldMk cId="3204735951" sldId="328"/>
            <ac:spMk id="9" creationId="{30F8CA92-C0A1-AD0E-75DF-393BAA100EA2}"/>
          </ac:spMkLst>
        </pc:spChg>
        <pc:graphicFrameChg chg="mod">
          <ac:chgData name="Carolina Crespi" userId="7cdad10e781ff918" providerId="LiveId" clId="{71205A20-C733-4E93-972A-1E11AC62D16E}" dt="2025-04-12T11:50:40.670" v="7294" actId="207"/>
          <ac:graphicFrameMkLst>
            <pc:docMk/>
            <pc:sldMk cId="3204735951" sldId="328"/>
            <ac:graphicFrameMk id="6" creationId="{59E36BB0-5FAE-0BFC-3ADE-9362D6130888}"/>
          </ac:graphicFrameMkLst>
        </pc:graphicFrameChg>
        <pc:picChg chg="mod">
          <ac:chgData name="Carolina Crespi" userId="7cdad10e781ff918" providerId="LiveId" clId="{71205A20-C733-4E93-972A-1E11AC62D16E}" dt="2025-04-11T17:20:17.492" v="6088" actId="1076"/>
          <ac:picMkLst>
            <pc:docMk/>
            <pc:sldMk cId="3204735951" sldId="328"/>
            <ac:picMk id="7" creationId="{F33C0B5C-8453-A86E-9435-640135AA35DF}"/>
          </ac:picMkLst>
        </pc:picChg>
      </pc:sldChg>
      <pc:sldChg chg="addSp delSp modSp add mod ord">
        <pc:chgData name="Carolina Crespi" userId="7cdad10e781ff918" providerId="LiveId" clId="{71205A20-C733-4E93-972A-1E11AC62D16E}" dt="2025-04-12T11:53:25.792" v="7322" actId="2084"/>
        <pc:sldMkLst>
          <pc:docMk/>
          <pc:sldMk cId="2384302877" sldId="329"/>
        </pc:sldMkLst>
        <pc:spChg chg="add mod">
          <ac:chgData name="Carolina Crespi" userId="7cdad10e781ff918" providerId="LiveId" clId="{71205A20-C733-4E93-972A-1E11AC62D16E}" dt="2025-04-11T16:56:41.192" v="5708"/>
          <ac:spMkLst>
            <pc:docMk/>
            <pc:sldMk cId="2384302877" sldId="329"/>
            <ac:spMk id="8" creationId="{260854FC-5DD3-CAEF-D5F2-B8EDDC87640E}"/>
          </ac:spMkLst>
        </pc:spChg>
        <pc:spChg chg="add mod">
          <ac:chgData name="Carolina Crespi" userId="7cdad10e781ff918" providerId="LiveId" clId="{71205A20-C733-4E93-972A-1E11AC62D16E}" dt="2025-04-11T18:31:06.792" v="6511"/>
          <ac:spMkLst>
            <pc:docMk/>
            <pc:sldMk cId="2384302877" sldId="329"/>
            <ac:spMk id="9" creationId="{9829C834-DE39-1774-BC1E-FA6A1D71906A}"/>
          </ac:spMkLst>
        </pc:spChg>
        <pc:spChg chg="add mod">
          <ac:chgData name="Carolina Crespi" userId="7cdad10e781ff918" providerId="LiveId" clId="{71205A20-C733-4E93-972A-1E11AC62D16E}" dt="2025-04-11T18:31:17.933" v="6515"/>
          <ac:spMkLst>
            <pc:docMk/>
            <pc:sldMk cId="2384302877" sldId="329"/>
            <ac:spMk id="14" creationId="{4A1E952E-4571-C773-FA08-7F7746A700C6}"/>
          </ac:spMkLst>
        </pc:spChg>
        <pc:graphicFrameChg chg="add mod">
          <ac:chgData name="Carolina Crespi" userId="7cdad10e781ff918" providerId="LiveId" clId="{71205A20-C733-4E93-972A-1E11AC62D16E}" dt="2025-04-12T11:53:25.792" v="7322" actId="2084"/>
          <ac:graphicFrameMkLst>
            <pc:docMk/>
            <pc:sldMk cId="2384302877" sldId="329"/>
            <ac:graphicFrameMk id="4" creationId="{67E1641C-961B-5443-CC12-8CADE7F3EAC7}"/>
          </ac:graphicFrameMkLst>
        </pc:graphicFrameChg>
        <pc:picChg chg="add mod">
          <ac:chgData name="Carolina Crespi" userId="7cdad10e781ff918" providerId="LiveId" clId="{71205A20-C733-4E93-972A-1E11AC62D16E}" dt="2025-04-11T16:56:41.192" v="5708"/>
          <ac:picMkLst>
            <pc:docMk/>
            <pc:sldMk cId="2384302877" sldId="329"/>
            <ac:picMk id="5" creationId="{0455C632-2708-5326-BB10-2C3301C56935}"/>
          </ac:picMkLst>
        </pc:picChg>
        <pc:picChg chg="add mod">
          <ac:chgData name="Carolina Crespi" userId="7cdad10e781ff918" providerId="LiveId" clId="{71205A20-C733-4E93-972A-1E11AC62D16E}" dt="2025-04-11T16:56:41.192" v="5708"/>
          <ac:picMkLst>
            <pc:docMk/>
            <pc:sldMk cId="2384302877" sldId="329"/>
            <ac:picMk id="6" creationId="{5C2D08EC-810C-191E-AC14-D21B80300103}"/>
          </ac:picMkLst>
        </pc:picChg>
        <pc:picChg chg="add mod">
          <ac:chgData name="Carolina Crespi" userId="7cdad10e781ff918" providerId="LiveId" clId="{71205A20-C733-4E93-972A-1E11AC62D16E}" dt="2025-04-11T16:56:41.192" v="5708"/>
          <ac:picMkLst>
            <pc:docMk/>
            <pc:sldMk cId="2384302877" sldId="329"/>
            <ac:picMk id="7" creationId="{808AB153-0727-9089-A5C3-0848C167FAAE}"/>
          </ac:picMkLst>
        </pc:picChg>
      </pc:sldChg>
      <pc:sldChg chg="addSp delSp modSp add mod setBg">
        <pc:chgData name="Carolina Crespi" userId="7cdad10e781ff918" providerId="LiveId" clId="{71205A20-C733-4E93-972A-1E11AC62D16E}" dt="2025-04-11T18:51:05.447" v="6779" actId="26606"/>
        <pc:sldMkLst>
          <pc:docMk/>
          <pc:sldMk cId="835084686" sldId="330"/>
        </pc:sldMkLst>
        <pc:spChg chg="add mo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5" creationId="{30E564E4-B956-12C3-065F-11D1DBF7E0D7}"/>
          </ac:spMkLst>
        </pc:spChg>
        <pc:spChg chg="add mo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19" creationId="{1327C5FF-B81D-FC50-D00F-848DD9074327}"/>
          </ac:spMkLst>
        </pc:spChg>
        <pc:spChg chg="ad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24" creationId="{27427488-068E-4B55-AC8D-CD070B8CD46D}"/>
          </ac:spMkLst>
        </pc:spChg>
        <pc:spChg chg="ad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30" creationId="{E6A0E474-BC1B-4020-8F1C-5DB17CF64AD3}"/>
          </ac:spMkLst>
        </pc:spChg>
        <pc:spChg chg="ad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32" creationId="{A20AF199-99C2-4569-9CAF-24514AE5E82A}"/>
          </ac:spMkLst>
        </pc:spChg>
        <pc:grpChg chg="add">
          <ac:chgData name="Carolina Crespi" userId="7cdad10e781ff918" providerId="LiveId" clId="{71205A20-C733-4E93-972A-1E11AC62D16E}" dt="2025-04-11T18:51:05.447" v="6779" actId="26606"/>
          <ac:grpSpMkLst>
            <pc:docMk/>
            <pc:sldMk cId="835084686" sldId="330"/>
            <ac:grpSpMk id="26" creationId="{31460D47-75CD-497D-BC88-FA41997D2E49}"/>
          </ac:grpSpMkLst>
        </pc:grpChg>
      </pc:sldChg>
      <pc:sldChg chg="delSp modSp add del mod ord">
        <pc:chgData name="Carolina Crespi" userId="7cdad10e781ff918" providerId="LiveId" clId="{71205A20-C733-4E93-972A-1E11AC62D16E}" dt="2025-04-12T11:49:14.944" v="7276" actId="47"/>
        <pc:sldMkLst>
          <pc:docMk/>
          <pc:sldMk cId="3927755542" sldId="331"/>
        </pc:sldMkLst>
      </pc:sldChg>
      <pc:sldChg chg="add del">
        <pc:chgData name="Carolina Crespi" userId="7cdad10e781ff918" providerId="LiveId" clId="{71205A20-C733-4E93-972A-1E11AC62D16E}" dt="2025-04-11T17:32:36.860" v="6224" actId="47"/>
        <pc:sldMkLst>
          <pc:docMk/>
          <pc:sldMk cId="1493120090" sldId="332"/>
        </pc:sldMkLst>
      </pc:sldChg>
      <pc:sldChg chg="addSp delSp modSp add mod">
        <pc:chgData name="Carolina Crespi" userId="7cdad10e781ff918" providerId="LiveId" clId="{71205A20-C733-4E93-972A-1E11AC62D16E}" dt="2025-04-11T19:18:58.542" v="7015" actId="14100"/>
        <pc:sldMkLst>
          <pc:docMk/>
          <pc:sldMk cId="3651836196" sldId="332"/>
        </pc:sldMkLst>
        <pc:spChg chg="mod">
          <ac:chgData name="Carolina Crespi" userId="7cdad10e781ff918" providerId="LiveId" clId="{71205A20-C733-4E93-972A-1E11AC62D16E}" dt="2025-04-11T19:18:28.599" v="7002" actId="1076"/>
          <ac:spMkLst>
            <pc:docMk/>
            <pc:sldMk cId="3651836196" sldId="332"/>
            <ac:spMk id="10" creationId="{541EBCB3-6D6D-4E86-B284-12D5BC75B833}"/>
          </ac:spMkLst>
        </pc:spChg>
        <pc:graphicFrameChg chg="add mod">
          <ac:chgData name="Carolina Crespi" userId="7cdad10e781ff918" providerId="LiveId" clId="{71205A20-C733-4E93-972A-1E11AC62D16E}" dt="2025-04-11T19:18:58.542" v="7015" actId="14100"/>
          <ac:graphicFrameMkLst>
            <pc:docMk/>
            <pc:sldMk cId="3651836196" sldId="332"/>
            <ac:graphicFrameMk id="15" creationId="{C7B54C85-83B1-608B-D91C-1FC61C79461A}"/>
          </ac:graphicFrameMkLst>
        </pc:graphicFrameChg>
        <pc:picChg chg="add mod">
          <ac:chgData name="Carolina Crespi" userId="7cdad10e781ff918" providerId="LiveId" clId="{71205A20-C733-4E93-972A-1E11AC62D16E}" dt="2025-04-11T19:18:28.599" v="7002" actId="1076"/>
          <ac:picMkLst>
            <pc:docMk/>
            <pc:sldMk cId="3651836196" sldId="332"/>
            <ac:picMk id="4" creationId="{460D1D54-1E23-6C1C-A5E8-260CFC0BB3A9}"/>
          </ac:picMkLst>
        </pc:picChg>
        <pc:picChg chg="add mod">
          <ac:chgData name="Carolina Crespi" userId="7cdad10e781ff918" providerId="LiveId" clId="{71205A20-C733-4E93-972A-1E11AC62D16E}" dt="2025-04-11T19:18:28.599" v="7002" actId="1076"/>
          <ac:picMkLst>
            <pc:docMk/>
            <pc:sldMk cId="3651836196" sldId="332"/>
            <ac:picMk id="8" creationId="{D4FD259C-B177-F304-DEFA-BF5992893078}"/>
          </ac:picMkLst>
        </pc:picChg>
        <pc:picChg chg="add mod">
          <ac:chgData name="Carolina Crespi" userId="7cdad10e781ff918" providerId="LiveId" clId="{71205A20-C733-4E93-972A-1E11AC62D16E}" dt="2025-04-11T19:18:28.599" v="7002" actId="1076"/>
          <ac:picMkLst>
            <pc:docMk/>
            <pc:sldMk cId="3651836196" sldId="332"/>
            <ac:picMk id="11" creationId="{F12F4337-B55E-501A-5E75-E6B46B927E4D}"/>
          </ac:picMkLst>
        </pc:picChg>
      </pc:sldChg>
      <pc:sldChg chg="add del">
        <pc:chgData name="Carolina Crespi" userId="7cdad10e781ff918" providerId="LiveId" clId="{71205A20-C733-4E93-972A-1E11AC62D16E}" dt="2025-04-11T18:24:06.624" v="6421" actId="47"/>
        <pc:sldMkLst>
          <pc:docMk/>
          <pc:sldMk cId="54931391" sldId="333"/>
        </pc:sldMkLst>
      </pc:sldChg>
      <pc:sldChg chg="addSp delSp modSp add mod">
        <pc:chgData name="Carolina Crespi" userId="7cdad10e781ff918" providerId="LiveId" clId="{71205A20-C733-4E93-972A-1E11AC62D16E}" dt="2025-04-12T06:51:54.098" v="7164" actId="1076"/>
        <pc:sldMkLst>
          <pc:docMk/>
          <pc:sldMk cId="1323229436" sldId="333"/>
        </pc:sldMkLst>
        <pc:spChg chg="mod">
          <ac:chgData name="Carolina Crespi" userId="7cdad10e781ff918" providerId="LiveId" clId="{71205A20-C733-4E93-972A-1E11AC62D16E}" dt="2025-04-12T06:51:54.098" v="7164" actId="1076"/>
          <ac:spMkLst>
            <pc:docMk/>
            <pc:sldMk cId="1323229436" sldId="333"/>
            <ac:spMk id="22" creationId="{0EB6E13E-9208-1A4D-3D33-9BAEA62613B9}"/>
          </ac:spMkLst>
        </pc:spChg>
        <pc:graphicFrameChg chg="add mod">
          <ac:chgData name="Carolina Crespi" userId="7cdad10e781ff918" providerId="LiveId" clId="{71205A20-C733-4E93-972A-1E11AC62D16E}" dt="2025-04-11T18:51:32.535" v="6781" actId="1076"/>
          <ac:graphicFrameMkLst>
            <pc:docMk/>
            <pc:sldMk cId="1323229436" sldId="333"/>
            <ac:graphicFrameMk id="6" creationId="{AE00FE4E-6D5A-29CA-A38A-9C7885AA9949}"/>
          </ac:graphicFrameMkLst>
        </pc:graphicFrameChg>
      </pc:sldChg>
      <pc:sldChg chg="addSp delSp modSp add mod ord delAnim modAnim">
        <pc:chgData name="Carolina Crespi" userId="7cdad10e781ff918" providerId="LiveId" clId="{71205A20-C733-4E93-972A-1E11AC62D16E}" dt="2025-04-12T15:54:19.489" v="7767" actId="27614"/>
        <pc:sldMkLst>
          <pc:docMk/>
          <pc:sldMk cId="374518015" sldId="334"/>
        </pc:sldMkLst>
        <pc:spChg chg="add mod">
          <ac:chgData name="Carolina Crespi" userId="7cdad10e781ff918" providerId="LiveId" clId="{71205A20-C733-4E93-972A-1E11AC62D16E}" dt="2025-04-11T18:37:18.291" v="6558"/>
          <ac:spMkLst>
            <pc:docMk/>
            <pc:sldMk cId="374518015" sldId="334"/>
            <ac:spMk id="4" creationId="{9A3C92C8-FE5B-81AE-64AC-1B1DEBC93AC3}"/>
          </ac:spMkLst>
        </pc:spChg>
        <pc:graphicFrameChg chg="mod">
          <ac:chgData name="Carolina Crespi" userId="7cdad10e781ff918" providerId="LiveId" clId="{71205A20-C733-4E93-972A-1E11AC62D16E}" dt="2025-04-11T18:43:28.628" v="6725"/>
          <ac:graphicFrameMkLst>
            <pc:docMk/>
            <pc:sldMk cId="374518015" sldId="334"/>
            <ac:graphicFrameMk id="6" creationId="{9E3DC62C-7EC6-9977-B080-D3E6D4A2F1CD}"/>
          </ac:graphicFrameMkLst>
        </pc:graphicFrameChg>
        <pc:picChg chg="add mod">
          <ac:chgData name="Carolina Crespi" userId="7cdad10e781ff918" providerId="LiveId" clId="{71205A20-C733-4E93-972A-1E11AC62D16E}" dt="2025-04-12T15:54:19.489" v="7767" actId="27614"/>
          <ac:picMkLst>
            <pc:docMk/>
            <pc:sldMk cId="374518015" sldId="334"/>
            <ac:picMk id="10" creationId="{0B348F67-6FD3-AC34-953D-F8D09B80FE3C}"/>
          </ac:picMkLst>
        </pc:picChg>
      </pc:sldChg>
      <pc:sldChg chg="add del">
        <pc:chgData name="Carolina Crespi" userId="7cdad10e781ff918" providerId="LiveId" clId="{71205A20-C733-4E93-972A-1E11AC62D16E}" dt="2025-04-11T18:24:04.478" v="6420" actId="47"/>
        <pc:sldMkLst>
          <pc:docMk/>
          <pc:sldMk cId="2213087164" sldId="334"/>
        </pc:sldMkLst>
      </pc:sldChg>
      <pc:sldChg chg="addSp delSp modSp add del mod ord">
        <pc:chgData name="Carolina Crespi" userId="7cdad10e781ff918" providerId="LiveId" clId="{71205A20-C733-4E93-972A-1E11AC62D16E}" dt="2025-04-11T19:18:22.243" v="7000" actId="47"/>
        <pc:sldMkLst>
          <pc:docMk/>
          <pc:sldMk cId="2865071149" sldId="335"/>
        </pc:sldMkLst>
      </pc:sldChg>
      <pc:sldChg chg="addSp delSp modSp add mod modShow">
        <pc:chgData name="Carolina Crespi" userId="7cdad10e781ff918" providerId="LiveId" clId="{71205A20-C733-4E93-972A-1E11AC62D16E}" dt="2025-04-12T15:57:00.642" v="7821" actId="1076"/>
        <pc:sldMkLst>
          <pc:docMk/>
          <pc:sldMk cId="1977855940" sldId="336"/>
        </pc:sldMkLst>
        <pc:graphicFrameChg chg="mod">
          <ac:chgData name="Carolina Crespi" userId="7cdad10e781ff918" providerId="LiveId" clId="{71205A20-C733-4E93-972A-1E11AC62D16E}" dt="2025-04-12T15:56:43.831" v="7812" actId="1036"/>
          <ac:graphicFrameMkLst>
            <pc:docMk/>
            <pc:sldMk cId="1977855940" sldId="336"/>
            <ac:graphicFrameMk id="30" creationId="{FB3D7839-3625-CB25-91FB-1574E107020E}"/>
          </ac:graphicFrameMkLst>
        </pc:graphicFrameChg>
        <pc:picChg chg="add mod">
          <ac:chgData name="Carolina Crespi" userId="7cdad10e781ff918" providerId="LiveId" clId="{71205A20-C733-4E93-972A-1E11AC62D16E}" dt="2025-04-12T15:56:47.714" v="7814" actId="1076"/>
          <ac:picMkLst>
            <pc:docMk/>
            <pc:sldMk cId="1977855940" sldId="336"/>
            <ac:picMk id="5" creationId="{744BBCEE-1C21-1678-7014-F7E5F661A4A8}"/>
          </ac:picMkLst>
        </pc:picChg>
        <pc:picChg chg="add mod">
          <ac:chgData name="Carolina Crespi" userId="7cdad10e781ff918" providerId="LiveId" clId="{71205A20-C733-4E93-972A-1E11AC62D16E}" dt="2025-04-12T15:57:00.642" v="7821" actId="1076"/>
          <ac:picMkLst>
            <pc:docMk/>
            <pc:sldMk cId="1977855940" sldId="336"/>
            <ac:picMk id="6" creationId="{F0F03E26-C851-DBC2-1E6B-A26915AF11F5}"/>
          </ac:picMkLst>
        </pc:picChg>
      </pc:sldChg>
      <pc:sldChg chg="addSp delSp modSp add mod">
        <pc:chgData name="Carolina Crespi" userId="7cdad10e781ff918" providerId="LiveId" clId="{71205A20-C733-4E93-972A-1E11AC62D16E}" dt="2025-04-11T19:31:30.261" v="7149" actId="113"/>
        <pc:sldMkLst>
          <pc:docMk/>
          <pc:sldMk cId="2714936925" sldId="337"/>
        </pc:sldMkLst>
        <pc:graphicFrameChg chg="add mod modGraphic">
          <ac:chgData name="Carolina Crespi" userId="7cdad10e781ff918" providerId="LiveId" clId="{71205A20-C733-4E93-972A-1E11AC62D16E}" dt="2025-04-11T19:31:30.261" v="7149" actId="113"/>
          <ac:graphicFrameMkLst>
            <pc:docMk/>
            <pc:sldMk cId="2714936925" sldId="337"/>
            <ac:graphicFrameMk id="4" creationId="{D4CEE902-58B8-E8F2-7639-96BEDDC403AB}"/>
          </ac:graphicFrameMkLst>
        </pc:graphicFrameChg>
      </pc:sldChg>
      <pc:sldChg chg="addSp delSp modSp add mod">
        <pc:chgData name="Carolina Crespi" userId="7cdad10e781ff918" providerId="LiveId" clId="{71205A20-C733-4E93-972A-1E11AC62D16E}" dt="2025-04-11T19:31:17.096" v="7148" actId="113"/>
        <pc:sldMkLst>
          <pc:docMk/>
          <pc:sldMk cId="2230372997" sldId="338"/>
        </pc:sldMkLst>
        <pc:graphicFrameChg chg="add mod">
          <ac:chgData name="Carolina Crespi" userId="7cdad10e781ff918" providerId="LiveId" clId="{71205A20-C733-4E93-972A-1E11AC62D16E}" dt="2025-04-11T19:31:17.096" v="7148" actId="113"/>
          <ac:graphicFrameMkLst>
            <pc:docMk/>
            <pc:sldMk cId="2230372997" sldId="338"/>
            <ac:graphicFrameMk id="5" creationId="{9EFD00C9-91EB-1401-3249-85875CE56D8D}"/>
          </ac:graphicFrameMkLst>
        </pc:graphicFrameChg>
      </pc:sldChg>
      <pc:sldChg chg="addSp delSp modSp add del mod modShow">
        <pc:chgData name="Carolina Crespi" userId="7cdad10e781ff918" providerId="LiveId" clId="{71205A20-C733-4E93-972A-1E11AC62D16E}" dt="2025-04-12T15:20:40.930" v="7533" actId="47"/>
        <pc:sldMkLst>
          <pc:docMk/>
          <pc:sldMk cId="2255242080" sldId="339"/>
        </pc:sldMkLst>
      </pc:sldChg>
      <pc:sldChg chg="addSp delSp modSp add mod setBg addAnim delAnim delDesignElem">
        <pc:chgData name="Carolina Crespi" userId="7cdad10e781ff918" providerId="LiveId" clId="{71205A20-C733-4E93-972A-1E11AC62D16E}" dt="2025-04-12T11:20:51.947" v="7256" actId="207"/>
        <pc:sldMkLst>
          <pc:docMk/>
          <pc:sldMk cId="1195304737" sldId="340"/>
        </pc:sldMkLst>
        <pc:spChg chg="mod ord">
          <ac:chgData name="Carolina Crespi" userId="7cdad10e781ff918" providerId="LiveId" clId="{71205A20-C733-4E93-972A-1E11AC62D16E}" dt="2025-04-12T11:20:38.288" v="7252" actId="207"/>
          <ac:spMkLst>
            <pc:docMk/>
            <pc:sldMk cId="1195304737" sldId="340"/>
            <ac:spMk id="2" creationId="{3E8F0301-FB64-D4C1-7EB4-9B4B290138EC}"/>
          </ac:spMkLst>
        </pc:spChg>
        <pc:spChg chg="add mod">
          <ac:chgData name="Carolina Crespi" userId="7cdad10e781ff918" providerId="LiveId" clId="{71205A20-C733-4E93-972A-1E11AC62D16E}" dt="2025-04-12T11:20:51.947" v="7256" actId="207"/>
          <ac:spMkLst>
            <pc:docMk/>
            <pc:sldMk cId="1195304737" sldId="340"/>
            <ac:spMk id="7" creationId="{B812D907-DA8C-5535-5D4A-373188760E6B}"/>
          </ac:spMkLst>
        </pc:spChg>
        <pc:spChg chg="add">
          <ac:chgData name="Carolina Crespi" userId="7cdad10e781ff918" providerId="LiveId" clId="{71205A20-C733-4E93-972A-1E11AC62D16E}" dt="2025-04-12T11:19:55.536" v="7243" actId="26606"/>
          <ac:spMkLst>
            <pc:docMk/>
            <pc:sldMk cId="1195304737" sldId="340"/>
            <ac:spMk id="22" creationId="{026A84AF-6F58-471A-BF1F-10D8C03511C4}"/>
          </ac:spMkLst>
        </pc:spChg>
        <pc:picChg chg="mod ord">
          <ac:chgData name="Carolina Crespi" userId="7cdad10e781ff918" providerId="LiveId" clId="{71205A20-C733-4E93-972A-1E11AC62D16E}" dt="2025-04-12T11:19:59.283" v="7244" actId="27614"/>
          <ac:picMkLst>
            <pc:docMk/>
            <pc:sldMk cId="1195304737" sldId="340"/>
            <ac:picMk id="5" creationId="{46755290-13BE-BB45-4F6E-A31A9929EEAF}"/>
          </ac:picMkLst>
        </pc:picChg>
        <pc:picChg chg="add mod">
          <ac:chgData name="Carolina Crespi" userId="7cdad10e781ff918" providerId="LiveId" clId="{71205A20-C733-4E93-972A-1E11AC62D16E}" dt="2025-04-12T11:20:17.722" v="7249" actId="1076"/>
          <ac:picMkLst>
            <pc:docMk/>
            <pc:sldMk cId="1195304737" sldId="340"/>
            <ac:picMk id="10" creationId="{E418E2ED-2F69-10F3-E364-329C50F2B1F4}"/>
          </ac:picMkLst>
        </pc:picChg>
        <pc:picChg chg="add mod">
          <ac:chgData name="Carolina Crespi" userId="7cdad10e781ff918" providerId="LiveId" clId="{71205A20-C733-4E93-972A-1E11AC62D16E}" dt="2025-04-12T11:20:11.412" v="7246" actId="14100"/>
          <ac:picMkLst>
            <pc:docMk/>
            <pc:sldMk cId="1195304737" sldId="340"/>
            <ac:picMk id="13" creationId="{16FD0ACC-D9C5-BD0B-E7CD-A2C8EC0ECDFC}"/>
          </ac:picMkLst>
        </pc:picChg>
      </pc:sldChg>
      <pc:sldChg chg="addSp delSp modSp add del mod ord">
        <pc:chgData name="Carolina Crespi" userId="7cdad10e781ff918" providerId="LiveId" clId="{71205A20-C733-4E93-972A-1E11AC62D16E}" dt="2025-04-12T15:33:24.761" v="7628" actId="47"/>
        <pc:sldMkLst>
          <pc:docMk/>
          <pc:sldMk cId="2191492754" sldId="341"/>
        </pc:sldMkLst>
      </pc:sldChg>
      <pc:sldChg chg="modSp add">
        <pc:chgData name="Carolina Crespi" userId="7cdad10e781ff918" providerId="LiveId" clId="{71205A20-C733-4E93-972A-1E11AC62D16E}" dt="2025-04-12T15:20:29.347" v="7532" actId="13782"/>
        <pc:sldMkLst>
          <pc:docMk/>
          <pc:sldMk cId="1653358560" sldId="342"/>
        </pc:sldMkLst>
        <pc:graphicFrameChg chg="mod">
          <ac:chgData name="Carolina Crespi" userId="7cdad10e781ff918" providerId="LiveId" clId="{71205A20-C733-4E93-972A-1E11AC62D16E}" dt="2025-04-12T15:20:29.347" v="7532" actId="13782"/>
          <ac:graphicFrameMkLst>
            <pc:docMk/>
            <pc:sldMk cId="1653358560" sldId="342"/>
            <ac:graphicFrameMk id="4" creationId="{08E94F64-3885-6498-959B-C44A291AAC84}"/>
          </ac:graphicFrameMkLst>
        </pc:graphicFrameChg>
      </pc:sldChg>
      <pc:sldChg chg="modSp add del">
        <pc:chgData name="Carolina Crespi" userId="7cdad10e781ff918" providerId="LiveId" clId="{71205A20-C733-4E93-972A-1E11AC62D16E}" dt="2025-04-12T15:17:37.821" v="7449" actId="2890"/>
        <pc:sldMkLst>
          <pc:docMk/>
          <pc:sldMk cId="2505035290" sldId="342"/>
        </pc:sldMkLst>
      </pc:sldChg>
      <pc:sldChg chg="add">
        <pc:chgData name="Carolina Crespi" userId="7cdad10e781ff918" providerId="LiveId" clId="{71205A20-C733-4E93-972A-1E11AC62D16E}" dt="2025-04-12T15:24:37.525" v="7550"/>
        <pc:sldMkLst>
          <pc:docMk/>
          <pc:sldMk cId="217840571" sldId="343"/>
        </pc:sldMkLst>
      </pc:sldChg>
      <pc:sldChg chg="addSp modSp add mod">
        <pc:chgData name="Carolina Crespi" userId="7cdad10e781ff918" providerId="LiveId" clId="{71205A20-C733-4E93-972A-1E11AC62D16E}" dt="2025-04-12T15:33:13.385" v="7626" actId="1037"/>
        <pc:sldMkLst>
          <pc:docMk/>
          <pc:sldMk cId="81252880" sldId="344"/>
        </pc:sldMkLst>
        <pc:spChg chg="mod">
          <ac:chgData name="Carolina Crespi" userId="7cdad10e781ff918" providerId="LiveId" clId="{71205A20-C733-4E93-972A-1E11AC62D16E}" dt="2025-04-12T15:28:46.225" v="7558" actId="1076"/>
          <ac:spMkLst>
            <pc:docMk/>
            <pc:sldMk cId="81252880" sldId="344"/>
            <ac:spMk id="8" creationId="{93C2E396-6F72-1522-E425-0226632EED1C}"/>
          </ac:spMkLst>
        </pc:spChg>
        <pc:spChg chg="mod">
          <ac:chgData name="Carolina Crespi" userId="7cdad10e781ff918" providerId="LiveId" clId="{71205A20-C733-4E93-972A-1E11AC62D16E}" dt="2025-04-12T15:29:09.674" v="7567" actId="1076"/>
          <ac:spMkLst>
            <pc:docMk/>
            <pc:sldMk cId="81252880" sldId="344"/>
            <ac:spMk id="10" creationId="{1D2417B1-D699-FD3E-35F2-F6001BA9F9C9}"/>
          </ac:spMkLst>
        </pc:spChg>
        <pc:graphicFrameChg chg="mod modGraphic">
          <ac:chgData name="Carolina Crespi" userId="7cdad10e781ff918" providerId="LiveId" clId="{71205A20-C733-4E93-972A-1E11AC62D16E}" dt="2025-04-12T15:29:20.795" v="7574" actId="14734"/>
          <ac:graphicFrameMkLst>
            <pc:docMk/>
            <pc:sldMk cId="81252880" sldId="344"/>
            <ac:graphicFrameMk id="2" creationId="{D483409F-ABA0-91E3-517F-353D9E0323B4}"/>
          </ac:graphicFrameMkLst>
        </pc:graphicFrameChg>
        <pc:graphicFrameChg chg="add mod modGraphic">
          <ac:chgData name="Carolina Crespi" userId="7cdad10e781ff918" providerId="LiveId" clId="{71205A20-C733-4E93-972A-1E11AC62D16E}" dt="2025-04-12T15:32:56.117" v="7616" actId="14734"/>
          <ac:graphicFrameMkLst>
            <pc:docMk/>
            <pc:sldMk cId="81252880" sldId="344"/>
            <ac:graphicFrameMk id="11" creationId="{01450D28-EE2A-C1D5-90BD-BC74D688C1BA}"/>
          </ac:graphicFrameMkLst>
        </pc:graphicFrameChg>
        <pc:graphicFrameChg chg="add mod modGraphic">
          <ac:chgData name="Carolina Crespi" userId="7cdad10e781ff918" providerId="LiveId" clId="{71205A20-C733-4E93-972A-1E11AC62D16E}" dt="2025-04-12T15:33:02.842" v="7617" actId="1076"/>
          <ac:graphicFrameMkLst>
            <pc:docMk/>
            <pc:sldMk cId="81252880" sldId="344"/>
            <ac:graphicFrameMk id="14" creationId="{8EDB9679-3BD4-2BF5-C767-E2FDCE361825}"/>
          </ac:graphicFrameMkLst>
        </pc:graphicFrameChg>
        <pc:graphicFrameChg chg="add mod modGraphic">
          <ac:chgData name="Carolina Crespi" userId="7cdad10e781ff918" providerId="LiveId" clId="{71205A20-C733-4E93-972A-1E11AC62D16E}" dt="2025-04-12T15:33:06.885" v="7619" actId="14100"/>
          <ac:graphicFrameMkLst>
            <pc:docMk/>
            <pc:sldMk cId="81252880" sldId="344"/>
            <ac:graphicFrameMk id="17" creationId="{BEBC1271-4AFC-2E9C-B2DB-346AF7CA8635}"/>
          </ac:graphicFrameMkLst>
        </pc:graphicFrameChg>
        <pc:picChg chg="mod">
          <ac:chgData name="Carolina Crespi" userId="7cdad10e781ff918" providerId="LiveId" clId="{71205A20-C733-4E93-972A-1E11AC62D16E}" dt="2025-04-12T15:29:18.716" v="7573" actId="1076"/>
          <ac:picMkLst>
            <pc:docMk/>
            <pc:sldMk cId="81252880" sldId="344"/>
            <ac:picMk id="4" creationId="{45665C3C-1B3C-CF6C-F4B6-6F07A4544A88}"/>
          </ac:picMkLst>
        </pc:picChg>
        <pc:picChg chg="mod">
          <ac:chgData name="Carolina Crespi" userId="7cdad10e781ff918" providerId="LiveId" clId="{71205A20-C733-4E93-972A-1E11AC62D16E}" dt="2025-04-12T15:29:25.361" v="7580" actId="1037"/>
          <ac:picMkLst>
            <pc:docMk/>
            <pc:sldMk cId="81252880" sldId="344"/>
            <ac:picMk id="6" creationId="{57469DA6-A742-3475-A070-33083496A828}"/>
          </ac:picMkLst>
        </pc:picChg>
        <pc:picChg chg="add mod">
          <ac:chgData name="Carolina Crespi" userId="7cdad10e781ff918" providerId="LiveId" clId="{71205A20-C733-4E93-972A-1E11AC62D16E}" dt="2025-04-12T15:31:08.764" v="7589" actId="1076"/>
          <ac:picMkLst>
            <pc:docMk/>
            <pc:sldMk cId="81252880" sldId="344"/>
            <ac:picMk id="12" creationId="{CB338E74-798A-A8DF-D1D3-70DD2B093D92}"/>
          </ac:picMkLst>
        </pc:picChg>
        <pc:picChg chg="add mod">
          <ac:chgData name="Carolina Crespi" userId="7cdad10e781ff918" providerId="LiveId" clId="{71205A20-C733-4E93-972A-1E11AC62D16E}" dt="2025-04-12T15:33:02.842" v="7617" actId="1076"/>
          <ac:picMkLst>
            <pc:docMk/>
            <pc:sldMk cId="81252880" sldId="344"/>
            <ac:picMk id="15" creationId="{8C406D52-6CDF-6490-B3DB-B2A6415EDAF9}"/>
          </ac:picMkLst>
        </pc:picChg>
        <pc:picChg chg="add mod">
          <ac:chgData name="Carolina Crespi" userId="7cdad10e781ff918" providerId="LiveId" clId="{71205A20-C733-4E93-972A-1E11AC62D16E}" dt="2025-04-12T15:33:13.385" v="7626" actId="1037"/>
          <ac:picMkLst>
            <pc:docMk/>
            <pc:sldMk cId="81252880" sldId="344"/>
            <ac:picMk id="16" creationId="{3358DF4E-C46D-38AF-8C6B-95BCE338D3BB}"/>
          </ac:picMkLst>
        </pc:picChg>
      </pc:sldChg>
      <pc:sldChg chg="add">
        <pc:chgData name="Carolina Crespi" userId="7cdad10e781ff918" providerId="LiveId" clId="{71205A20-C733-4E93-972A-1E11AC62D16E}" dt="2025-04-12T15:34:26.998" v="7631"/>
        <pc:sldMkLst>
          <pc:docMk/>
          <pc:sldMk cId="3810402709" sldId="345"/>
        </pc:sldMkLst>
      </pc:sldChg>
      <pc:sldChg chg="addSp delSp modSp add mod ord">
        <pc:chgData name="Carolina Crespi" userId="7cdad10e781ff918" providerId="LiveId" clId="{71205A20-C733-4E93-972A-1E11AC62D16E}" dt="2025-04-12T15:54:19.489" v="7768" actId="962"/>
        <pc:sldMkLst>
          <pc:docMk/>
          <pc:sldMk cId="1465522522" sldId="346"/>
        </pc:sldMkLst>
        <pc:spChg chg="mod">
          <ac:chgData name="Carolina Crespi" userId="7cdad10e781ff918" providerId="LiveId" clId="{71205A20-C733-4E93-972A-1E11AC62D16E}" dt="2025-04-12T15:35:44.122" v="7667" actId="20577"/>
          <ac:spMkLst>
            <pc:docMk/>
            <pc:sldMk cId="1465522522" sldId="346"/>
            <ac:spMk id="3" creationId="{3B7458DD-FAD4-983D-2DB2-B911401EFF78}"/>
          </ac:spMkLst>
        </pc:spChg>
        <pc:spChg chg="add mod">
          <ac:chgData name="Carolina Crespi" userId="7cdad10e781ff918" providerId="LiveId" clId="{71205A20-C733-4E93-972A-1E11AC62D16E}" dt="2025-04-12T15:37:42.437" v="7705" actId="1076"/>
          <ac:spMkLst>
            <pc:docMk/>
            <pc:sldMk cId="1465522522" sldId="346"/>
            <ac:spMk id="5" creationId="{DDBB7A89-3AC1-5462-47C1-D4D0FB8F3B3D}"/>
          </ac:spMkLst>
        </pc:spChg>
        <pc:spChg chg="mod">
          <ac:chgData name="Carolina Crespi" userId="7cdad10e781ff918" providerId="LiveId" clId="{71205A20-C733-4E93-972A-1E11AC62D16E}" dt="2025-04-12T15:35:29.603" v="7643" actId="1036"/>
          <ac:spMkLst>
            <pc:docMk/>
            <pc:sldMk cId="1465522522" sldId="346"/>
            <ac:spMk id="10" creationId="{7CFE6C76-FA86-F9B0-27A7-BA25A55EE4F6}"/>
          </ac:spMkLst>
        </pc:spChg>
        <pc:spChg chg="mod">
          <ac:chgData name="Carolina Crespi" userId="7cdad10e781ff918" providerId="LiveId" clId="{71205A20-C733-4E93-972A-1E11AC62D16E}" dt="2025-04-12T15:35:34.545" v="7651" actId="1035"/>
          <ac:spMkLst>
            <pc:docMk/>
            <pc:sldMk cId="1465522522" sldId="346"/>
            <ac:spMk id="13" creationId="{7B279891-3A59-2EEF-9439-6A010D0307D0}"/>
          </ac:spMkLst>
        </pc:spChg>
        <pc:graphicFrameChg chg="mod modGraphic">
          <ac:chgData name="Carolina Crespi" userId="7cdad10e781ff918" providerId="LiveId" clId="{71205A20-C733-4E93-972A-1E11AC62D16E}" dt="2025-04-12T15:54:19.489" v="7768" actId="962"/>
          <ac:graphicFrameMkLst>
            <pc:docMk/>
            <pc:sldMk cId="1465522522" sldId="346"/>
            <ac:graphicFrameMk id="2" creationId="{3C2EB9F0-76F5-EFBC-3067-A524D55ED69F}"/>
          </ac:graphicFrameMkLst>
        </pc:graphicFrameChg>
        <pc:graphicFrameChg chg="add mod modGraphic">
          <ac:chgData name="Carolina Crespi" userId="7cdad10e781ff918" providerId="LiveId" clId="{71205A20-C733-4E93-972A-1E11AC62D16E}" dt="2025-04-12T15:39:32.156" v="7745" actId="1076"/>
          <ac:graphicFrameMkLst>
            <pc:docMk/>
            <pc:sldMk cId="1465522522" sldId="346"/>
            <ac:graphicFrameMk id="9" creationId="{52DAE033-84C9-EF79-5645-BD4CFB24A318}"/>
          </ac:graphicFrameMkLst>
        </pc:graphicFrameChg>
        <pc:graphicFrameChg chg="add mod modGraphic">
          <ac:chgData name="Carolina Crespi" userId="7cdad10e781ff918" providerId="LiveId" clId="{71205A20-C733-4E93-972A-1E11AC62D16E}" dt="2025-04-12T15:39:28.927" v="7744" actId="14734"/>
          <ac:graphicFrameMkLst>
            <pc:docMk/>
            <pc:sldMk cId="1465522522" sldId="346"/>
            <ac:graphicFrameMk id="18" creationId="{91D65DF3-B9D2-5934-2188-C8F65E57B446}"/>
          </ac:graphicFrameMkLst>
        </pc:graphicFrameChg>
        <pc:graphicFrameChg chg="add mod modGraphic">
          <ac:chgData name="Carolina Crespi" userId="7cdad10e781ff918" providerId="LiveId" clId="{71205A20-C733-4E93-972A-1E11AC62D16E}" dt="2025-04-12T15:40:01.326" v="7752" actId="1076"/>
          <ac:graphicFrameMkLst>
            <pc:docMk/>
            <pc:sldMk cId="1465522522" sldId="346"/>
            <ac:graphicFrameMk id="20" creationId="{D51C6319-CEDC-5B0C-6016-9551CC317958}"/>
          </ac:graphicFrameMkLst>
        </pc:graphicFrameChg>
        <pc:picChg chg="mod">
          <ac:chgData name="Carolina Crespi" userId="7cdad10e781ff918" providerId="LiveId" clId="{71205A20-C733-4E93-972A-1E11AC62D16E}" dt="2025-04-12T15:37:40.165" v="7704" actId="1076"/>
          <ac:picMkLst>
            <pc:docMk/>
            <pc:sldMk cId="1465522522" sldId="346"/>
            <ac:picMk id="4" creationId="{0D6A6445-409F-668E-E2AE-122E9EBD786E}"/>
          </ac:picMkLst>
        </pc:picChg>
        <pc:picChg chg="mod">
          <ac:chgData name="Carolina Crespi" userId="7cdad10e781ff918" providerId="LiveId" clId="{71205A20-C733-4E93-972A-1E11AC62D16E}" dt="2025-04-12T15:37:39.280" v="7703" actId="1076"/>
          <ac:picMkLst>
            <pc:docMk/>
            <pc:sldMk cId="1465522522" sldId="346"/>
            <ac:picMk id="6" creationId="{01C95AF5-4529-06ED-44DB-726125BDF37E}"/>
          </ac:picMkLst>
        </pc:picChg>
        <pc:picChg chg="add mod">
          <ac:chgData name="Carolina Crespi" userId="7cdad10e781ff918" providerId="LiveId" clId="{71205A20-C733-4E93-972A-1E11AC62D16E}" dt="2025-04-12T15:40:04.786" v="7753" actId="1076"/>
          <ac:picMkLst>
            <pc:docMk/>
            <pc:sldMk cId="1465522522" sldId="346"/>
            <ac:picMk id="19" creationId="{90FBEAF9-9D33-2147-539F-0A7B6DB173D8}"/>
          </ac:picMkLst>
        </pc:picChg>
        <pc:picChg chg="add mod">
          <ac:chgData name="Carolina Crespi" userId="7cdad10e781ff918" providerId="LiveId" clId="{71205A20-C733-4E93-972A-1E11AC62D16E}" dt="2025-04-12T15:40:14.851" v="7755" actId="1076"/>
          <ac:picMkLst>
            <pc:docMk/>
            <pc:sldMk cId="1465522522" sldId="346"/>
            <ac:picMk id="21" creationId="{0BAB35BD-1538-7F01-D95F-85B5B8298566}"/>
          </ac:picMkLst>
        </pc:picChg>
        <pc:picChg chg="add mod">
          <ac:chgData name="Carolina Crespi" userId="7cdad10e781ff918" providerId="LiveId" clId="{71205A20-C733-4E93-972A-1E11AC62D16E}" dt="2025-04-12T15:40:17.998" v="7756" actId="1076"/>
          <ac:picMkLst>
            <pc:docMk/>
            <pc:sldMk cId="1465522522" sldId="346"/>
            <ac:picMk id="22" creationId="{7ADD2770-19E5-D52E-7FAB-1BB6ED6AA144}"/>
          </ac:picMkLst>
        </pc:picChg>
      </pc:sldChg>
      <pc:sldChg chg="add del">
        <pc:chgData name="Carolina Crespi" userId="7cdad10e781ff918" providerId="LiveId" clId="{71205A20-C733-4E93-972A-1E11AC62D16E}" dt="2025-04-12T15:55:18.538" v="7781" actId="2890"/>
        <pc:sldMkLst>
          <pc:docMk/>
          <pc:sldMk cId="4065424622" sldId="34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72E64-1117-4C64-BFA3-CC3020D13966}" type="doc">
      <dgm:prSet loTypeId="urn:microsoft.com/office/officeart/2005/8/layout/h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t-IT"/>
        </a:p>
      </dgm:t>
    </dgm:pt>
    <dgm:pt modelId="{61BB956B-AAB7-412C-9C2C-A54B46C8CB2D}">
      <dgm:prSet/>
      <dgm:spPr/>
      <dgm:t>
        <a:bodyPr/>
        <a:lstStyle/>
        <a:p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Struttura di vicinato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D4DCF0D5-A1DE-4F50-ACA0-C0C258A7A558}" type="parTrans" cxnId="{9C0AB766-B332-4A57-8D5C-BF3270CF2802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7D457DBB-8CEC-42BE-AE76-86BCDC595658}" type="sibTrans" cxnId="{9C0AB766-B332-4A57-8D5C-BF3270CF2802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3E0F67C6-BC23-4E77-9E00-938E31E8BFD2}">
      <dgm:prSet/>
      <dgm:spPr/>
      <dgm:t>
        <a:bodyPr/>
        <a:lstStyle/>
        <a:p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Il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vicinato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definisce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insieme e regole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con cui si generano le soluzioni vicine a quella corrente.</a:t>
          </a:r>
        </a:p>
      </dgm:t>
    </dgm:pt>
    <dgm:pt modelId="{0F13E9AF-799A-4993-8B28-E84299D503FA}" type="parTrans" cxnId="{58A52634-28D2-4670-92C7-8DAEB1EEEC02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8712E422-45CA-488A-8964-6C828D6BA25B}" type="sibTrans" cxnId="{58A52634-28D2-4670-92C7-8DAEB1EEEC02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0DE8D929-35EB-42E1-A3C8-64742C6FC91E}">
      <dgm:prSet/>
      <dgm:spPr/>
      <dgm:t>
        <a:bodyPr/>
        <a:lstStyle/>
        <a:p>
          <a:r>
            <a:rPr lang="it-IT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Piccole modifiche (swap, insertion, inversion, 2-opt, …) producono soluzioni “adiacenti”.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C10D957F-3287-4FC1-9DB0-A02C7F8F4D16}" type="parTrans" cxnId="{7CDB8EE4-1E6D-4159-AA8A-ABD47F915875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24A4B947-FCA7-4CFF-8F97-60E1DDF8B6F4}" type="sibTrans" cxnId="{7CDB8EE4-1E6D-4159-AA8A-ABD47F915875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053C1269-9838-480B-9CC7-DDC829D33B99}">
      <dgm:prSet/>
      <dgm:spPr/>
      <dgm:t>
        <a:bodyPr/>
        <a:lstStyle/>
        <a:p>
          <a:r>
            <a:rPr lang="it-IT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La </a:t>
          </a:r>
          <a:r>
            <a:rPr lang="it-IT" i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località</a:t>
          </a:r>
          <a:r>
            <a:rPr lang="it-IT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del vicinato determina la qualità della ricerca:</a:t>
          </a:r>
        </a:p>
      </dgm:t>
    </dgm:pt>
    <dgm:pt modelId="{AC78E9CE-5C7D-4740-866A-A5789A2BAFD5}" type="parTrans" cxnId="{7A0FB18D-033A-47BA-8C98-2F3B96A60C28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2EEDBF14-C945-46BA-9D09-CF7059826BC9}" type="sibTrans" cxnId="{7A0FB18D-033A-47BA-8C98-2F3B96A60C28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96C5AD52-9BEA-44DF-BEBA-A0C904BF0003}">
      <dgm:prSet/>
      <dgm:spPr/>
      <dgm:t>
        <a:bodyPr/>
        <a:lstStyle/>
        <a:p>
          <a:r>
            <a:rPr lang="it-IT" b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Forte località</a:t>
          </a:r>
          <a:r>
            <a:rPr lang="it-IT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→ piccoli cambiamenti = piccoli effetti sulla soluzione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8AB0F96E-292F-4696-8853-6AE1CAB6CB86}" type="parTrans" cxnId="{68FF9569-83DB-45AA-B4C3-531CEBFE0870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9380BC0B-F424-485B-B72E-7EE2B356B9BA}" type="sibTrans" cxnId="{68FF9569-83DB-45AA-B4C3-531CEBFE0870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2B92C7F0-6F38-4E43-93B3-E20DCD98114A}">
      <dgm:prSet/>
      <dgm:spPr/>
      <dgm:t>
        <a:bodyPr/>
        <a:lstStyle/>
        <a:p>
          <a:r>
            <a:rPr lang="it-IT" b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Debole località</a:t>
          </a:r>
          <a:r>
            <a:rPr lang="it-IT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→ piccoli cambiamenti = grandi effetti (ricerca più casuale)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9922D432-D353-4178-98F0-15773D96A0FE}" type="parTrans" cxnId="{D43F8148-D090-4588-91A7-E4CDCF03D1B2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FFFD0D22-37C0-4273-AA3B-DBD78BD670BF}" type="sibTrans" cxnId="{D43F8148-D090-4588-91A7-E4CDCF03D1B2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FD7081B5-5F56-4700-A61F-604C08C07A32}">
      <dgm:prSet/>
      <dgm:spPr/>
      <dgm:t>
        <a:bodyPr/>
        <a:lstStyle/>
        <a:p>
          <a:r>
            <a:rPr lang="it-IT" b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Soluzione iniziale</a:t>
          </a:r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B96C2E1D-A1BC-4853-AAF4-18D7C45781B6}" type="parTrans" cxnId="{8BB0655D-4C9F-4033-80E0-1BABC612CA78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2BF894D5-7C81-4C7C-A51B-E789E9DDDA8A}" type="sibTrans" cxnId="{8BB0655D-4C9F-4033-80E0-1BABC612CA78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7E037FB0-5C58-40DB-AA84-84B2056559B2}">
      <dgm:prSet/>
      <dgm:spPr/>
      <dgm:t>
        <a:bodyPr/>
        <a:lstStyle/>
        <a:p>
          <a:r>
            <a:rPr lang="it-IT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Due strategie principali: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D83B54D9-ABD2-4DB5-9029-50610FFABF24}" type="parTrans" cxnId="{3AEC2FF1-E601-4E2A-9718-B37462091626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7509AF79-AC97-4CA3-BE61-06A4324EDED4}" type="sibTrans" cxnId="{3AEC2FF1-E601-4E2A-9718-B37462091626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9D23EC8F-E214-4CB0-8800-CDE4501B95A0}">
      <dgm:prSet/>
      <dgm:spPr/>
      <dgm:t>
        <a:bodyPr/>
        <a:lstStyle/>
        <a:p>
          <a:r>
            <a:rPr lang="it-IT" b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Random</a:t>
          </a:r>
          <a:r>
            <a:rPr lang="it-IT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→ veloce da generare, ma richiede più iterazioni per convergere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B5BAB382-751C-4E78-834E-FEA687054CFE}" type="parTrans" cxnId="{5E0000C5-C1A6-4CDD-AE7D-0BC655029F52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64F773EA-3D46-4E46-A454-93F2CE18CCDC}" type="sibTrans" cxnId="{5E0000C5-C1A6-4CDD-AE7D-0BC655029F52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7A274D2C-79FE-432C-A93D-CB981A624AA0}">
      <dgm:prSet/>
      <dgm:spPr/>
      <dgm:t>
        <a:bodyPr/>
        <a:lstStyle/>
        <a:p>
          <a:r>
            <a:rPr lang="it-IT" b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Greedy</a:t>
          </a:r>
          <a:r>
            <a:rPr lang="it-IT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→ </a:t>
          </a:r>
          <a:r>
            <a:rPr lang="it-IT" b="0">
              <a:solidFill>
                <a:schemeClr val="tx1">
                  <a:lumMod val="75000"/>
                  <a:lumOff val="25000"/>
                </a:schemeClr>
              </a:solidFill>
            </a:rPr>
            <a:t>riduce il tempo di convergenza ma non è detto che sia più promettente</a:t>
          </a:r>
          <a:endParaRPr lang="it-IT" b="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FFF7E647-5B44-4E1B-81BE-33F5BFA35776}" type="parTrans" cxnId="{61AD5565-6829-48AA-BC46-735CFC5188EF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3B88EBCB-50E5-4EE8-B7E0-A64CB8E22CB3}" type="sibTrans" cxnId="{61AD5565-6829-48AA-BC46-735CFC5188EF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E7DB9228-DB31-4AF1-B1E8-054584EBB9A8}" type="pres">
      <dgm:prSet presAssocID="{61B72E64-1117-4C64-BFA3-CC3020D13966}" presName="Name0" presStyleCnt="0">
        <dgm:presLayoutVars>
          <dgm:dir/>
          <dgm:animLvl val="lvl"/>
          <dgm:resizeHandles val="exact"/>
        </dgm:presLayoutVars>
      </dgm:prSet>
      <dgm:spPr/>
    </dgm:pt>
    <dgm:pt modelId="{EFCAED28-2487-4A8D-A63A-5530799611E3}" type="pres">
      <dgm:prSet presAssocID="{61BB956B-AAB7-412C-9C2C-A54B46C8CB2D}" presName="composite" presStyleCnt="0"/>
      <dgm:spPr/>
    </dgm:pt>
    <dgm:pt modelId="{B4334C01-0095-4A50-BC68-E8B0BB17457C}" type="pres">
      <dgm:prSet presAssocID="{61BB956B-AAB7-412C-9C2C-A54B46C8CB2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B445EDA-9899-4DE2-8355-FAA84F39F93E}" type="pres">
      <dgm:prSet presAssocID="{61BB956B-AAB7-412C-9C2C-A54B46C8CB2D}" presName="desTx" presStyleLbl="alignAccFollowNode1" presStyleIdx="0" presStyleCnt="2">
        <dgm:presLayoutVars>
          <dgm:bulletEnabled val="1"/>
        </dgm:presLayoutVars>
      </dgm:prSet>
      <dgm:spPr/>
    </dgm:pt>
    <dgm:pt modelId="{75648B13-35A6-491E-934E-6B94AD876C06}" type="pres">
      <dgm:prSet presAssocID="{7D457DBB-8CEC-42BE-AE76-86BCDC595658}" presName="space" presStyleCnt="0"/>
      <dgm:spPr/>
    </dgm:pt>
    <dgm:pt modelId="{513CA8AC-9952-4BBB-947A-1C33C3514801}" type="pres">
      <dgm:prSet presAssocID="{FD7081B5-5F56-4700-A61F-604C08C07A32}" presName="composite" presStyleCnt="0"/>
      <dgm:spPr/>
    </dgm:pt>
    <dgm:pt modelId="{9ADE35A0-8089-412D-8EF4-506DF0741109}" type="pres">
      <dgm:prSet presAssocID="{FD7081B5-5F56-4700-A61F-604C08C07A3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F84F3FD-3D8A-41C7-B142-FEC3F577A279}" type="pres">
      <dgm:prSet presAssocID="{FD7081B5-5F56-4700-A61F-604C08C07A3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70A381A-CC2B-4E18-995C-19C0C203AFE5}" type="presOf" srcId="{2B92C7F0-6F38-4E43-93B3-E20DCD98114A}" destId="{4B445EDA-9899-4DE2-8355-FAA84F39F93E}" srcOrd="0" destOrd="4" presId="urn:microsoft.com/office/officeart/2005/8/layout/hList1"/>
    <dgm:cxn modelId="{58A52634-28D2-4670-92C7-8DAEB1EEEC02}" srcId="{61BB956B-AAB7-412C-9C2C-A54B46C8CB2D}" destId="{3E0F67C6-BC23-4E77-9E00-938E31E8BFD2}" srcOrd="0" destOrd="0" parTransId="{0F13E9AF-799A-4993-8B28-E84299D503FA}" sibTransId="{8712E422-45CA-488A-8964-6C828D6BA25B}"/>
    <dgm:cxn modelId="{F926313A-D689-4304-AA1D-C21BAE54CE2C}" type="presOf" srcId="{61B72E64-1117-4C64-BFA3-CC3020D13966}" destId="{E7DB9228-DB31-4AF1-B1E8-054584EBB9A8}" srcOrd="0" destOrd="0" presId="urn:microsoft.com/office/officeart/2005/8/layout/hList1"/>
    <dgm:cxn modelId="{8BB0655D-4C9F-4033-80E0-1BABC612CA78}" srcId="{61B72E64-1117-4C64-BFA3-CC3020D13966}" destId="{FD7081B5-5F56-4700-A61F-604C08C07A32}" srcOrd="1" destOrd="0" parTransId="{B96C2E1D-A1BC-4853-AAF4-18D7C45781B6}" sibTransId="{2BF894D5-7C81-4C7C-A51B-E789E9DDDA8A}"/>
    <dgm:cxn modelId="{61AD5565-6829-48AA-BC46-735CFC5188EF}" srcId="{7E037FB0-5C58-40DB-AA84-84B2056559B2}" destId="{7A274D2C-79FE-432C-A93D-CB981A624AA0}" srcOrd="1" destOrd="0" parTransId="{FFF7E647-5B44-4E1B-81BE-33F5BFA35776}" sibTransId="{3B88EBCB-50E5-4EE8-B7E0-A64CB8E22CB3}"/>
    <dgm:cxn modelId="{9C0AB766-B332-4A57-8D5C-BF3270CF2802}" srcId="{61B72E64-1117-4C64-BFA3-CC3020D13966}" destId="{61BB956B-AAB7-412C-9C2C-A54B46C8CB2D}" srcOrd="0" destOrd="0" parTransId="{D4DCF0D5-A1DE-4F50-ACA0-C0C258A7A558}" sibTransId="{7D457DBB-8CEC-42BE-AE76-86BCDC595658}"/>
    <dgm:cxn modelId="{D43F8148-D090-4588-91A7-E4CDCF03D1B2}" srcId="{053C1269-9838-480B-9CC7-DDC829D33B99}" destId="{2B92C7F0-6F38-4E43-93B3-E20DCD98114A}" srcOrd="1" destOrd="0" parTransId="{9922D432-D353-4178-98F0-15773D96A0FE}" sibTransId="{FFFD0D22-37C0-4273-AA3B-DBD78BD670BF}"/>
    <dgm:cxn modelId="{68FF9569-83DB-45AA-B4C3-531CEBFE0870}" srcId="{053C1269-9838-480B-9CC7-DDC829D33B99}" destId="{96C5AD52-9BEA-44DF-BEBA-A0C904BF0003}" srcOrd="0" destOrd="0" parTransId="{8AB0F96E-292F-4696-8853-6AE1CAB6CB86}" sibTransId="{9380BC0B-F424-485B-B72E-7EE2B356B9BA}"/>
    <dgm:cxn modelId="{45471C6A-063D-4D51-94BD-818828F9002F}" type="presOf" srcId="{61BB956B-AAB7-412C-9C2C-A54B46C8CB2D}" destId="{B4334C01-0095-4A50-BC68-E8B0BB17457C}" srcOrd="0" destOrd="0" presId="urn:microsoft.com/office/officeart/2005/8/layout/hList1"/>
    <dgm:cxn modelId="{6A05CF7D-A0C9-4A9B-AA38-8D1D846E1A90}" type="presOf" srcId="{3E0F67C6-BC23-4E77-9E00-938E31E8BFD2}" destId="{4B445EDA-9899-4DE2-8355-FAA84F39F93E}" srcOrd="0" destOrd="0" presId="urn:microsoft.com/office/officeart/2005/8/layout/hList1"/>
    <dgm:cxn modelId="{D697FB88-C46A-492D-8819-3E12D411B8CF}" type="presOf" srcId="{9D23EC8F-E214-4CB0-8800-CDE4501B95A0}" destId="{8F84F3FD-3D8A-41C7-B142-FEC3F577A279}" srcOrd="0" destOrd="1" presId="urn:microsoft.com/office/officeart/2005/8/layout/hList1"/>
    <dgm:cxn modelId="{19772C8C-B2DD-42B5-8738-B26E48BBC257}" type="presOf" srcId="{0DE8D929-35EB-42E1-A3C8-64742C6FC91E}" destId="{4B445EDA-9899-4DE2-8355-FAA84F39F93E}" srcOrd="0" destOrd="1" presId="urn:microsoft.com/office/officeart/2005/8/layout/hList1"/>
    <dgm:cxn modelId="{7A0FB18D-033A-47BA-8C98-2F3B96A60C28}" srcId="{61BB956B-AAB7-412C-9C2C-A54B46C8CB2D}" destId="{053C1269-9838-480B-9CC7-DDC829D33B99}" srcOrd="2" destOrd="0" parTransId="{AC78E9CE-5C7D-4740-866A-A5789A2BAFD5}" sibTransId="{2EEDBF14-C945-46BA-9D09-CF7059826BC9}"/>
    <dgm:cxn modelId="{0E6E668F-12FD-4714-88A3-955CBC54295E}" type="presOf" srcId="{FD7081B5-5F56-4700-A61F-604C08C07A32}" destId="{9ADE35A0-8089-412D-8EF4-506DF0741109}" srcOrd="0" destOrd="0" presId="urn:microsoft.com/office/officeart/2005/8/layout/hList1"/>
    <dgm:cxn modelId="{03DC0A9D-4111-4F80-B309-A4A1B2039E09}" type="presOf" srcId="{053C1269-9838-480B-9CC7-DDC829D33B99}" destId="{4B445EDA-9899-4DE2-8355-FAA84F39F93E}" srcOrd="0" destOrd="2" presId="urn:microsoft.com/office/officeart/2005/8/layout/hList1"/>
    <dgm:cxn modelId="{5E0000C5-C1A6-4CDD-AE7D-0BC655029F52}" srcId="{7E037FB0-5C58-40DB-AA84-84B2056559B2}" destId="{9D23EC8F-E214-4CB0-8800-CDE4501B95A0}" srcOrd="0" destOrd="0" parTransId="{B5BAB382-751C-4E78-834E-FEA687054CFE}" sibTransId="{64F773EA-3D46-4E46-A454-93F2CE18CCDC}"/>
    <dgm:cxn modelId="{705810CD-D51E-4F51-8B52-FAA7EA033EF6}" type="presOf" srcId="{7A274D2C-79FE-432C-A93D-CB981A624AA0}" destId="{8F84F3FD-3D8A-41C7-B142-FEC3F577A279}" srcOrd="0" destOrd="2" presId="urn:microsoft.com/office/officeart/2005/8/layout/hList1"/>
    <dgm:cxn modelId="{C0E933CF-FEC0-424C-ADB9-E73E82A7FA8E}" type="presOf" srcId="{7E037FB0-5C58-40DB-AA84-84B2056559B2}" destId="{8F84F3FD-3D8A-41C7-B142-FEC3F577A279}" srcOrd="0" destOrd="0" presId="urn:microsoft.com/office/officeart/2005/8/layout/hList1"/>
    <dgm:cxn modelId="{544322E1-2B5F-4B51-B411-5D38A9809E15}" type="presOf" srcId="{96C5AD52-9BEA-44DF-BEBA-A0C904BF0003}" destId="{4B445EDA-9899-4DE2-8355-FAA84F39F93E}" srcOrd="0" destOrd="3" presId="urn:microsoft.com/office/officeart/2005/8/layout/hList1"/>
    <dgm:cxn modelId="{7CDB8EE4-1E6D-4159-AA8A-ABD47F915875}" srcId="{61BB956B-AAB7-412C-9C2C-A54B46C8CB2D}" destId="{0DE8D929-35EB-42E1-A3C8-64742C6FC91E}" srcOrd="1" destOrd="0" parTransId="{C10D957F-3287-4FC1-9DB0-A02C7F8F4D16}" sibTransId="{24A4B947-FCA7-4CFF-8F97-60E1DDF8B6F4}"/>
    <dgm:cxn modelId="{3AEC2FF1-E601-4E2A-9718-B37462091626}" srcId="{FD7081B5-5F56-4700-A61F-604C08C07A32}" destId="{7E037FB0-5C58-40DB-AA84-84B2056559B2}" srcOrd="0" destOrd="0" parTransId="{D83B54D9-ABD2-4DB5-9029-50610FFABF24}" sibTransId="{7509AF79-AC97-4CA3-BE61-06A4324EDED4}"/>
    <dgm:cxn modelId="{1D1F9ACF-829B-4702-938A-F87D2FC21355}" type="presParOf" srcId="{E7DB9228-DB31-4AF1-B1E8-054584EBB9A8}" destId="{EFCAED28-2487-4A8D-A63A-5530799611E3}" srcOrd="0" destOrd="0" presId="urn:microsoft.com/office/officeart/2005/8/layout/hList1"/>
    <dgm:cxn modelId="{7F0EDBC3-4479-4502-B48A-5EC7AAAD451B}" type="presParOf" srcId="{EFCAED28-2487-4A8D-A63A-5530799611E3}" destId="{B4334C01-0095-4A50-BC68-E8B0BB17457C}" srcOrd="0" destOrd="0" presId="urn:microsoft.com/office/officeart/2005/8/layout/hList1"/>
    <dgm:cxn modelId="{A8193873-B7D7-4D1A-966B-7E84481EF175}" type="presParOf" srcId="{EFCAED28-2487-4A8D-A63A-5530799611E3}" destId="{4B445EDA-9899-4DE2-8355-FAA84F39F93E}" srcOrd="1" destOrd="0" presId="urn:microsoft.com/office/officeart/2005/8/layout/hList1"/>
    <dgm:cxn modelId="{4ED8ACAB-C792-4041-8979-47E620ECF13A}" type="presParOf" srcId="{E7DB9228-DB31-4AF1-B1E8-054584EBB9A8}" destId="{75648B13-35A6-491E-934E-6B94AD876C06}" srcOrd="1" destOrd="0" presId="urn:microsoft.com/office/officeart/2005/8/layout/hList1"/>
    <dgm:cxn modelId="{112F8790-F1D1-4A7F-AB84-97F79FE293AD}" type="presParOf" srcId="{E7DB9228-DB31-4AF1-B1E8-054584EBB9A8}" destId="{513CA8AC-9952-4BBB-947A-1C33C3514801}" srcOrd="2" destOrd="0" presId="urn:microsoft.com/office/officeart/2005/8/layout/hList1"/>
    <dgm:cxn modelId="{21B945EB-FA57-4F19-8AC1-44441673088B}" type="presParOf" srcId="{513CA8AC-9952-4BBB-947A-1C33C3514801}" destId="{9ADE35A0-8089-412D-8EF4-506DF0741109}" srcOrd="0" destOrd="0" presId="urn:microsoft.com/office/officeart/2005/8/layout/hList1"/>
    <dgm:cxn modelId="{E91E6CAE-56EB-4C4D-BBF8-948230CC34D8}" type="presParOf" srcId="{513CA8AC-9952-4BBB-947A-1C33C3514801}" destId="{8F84F3FD-3D8A-41C7-B142-FEC3F577A2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34C01-0095-4A50-BC68-E8B0BB17457C}">
      <dsp:nvSpPr>
        <dsp:cNvPr id="0" name=""/>
        <dsp:cNvSpPr/>
      </dsp:nvSpPr>
      <dsp:spPr>
        <a:xfrm>
          <a:off x="53" y="83537"/>
          <a:ext cx="5158489" cy="633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Struttura di vicinato</a:t>
          </a:r>
          <a:endParaRPr lang="it-IT" sz="22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53" y="83537"/>
        <a:ext cx="5158489" cy="633600"/>
      </dsp:txXfrm>
    </dsp:sp>
    <dsp:sp modelId="{4B445EDA-9899-4DE2-8355-FAA84F39F93E}">
      <dsp:nvSpPr>
        <dsp:cNvPr id="0" name=""/>
        <dsp:cNvSpPr/>
      </dsp:nvSpPr>
      <dsp:spPr>
        <a:xfrm>
          <a:off x="53" y="717137"/>
          <a:ext cx="5158489" cy="48311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Il </a:t>
          </a:r>
          <a:r>
            <a:rPr lang="it-IT" sz="22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vicinato</a:t>
          </a:r>
          <a:r>
            <a:rPr lang="it-IT" sz="22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definisce </a:t>
          </a:r>
          <a:r>
            <a:rPr lang="it-IT" sz="22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insieme e regole</a:t>
          </a:r>
          <a:r>
            <a:rPr lang="it-IT" sz="22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con cui si generano le soluzioni vicine a quella corrente.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Piccole modifiche (swap, insertion, inversion, 2-opt, …) producono soluzioni “adiacenti”.</a:t>
          </a:r>
          <a:endParaRPr lang="it-IT" sz="22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La </a:t>
          </a:r>
          <a:r>
            <a:rPr lang="it-IT" sz="2200" i="1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località</a:t>
          </a:r>
          <a:r>
            <a:rPr lang="it-IT" sz="2200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del vicinato determina la qualità della ricerca: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b="1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Forte località</a:t>
          </a:r>
          <a:r>
            <a:rPr lang="it-IT" sz="2200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→ piccoli cambiamenti = piccoli effetti sulla soluzione</a:t>
          </a:r>
          <a:endParaRPr lang="it-IT" sz="22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b="1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Debole località</a:t>
          </a:r>
          <a:r>
            <a:rPr lang="it-IT" sz="2200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→ piccoli cambiamenti = grandi effetti (ricerca più casuale)</a:t>
          </a:r>
          <a:endParaRPr lang="it-IT" sz="22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53" y="717137"/>
        <a:ext cx="5158489" cy="4831199"/>
      </dsp:txXfrm>
    </dsp:sp>
    <dsp:sp modelId="{9ADE35A0-8089-412D-8EF4-506DF0741109}">
      <dsp:nvSpPr>
        <dsp:cNvPr id="0" name=""/>
        <dsp:cNvSpPr/>
      </dsp:nvSpPr>
      <dsp:spPr>
        <a:xfrm>
          <a:off x="5880732" y="83537"/>
          <a:ext cx="5158489" cy="633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Soluzione iniziale</a:t>
          </a:r>
          <a:endParaRPr lang="it-IT" sz="2200" kern="120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5880732" y="83537"/>
        <a:ext cx="5158489" cy="633600"/>
      </dsp:txXfrm>
    </dsp:sp>
    <dsp:sp modelId="{8F84F3FD-3D8A-41C7-B142-FEC3F577A279}">
      <dsp:nvSpPr>
        <dsp:cNvPr id="0" name=""/>
        <dsp:cNvSpPr/>
      </dsp:nvSpPr>
      <dsp:spPr>
        <a:xfrm>
          <a:off x="5880732" y="717137"/>
          <a:ext cx="5158489" cy="48311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Due strategie principali:</a:t>
          </a:r>
          <a:endParaRPr lang="it-IT" sz="22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b="1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Random</a:t>
          </a:r>
          <a:r>
            <a:rPr lang="it-IT" sz="2200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→ veloce da generare, ma richiede più iterazioni per convergere</a:t>
          </a:r>
          <a:endParaRPr lang="it-IT" sz="22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b="1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Greedy</a:t>
          </a:r>
          <a:r>
            <a:rPr lang="it-IT" sz="2200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→ </a:t>
          </a:r>
          <a:r>
            <a:rPr lang="it-IT" sz="2200" b="0" kern="1200">
              <a:solidFill>
                <a:schemeClr val="tx1">
                  <a:lumMod val="75000"/>
                  <a:lumOff val="25000"/>
                </a:schemeClr>
              </a:solidFill>
            </a:rPr>
            <a:t>riduce il tempo di convergenza ma non è detto che sia più promettente</a:t>
          </a:r>
          <a:endParaRPr lang="it-IT" sz="2200" b="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5880732" y="717137"/>
        <a:ext cx="5158489" cy="4831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6BFC-1CD1-4BAC-A856-9302597A8118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3246-0FFD-47DA-9AD7-F63B92F77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74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3473-C227-A665-81E3-97DB92D3C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AB29F03-AA72-F096-0003-C9878A609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AE6E708-0254-61D3-54D4-A6E83042E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922672-711E-64CE-2E9F-39EDD74B8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16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A59B8-DFA8-31C2-6A17-B1D5E7001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025C9B3-19FC-1350-C9CC-3F3212A28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5CA5D55-3F8B-16E0-2C64-C59CE8E2F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3DCEEB-C8E2-7705-9EEA-03130D811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432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837B6-A872-3111-7FEE-383E5EF59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FBAE06F-AE6E-74D0-DA76-E4DCA6FC2A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CC76B40-33E1-AD1F-9F8C-1FBC2FA63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E47C61-7A38-D17F-36EC-304F29C70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547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A79A1-8EC8-469A-83B7-226209E5F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E8284D7-E527-C391-304E-A6EACDB05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5EC0F08-BBBD-97B8-B8E8-B48A19F61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1BCFF4-E4AD-504F-DA71-8814D2D76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555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1A5E3-FD0E-C31A-FB54-CD46B435F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1E825EC-2D1A-53DA-E62E-4F280C5E87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BED7CE8-B8F1-7972-483D-349A1BD0B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321450-D2BC-83F5-DD47-54DCF6EBF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273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88D16-EC46-4562-2C45-9A1FA6807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3CE40FE-2214-B736-7997-D8C8E1513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C6EFD40-4426-6BEB-B846-55F3A2FC0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88D975-853D-D9B0-2534-6B28683DB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120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DF7B0-D31A-C487-3342-D8A8B6C42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30EE81C-15D6-95F8-6D0F-064F113D1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A01DED6-F5AD-987C-9A17-A857451B8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737A4C-1A6B-19D1-086C-2603D268C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427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C3573-CAC0-C0A6-82D1-F5BB5B191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B224077-2275-0A2E-5E25-41BC0C26B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11A499B-91E5-5066-7EAF-0FC153E0D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FFED8F-F600-2FFE-AA7D-C8411FF9C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225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0F607-B3C5-F45D-E110-177E6F40E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BAF8897-7246-64D8-25E7-ACAFE1D94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8995702-AB6F-096A-64F2-E49ACCEBE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B180D7-63B7-3D4C-529D-7D5EE87AB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975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12685-4052-13AA-36CD-8CBFC9936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9CD16D3-7B37-17B1-7C3B-2E2AF2730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F8431F8-7368-8A14-CEF8-FD920C566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B9AA53-61C4-BB45-43C3-BC6D0860B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538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BB4BF-019F-22A2-7FF3-93E0C659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F10D97C-FDDD-6579-7156-20CC2F297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C4EAE74-2ADA-6F42-8966-47F9C0CE7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7A0C16-336F-1CCC-75E5-CD19A2741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07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29DB4-750F-9539-C5AF-78B1B6880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0300FFA-4B9F-D1B6-E511-79DE69000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D28469C-4017-612C-2CCB-767FA7DC3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1339C6-D314-44DB-ECF3-AD69E6D46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639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30A13-8CB7-27F0-24C2-2033ABD3A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67BC647-913F-6932-F5A1-2F669EF1C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D5E7C2F-C14D-6F66-9E1E-B3362BAD9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A91EDA-5C8C-1193-2EA6-1F938C100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693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29C41-A292-DBA5-A530-4328629E6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17BDEE5-8180-0C3C-8B97-47F703ECF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8F79D8D-D8FB-F65E-4653-EF51D51FF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D579EC-14ED-665B-411A-4C2A777DF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20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7EB6C-1613-06EE-BB3D-CF2AA164A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5E2105-11F0-B844-EE83-3DC85DF48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DFA3E28-2C91-BE28-50F1-5513DF4E4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10FB2F-4080-FB84-2955-4FA73B534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499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FF005-3E34-A92A-B262-7099FC2F5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1DC4F2C-9040-80BD-AF4B-E3861A75E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7E9C715-0F9A-73EA-77C4-6D13346C6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9DB64F-E313-C401-3B26-5B172CF21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989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040DF-70F6-8301-EF5C-69D805741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32F7E42-BBE7-D0C3-8C8B-A5963857D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9800D16-7B60-300C-7B7E-7FBD4C364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B613BD-1199-34DE-2E86-2858CE0A8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904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B96D6-929F-7012-31CA-E4F037FD8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651BF7E-4589-FBE2-F17D-9DA7819B6C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5B11866-15C9-0B9A-8035-DE9F4A2FA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8D286B-6A4A-43DF-D37F-A36A5880F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827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B5DF0-E517-A808-F2A2-7A0472E4D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A3B3B9D-8A91-7FF8-0DE3-C97A08F49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CF35DD1-6A0D-1073-8A32-C2BBE6006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B15872-EF07-92CE-8B18-4C8446D3F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77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CAFEE-5781-1A02-B2FB-F7D6C7328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5A64C0E-DE23-2DCC-70E0-5551E699C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1B08787-A205-0BD0-0129-4408A80E9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9B0559-6160-F035-64E0-4AE648836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95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9932F-B3D2-A5DE-DD46-FCBF83593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5CD5FE1-2176-F9ED-0208-CF2F217E3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DB7C036-260C-4A55-9022-7D509533E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406BD1-C163-7050-B2C0-A5BBD56D7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95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0BE22-D01E-CA70-563A-CAE218444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76DADAB-404A-9735-7408-B9D10A4E7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943E487-DE67-CB37-A9F7-3D92546F3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48703A-6E1D-5194-60AE-EB5A8C70F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472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60A9C-A999-AE0D-DA69-15807BE68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9998CA2-CC47-DF87-D062-92FC3A436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4C0A453-2BFA-952B-DFF4-6225C2668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F8F29B-21FE-4997-C1B0-682BBA2EF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03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A83FE-EE66-058B-A09D-8E827218F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359EA1-9862-5AA8-A34F-C55473518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16745B0-A0F0-29B9-50D0-17F538747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99CAA3-85AA-ED6A-B570-DB6F44067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12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944B2-B009-C930-8BCA-795385C1D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4014330-67FC-710A-79F7-2819EF33E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D64B7EB-FF03-B377-9CF3-5557067B3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21516F-CC38-D2C9-90CE-4BF9D3528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08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B5464-98F2-363E-0D98-2777D213A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1653ADB-32D0-D3A3-E18B-0D3421CB4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6194DDC-837E-F3EC-4053-6C1BCF0EF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E8E775-E0F0-312F-ED31-37D372D56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02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2F759C-F95B-16F9-C904-D2FD666A4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4205AB-80D0-F1F5-6F48-5D02E2C36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21F148-E9D1-3DC7-1193-5AAD20FE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FE50C-8AA4-0415-BDED-B3EA5876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449EB6-BBEC-E37C-B33D-AE4EBD9F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16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25248-E10F-A42D-21FC-B8CECD49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320F2E-FC46-3515-D7F6-D9C74F976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7E3AD2-8EA1-8D8B-3BFF-F4B9B281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22C824-A77D-40F1-D499-67CE0B71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C705D9-D396-D0F5-726D-A8232D2E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1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B95E8BA-C8A5-664C-92BA-DAF62E8BD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632587-74CE-41F9-1A37-7810C2533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CB0B5C-0C0D-32AB-85A7-47DD3745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847984-734A-31B5-0751-92743E26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BADDFB-1F05-B1C2-CC19-68F3DEF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39B8BC-A246-EC73-E460-2D859081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061C14-7E87-C3D7-2A66-22E38E363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4FBA9A-C242-13B0-3958-96933E59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0A395B-04FB-7B96-B771-9AD52EED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C29D25-EA00-F335-E2B5-8DEA9ADE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73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746E-FADD-CB7D-2681-7DCA55CF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25BEF9-AE07-01AB-2D19-54F163C4C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DF9C6A-EE7C-BD33-77D1-ADDD80B9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11BE8E-E6FD-BFD6-836C-0E7205E6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724476-BC54-9FF3-6F5E-958D6E32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5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894CCE-503A-E325-805C-E14A29D7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70EC7F-0547-DECD-2D49-D52F68546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2F57AD-0F92-D576-201C-72D6AD7E5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DFA3A7-6FE2-B607-C5DE-75ABAFFA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73F64B-F7D7-E4E3-B983-26FC92C8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80D616-5F86-AA6B-8EED-07F8E0A0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7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E0FD8-056E-9305-6B44-182B34A7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1120F9-48FF-C4FF-6042-7F5EF8D4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AE0ADE-6FD2-61A8-8120-CB88174DC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24ECD5-DD68-2750-0171-36B1E7F9C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E0B477-4B37-E46C-64AB-77582F172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EB1570B-54F8-FBCC-BEFD-17B38759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12CD39-2B6E-5EBD-3A72-344DDF1F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F32959-7DD2-8154-B75A-5C048511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71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EA267-7E99-0176-3E2D-633F842E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A6E4F5-DC47-D359-9B5E-D5F7CC5D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5D28D1-295D-964A-2620-C4BC5BC1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151BD7-78B9-6050-1D78-98C051CA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6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3CA9CC-FCF4-D738-8795-87B1F916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B36B22-AC7E-D03D-E4B6-DA1EEC8E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B6D414-ABC7-34DB-0A83-0BD4070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35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60C47-A3EB-BBAA-CC2D-E91707C5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1B970F-FF82-E634-A057-FFE7EAB4E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3B8992-85F3-2346-5BE8-6DF19C6AB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B981A8-4AF1-CBFE-E067-B623192A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2C7AA6-DDCC-178D-CF3F-19C0EE61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D2622B-1ADC-6134-251B-B0DC0A50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39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6331B-9785-1F34-FB82-5EBC86CF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6ADDF4-1E66-3E69-49F4-882A23EF4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403086-719D-3A56-1B49-62D725C7D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792125-EDD6-C389-D9E8-471437B4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F727AC-389F-AAB6-A265-C068BC82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951A73-A3E4-FFAF-E276-70E10D50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11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04961E3-8DFD-0791-82F7-364F7C35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E41EA5-CB6F-651C-A31D-8C30C409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2E0026-C77A-27EE-9F2E-41C16D21E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5C269-EA6C-4496-AE55-2325F3DA306F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D11E4E-6B1F-1AEF-711E-7C9E19D85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B29395-84E1-63DF-C46C-F13A131BA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71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5EC0A-2F4D-E864-CC34-19964569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6FD103CA-5F31-6686-3A8C-AA612DF7434D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378C5E5D-14D9-B07D-19DA-270760ED480D}"/>
              </a:ext>
            </a:extLst>
          </p:cNvPr>
          <p:cNvSpPr/>
          <p:nvPr/>
        </p:nvSpPr>
        <p:spPr>
          <a:xfrm>
            <a:off x="419100" y="3390900"/>
            <a:ext cx="3327350" cy="1790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endParaRPr lang="en-US" sz="98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BF2CB5-7FB5-045A-42A7-75EF55767EA8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Libri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consigliati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magine 9" descr="Immagine che contiene testo, schermata, Carattere, Marchio&#10;&#10;Il contenuto generato dall'IA potrebbe non essere corretto.">
            <a:extLst>
              <a:ext uri="{FF2B5EF4-FFF2-40B4-BE49-F238E27FC236}">
                <a16:creationId xmlns:a16="http://schemas.microsoft.com/office/drawing/2014/main" id="{7609BCBF-E688-78A2-55E1-31129A7B3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36" y="994569"/>
            <a:ext cx="3076376" cy="4868862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647B742B-4E08-E513-B3B0-83080F31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34742"/>
            <a:ext cx="3076376" cy="489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B2DE936A-017F-A5DE-8E4D-0615D6EB6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36" y="4875836"/>
            <a:ext cx="3076376" cy="1580173"/>
          </a:xfrm>
          <a:prstGeom prst="rect">
            <a:avLst/>
          </a:prstGeom>
        </p:spPr>
      </p:pic>
      <p:pic>
        <p:nvPicPr>
          <p:cNvPr id="15" name="Immagine 14" descr="Immagine che contiene testo, grafica, schermat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FB11FCF6-4FFA-D6C4-D0D7-20C9537BB1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74" y="994569"/>
            <a:ext cx="3450402" cy="47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4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2FA89-496E-C507-DABB-3B34D56CF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778E6AF2-F3A7-1E6A-3F5E-C642FEE1C724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973E6B-6532-EDEE-F1AA-88CD6C27802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Elementi chiave in tutte le S-</a:t>
            </a:r>
            <a:r>
              <a:rPr lang="it-IT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metaheuristics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1E64C0C-950B-E47E-3EA2-68B0A632361B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7849BA2-74B3-B723-4265-C2B0B6455DF5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8D66844A-8CA2-07FD-E4B5-3427E7C2B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759650"/>
              </p:ext>
            </p:extLst>
          </p:nvPr>
        </p:nvGraphicFramePr>
        <p:xfrm>
          <a:off x="768928" y="831272"/>
          <a:ext cx="11039276" cy="563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207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AF5B2-4DBE-E29D-F473-D6E0C8917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8A21BB44-BBBB-3C5D-B5F4-77E48A3BE7D3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C4C05AEF-44E3-3E51-D241-90CE9D439263}"/>
              </a:ext>
            </a:extLst>
          </p:cNvPr>
          <p:cNvSpPr/>
          <p:nvPr/>
        </p:nvSpPr>
        <p:spPr>
          <a:xfrm>
            <a:off x="419100" y="3390900"/>
            <a:ext cx="3327350" cy="1790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endParaRPr lang="en-US" sz="98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30DCF0-08A2-2E46-B02D-898D9397B69A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How S-metaheuristics escape from local optima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8F6B1D4-244E-ABE7-356D-8EB3873ACE92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51221E3-FF7B-F42A-B2A7-DD40C35797AF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7AF91E-F284-FB10-7B37-94CB1DE7A1EC}"/>
              </a:ext>
            </a:extLst>
          </p:cNvPr>
          <p:cNvSpPr txBox="1"/>
          <p:nvPr/>
        </p:nvSpPr>
        <p:spPr>
          <a:xfrm>
            <a:off x="529269" y="801836"/>
            <a:ext cx="587153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Per evitare di rimanere intrappolati in soluzioni locali,</a:t>
            </a:r>
            <a:b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sono nate diverse strategie, tutte basate su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modificare o estendere la ricerca locale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quattro famiglie principali: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Iterare da soluzioni diverse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eseguono più ricerche locali da punti diversi (es.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Multistart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LS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Iterated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LS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GRASP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Accettare soluzioni peggiori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permette di uscire da un minimo locale (es.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Simulated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Annealing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Tabu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Search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). “A volte per arrivare in alto bisogna prima scendere un po’.”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Cambiare il paesaggio del problema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modifica la rappresentazione del problema per rendere più agevole l’esplorazione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agisce sui dati o sulla funzione obiettivo per rendere più “liscio” il paesaggio (es.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Guided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Local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Search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Noising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Smoothing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modifica la struttura del vicinato durante la ricerca (es.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Variable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Neighborhood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Search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).</a:t>
            </a:r>
          </a:p>
        </p:txBody>
      </p:sp>
      <p:pic>
        <p:nvPicPr>
          <p:cNvPr id="9" name="Immagine 8" descr="Immagine che contiene testo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5767A8C2-DAFE-0FF0-1BF1-FA6D70ABD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07" y="1161739"/>
            <a:ext cx="5753903" cy="445832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8E48AA6-C40A-16FA-7A95-4A46F7886D57}"/>
              </a:ext>
            </a:extLst>
          </p:cNvPr>
          <p:cNvSpPr/>
          <p:nvPr/>
        </p:nvSpPr>
        <p:spPr>
          <a:xfrm>
            <a:off x="10255827" y="2992582"/>
            <a:ext cx="748146" cy="322118"/>
          </a:xfrm>
          <a:prstGeom prst="rect">
            <a:avLst/>
          </a:prstGeom>
          <a:noFill/>
          <a:ln w="28575">
            <a:solidFill>
              <a:srgbClr val="C7F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0E07B15-A669-DE07-F6F0-AF61D4A486C1}"/>
              </a:ext>
            </a:extLst>
          </p:cNvPr>
          <p:cNvSpPr/>
          <p:nvPr/>
        </p:nvSpPr>
        <p:spPr>
          <a:xfrm>
            <a:off x="11254491" y="2989118"/>
            <a:ext cx="748146" cy="322118"/>
          </a:xfrm>
          <a:prstGeom prst="rect">
            <a:avLst/>
          </a:prstGeom>
          <a:noFill/>
          <a:ln w="28575">
            <a:solidFill>
              <a:srgbClr val="C7F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926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A3E67-E214-18F6-FF35-96558BF2C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E951A9F1-C6C0-EEF3-CDDD-04BB3AFD8F25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06DFE647-8CC9-731F-5546-5023A361401D}"/>
              </a:ext>
            </a:extLst>
          </p:cNvPr>
          <p:cNvSpPr/>
          <p:nvPr/>
        </p:nvSpPr>
        <p:spPr>
          <a:xfrm>
            <a:off x="419100" y="3390900"/>
            <a:ext cx="3327350" cy="1790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endParaRPr lang="en-US" sz="98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36BC60-B947-AA7F-78B2-CA5FEAA2AE7D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Simulated</a:t>
            </a:r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Annealing</a:t>
            </a:r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: l’idea di base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746B62B-60D9-AF41-0A49-F48F9D7FB347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32F079F-2A36-5631-609E-AEB21EF7C3D2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E6810A-4FFF-285A-70BD-E630FB859BCA}"/>
              </a:ext>
            </a:extLst>
          </p:cNvPr>
          <p:cNvSpPr txBox="1"/>
          <p:nvPr/>
        </p:nvSpPr>
        <p:spPr>
          <a:xfrm>
            <a:off x="529270" y="961004"/>
            <a:ext cx="507143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Simulated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Annealing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(SA)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è una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metaeuristica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ispirata a un processo fisico reale: la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ricottura dei metalli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</a:t>
            </a:r>
            <a:r>
              <a:rPr lang="it-I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annealing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). In metallurgia, la ricottura serve a ottenere strutture cristalline stabili e resistenti.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processo fisico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Quando un metallo viene riscaldato: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gli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atomi si muovono liberamente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raggiungendo uno stato di alta energia;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poi il metallo viene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raffreddato lentamente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gli atomi hanno il tempo di disporsi in modo ordinato,</a:t>
            </a:r>
            <a:b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formando una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struttura stabile e regolare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(cristallo forte, con minima energia);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invece il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raffreddamento è troppo rapido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gli atomi “si bloccano” in posizioni disordinate, formando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difetti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nel cristallo → si ottengono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strutture fragili o imperfette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</a:t>
            </a:r>
            <a:r>
              <a:rPr lang="it-I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metastable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states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 raffreddamento lento consente al sistema di esplorare molte configurazioni e scegliere quella più stabile.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2D49E67-69B6-2457-9B90-BD6BC8677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41" y="1157956"/>
            <a:ext cx="3325623" cy="2217774"/>
          </a:xfrm>
          <a:prstGeom prst="round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9ABF7F4-F732-7CAE-1EDF-A7B5F3CF0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434" y="3815638"/>
            <a:ext cx="5993016" cy="278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6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9E8A4-B406-CDC1-4EEC-489FE9097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CE337511-D28B-BAA9-1D8C-572E1D946879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6CB68429-351A-8994-3530-29A416B7ABF0}"/>
              </a:ext>
            </a:extLst>
          </p:cNvPr>
          <p:cNvSpPr/>
          <p:nvPr/>
        </p:nvSpPr>
        <p:spPr>
          <a:xfrm>
            <a:off x="419100" y="3390900"/>
            <a:ext cx="3327350" cy="1790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endParaRPr lang="en-US" sz="98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452E81-3F2D-EB64-82CA-D0F3D23CA83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L’analogia con l’ottimizzazione 1/2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1C8CE14-F1A6-1A83-DFFA-A9E330A3BBFC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207DA5E-925F-A6B8-12B7-9CF344559381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D5ABFF-2D67-4131-A89B-F30DCD93696A}"/>
              </a:ext>
            </a:extLst>
          </p:cNvPr>
          <p:cNvSpPr txBox="1"/>
          <p:nvPr/>
        </p:nvSpPr>
        <p:spPr>
          <a:xfrm>
            <a:off x="529269" y="788424"/>
            <a:ext cx="5123385" cy="522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L’idea del </a:t>
            </a:r>
            <a:r>
              <a:rPr lang="it-IT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Simulated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Annealing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è di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imitare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questo comportamento naturale nel processo di ricerca della soluzione ottimale.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Quando un metallo si raffredda lentamente: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sistema esplora molte configurazioni atomiche (stati possibili);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 mano che la temperatura scende, solo le configurazioni più stabili (a bassa energia) sopravvivono;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alla fine si ottiene lo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stato di minima energia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Analogamente, l’algoritmo esplora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soluzioni candidate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e, con il “raffreddamento” numerico, converge gradualmente verso la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soluzione migliore possibile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6146" name="Picture 2" descr="Simulated Annealing Evolution | IntechOpen">
            <a:extLst>
              <a:ext uri="{FF2B5EF4-FFF2-40B4-BE49-F238E27FC236}">
                <a16:creationId xmlns:a16="http://schemas.microsoft.com/office/drawing/2014/main" id="{57120652-A2ED-C875-608F-DC754E2B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73" y="1856952"/>
            <a:ext cx="5884758" cy="288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30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C77EB-3236-2DE0-2A53-56837966A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6AA80E92-78C7-FD3B-94CB-28B742F4C54A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9C2F40D7-D776-C29D-21D4-C30004F0828B}"/>
              </a:ext>
            </a:extLst>
          </p:cNvPr>
          <p:cNvSpPr/>
          <p:nvPr/>
        </p:nvSpPr>
        <p:spPr>
          <a:xfrm>
            <a:off x="419100" y="3390900"/>
            <a:ext cx="3327350" cy="1790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endParaRPr lang="en-US" sz="98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311617-2528-3DA7-C52C-D23B97423F65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L’analogia con l’ottimizzazione 2/2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2566B4F-3A43-E450-E35F-14AC243CA7C8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EF845C6-C5D0-65D2-34EF-4ED17014B467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C61A8A8-7926-3923-8EB0-EC06DD0FF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63324"/>
              </p:ext>
            </p:extLst>
          </p:nvPr>
        </p:nvGraphicFramePr>
        <p:xfrm>
          <a:off x="832233" y="640508"/>
          <a:ext cx="10473076" cy="4507934"/>
        </p:xfrm>
        <a:graphic>
          <a:graphicData uri="http://schemas.openxmlformats.org/drawingml/2006/table">
            <a:tbl>
              <a:tblPr/>
              <a:tblGrid>
                <a:gridCol w="2835253">
                  <a:extLst>
                    <a:ext uri="{9D8B030D-6E8A-4147-A177-3AD203B41FA5}">
                      <a16:colId xmlns:a16="http://schemas.microsoft.com/office/drawing/2014/main" val="3043874252"/>
                    </a:ext>
                  </a:extLst>
                </a:gridCol>
                <a:gridCol w="3191328">
                  <a:extLst>
                    <a:ext uri="{9D8B030D-6E8A-4147-A177-3AD203B41FA5}">
                      <a16:colId xmlns:a16="http://schemas.microsoft.com/office/drawing/2014/main" val="3281519609"/>
                    </a:ext>
                  </a:extLst>
                </a:gridCol>
                <a:gridCol w="4446495">
                  <a:extLst>
                    <a:ext uri="{9D8B030D-6E8A-4147-A177-3AD203B41FA5}">
                      <a16:colId xmlns:a16="http://schemas.microsoft.com/office/drawing/2014/main" val="708449004"/>
                    </a:ext>
                  </a:extLst>
                </a:gridCol>
              </a:tblGrid>
              <a:tr h="2148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Sistema fisico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Problema di ottimizzazione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Descrizione</a:t>
                      </a:r>
                      <a:endParaRPr lang="it-IT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752526"/>
                  </a:ext>
                </a:extLst>
              </a:tr>
              <a:tr h="537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Stato del sistema</a:t>
                      </a:r>
                      <a:endParaRPr lang="it-IT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Soluzione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Ogni configurazione del sistema fisico corrisponde a una possibile soluzione del problema.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676583"/>
                  </a:ext>
                </a:extLst>
              </a:tr>
              <a:tr h="537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Posizione delle molecole</a:t>
                      </a:r>
                      <a:endParaRPr lang="it-IT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Variabili decisionali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Ogni molecola rappresenta una variabile che può cambiare posizione o valore.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039399"/>
                  </a:ext>
                </a:extLst>
              </a:tr>
              <a:tr h="537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Energia del sistema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della funzione obiettivo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L’energia misura la qualità dello stato; più bassa è, migliore è la soluzione.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541401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Stato fondamentale (ground state)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Ottimo globale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È lo stato di energia minima → la soluzione migliore possibile.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818457"/>
                  </a:ext>
                </a:extLst>
              </a:tr>
              <a:tr h="537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Stato metastabile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Ottimo locale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È una configurazione stabile ma non la migliore → rischio di convergenza prematura.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783325"/>
                  </a:ext>
                </a:extLst>
              </a:tr>
              <a:tr h="537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Raffreddamento rapido (rapid quenching)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Local search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Se si raffredda troppo velocemente, si resta bloccati in ottimi locali.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306485"/>
                  </a:ext>
                </a:extLst>
              </a:tr>
              <a:tr h="537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Temperatura (T)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Parametro di controllo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Regola la probabilità di accettare soluzioni peggiori per esplorare nuove aree.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361680"/>
                  </a:ext>
                </a:extLst>
              </a:tr>
              <a:tr h="537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Ricottura lenta (careful annealing)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Simulated</a:t>
                      </a:r>
                      <a:r>
                        <a:rPr lang="it-IT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Annealing</a:t>
                      </a:r>
                      <a:endParaRPr lang="it-IT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Raffreddamento controllato che consente di esplorare e poi stabilizzare la soluzione.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785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74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979D8-FCB5-FFDD-F39A-4147837C9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83978EAE-EC5D-0CB5-5BF5-51DD9C381A0B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7B67FF1B-EAC9-4139-7DEA-9E40F7105445}"/>
              </a:ext>
            </a:extLst>
          </p:cNvPr>
          <p:cNvSpPr/>
          <p:nvPr/>
        </p:nvSpPr>
        <p:spPr>
          <a:xfrm>
            <a:off x="419100" y="3390900"/>
            <a:ext cx="3327350" cy="1790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endParaRPr lang="en-US" sz="98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DE7C63-1F3E-CF96-EF04-FCA62CE45D07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Simulated </a:t>
            </a:r>
            <a:r>
              <a:rPr lang="en-US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Anealing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9BA753E-9481-C644-C1B8-4F700CA57164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C0C1D98-A853-236D-A245-CC07AB87DBD8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41D9A574-E8EF-2A3E-494D-81DB7BF88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33" y="2961459"/>
            <a:ext cx="6409767" cy="3446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FFF5C66-94F9-EA21-CA28-A33D21368FFB}"/>
                  </a:ext>
                </a:extLst>
              </p:cNvPr>
              <p:cNvSpPr txBox="1"/>
              <p:nvPr/>
            </p:nvSpPr>
            <p:spPr>
              <a:xfrm>
                <a:off x="888422" y="767225"/>
                <a:ext cx="1056075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</a:t>
                </a:r>
                <a:r>
                  <a:rPr lang="it-IT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Simulated</a:t>
                </a:r>
                <a:r>
                  <a:rPr lang="it-IT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Annealing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inizia da una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soluzione iniziale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ar-AE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scelta in genere in modo casuale o con un criterio </a:t>
                </a:r>
                <a:r>
                  <a:rPr lang="it-IT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greedy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Da qui, l’algoritmo procede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iterativamente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cercando soluzioni migliori all’interno di uno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spazio di ricerca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 ogni iterazione, il metodo esplora un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vicinato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cioè l’insieme delle soluzioni che si possono ottenere da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applicando piccole modifiche (mosse locali).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FFF5C66-94F9-EA21-CA28-A33D21368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22" y="767225"/>
                <a:ext cx="10560750" cy="1754326"/>
              </a:xfrm>
              <a:prstGeom prst="rect">
                <a:avLst/>
              </a:prstGeom>
              <a:blipFill>
                <a:blip r:embed="rId4"/>
                <a:stretch>
                  <a:fillRect l="-404" t="-2083" r="-462" b="-45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04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AD8C9-49D4-AEB2-32FF-FAF757477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75A45CAC-B1FB-60A2-EB76-426BF6BF156A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3B7F89CE-1418-E844-D470-3F72F3F9797D}"/>
              </a:ext>
            </a:extLst>
          </p:cNvPr>
          <p:cNvSpPr/>
          <p:nvPr/>
        </p:nvSpPr>
        <p:spPr>
          <a:xfrm>
            <a:off x="419100" y="3390900"/>
            <a:ext cx="3327350" cy="1790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endParaRPr lang="en-US" sz="98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C08F86-EBB4-885B-EF25-B611FF45FF7B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SA – generation of the initial solution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A9C19B8-839C-E19C-6421-60796FEE9E5D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E9AF2F0-2A8F-FC7A-F44E-596362B6C600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DC6576C-1B3D-A49B-C8E6-10A94DFFBEC6}"/>
                  </a:ext>
                </a:extLst>
              </p:cNvPr>
              <p:cNvSpPr txBox="1"/>
              <p:nvPr/>
            </p:nvSpPr>
            <p:spPr>
              <a:xfrm>
                <a:off x="1075257" y="3128314"/>
                <a:ext cx="10697643" cy="2959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parte da una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soluzione iniziale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ar-AE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scelta in genere in modo casuale o con un criterio </a:t>
                </a:r>
                <a:r>
                  <a:rPr lang="it-IT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greedy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parte con una temperatura alta.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 ogni passo, si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genera casualmente un vicino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della soluzione corrente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Il nuovo stato rappresenta un possibile </a:t>
                </a:r>
                <a:r>
                  <a:rPr lang="it-IT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cambiamento di configurazione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nel sistema fisico.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 questo punto si calcola la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variazione di energia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 di costo: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l-GR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ar-A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ar-AE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ar-AE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ar-AE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dove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è la funzione obiettivo che si vuole minimizzare (o massimizzare).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DC6576C-1B3D-A49B-C8E6-10A94DFFB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57" y="3128314"/>
                <a:ext cx="10697643" cy="2959465"/>
              </a:xfrm>
              <a:prstGeom prst="rect">
                <a:avLst/>
              </a:prstGeom>
              <a:blipFill>
                <a:blip r:embed="rId3"/>
                <a:stretch>
                  <a:fillRect l="-342" b="-24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D58B4E5C-FB33-D49A-9ECB-F755DC044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741"/>
          <a:stretch>
            <a:fillRect/>
          </a:stretch>
        </p:blipFill>
        <p:spPr>
          <a:xfrm>
            <a:off x="2135960" y="610303"/>
            <a:ext cx="7920080" cy="226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94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605A8-C4F4-8370-1E2C-4A58C53A4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54E98389-21B0-B59D-6DC0-4D8C1D8E0C4E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C0C9863F-C498-7611-4F55-5F42CD9A5D1F}"/>
              </a:ext>
            </a:extLst>
          </p:cNvPr>
          <p:cNvSpPr/>
          <p:nvPr/>
        </p:nvSpPr>
        <p:spPr>
          <a:xfrm>
            <a:off x="419100" y="3390900"/>
            <a:ext cx="3327350" cy="1790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endParaRPr lang="en-US" sz="98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CADDA8-754F-59B9-1C8D-FD1F1E4A83C5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SA – generation of the initial solution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2EFD3A4-6FCF-AE12-2936-755FC424E223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6FF630A-2CF8-3BE6-EB5B-48EECB4FD934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D4BBD7-08FC-9B25-82AB-008E469F8E58}"/>
              </a:ext>
            </a:extLst>
          </p:cNvPr>
          <p:cNvSpPr txBox="1"/>
          <p:nvPr/>
        </p:nvSpPr>
        <p:spPr>
          <a:xfrm>
            <a:off x="529269" y="4964043"/>
            <a:ext cx="112010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Fase iniziale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Analogia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Come esplorare una città appena arrivati, accettando di percorrere anche strade laterali apparentemente poco promettenti, per farsi un'idea generale della zona.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Problema reale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All’inizio nel TSP si accettano anche percorsi che allungano la distanza totale per esplorare configurazioni completamente diverse dell’ordine di visita delle città.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Scopo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Evitare una convergenza prematura verso un percorso sub-ottimale, esplorando in modo ampio lo spazio delle soluzioni.</a:t>
            </a:r>
          </a:p>
        </p:txBody>
      </p:sp>
      <p:pic>
        <p:nvPicPr>
          <p:cNvPr id="1030" name="Picture 6" descr="Exploring City Stock Illustrations – 13,050 Exploring City Stock  Illustrations, Vectors &amp; Clipart - Dreamstime">
            <a:extLst>
              <a:ext uri="{FF2B5EF4-FFF2-40B4-BE49-F238E27FC236}">
                <a16:creationId xmlns:a16="http://schemas.microsoft.com/office/drawing/2014/main" id="{2CDED9FC-0312-C5C1-2DE5-6AEC85CD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039" y="979168"/>
            <a:ext cx="5293513" cy="352680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3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9378E-EA14-4700-B656-B120981CA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0F9091D1-7069-6D17-3A2C-F1D484EDD31F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CC1C8B2-4CD3-0907-A1D5-DEF2A84F488B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17F960F-C8CF-2986-A80B-0B5AE07A1FF6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0FED01-DCCB-3A47-EA0E-846CAC488108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SA – acceptance of the neighboring solution 1/2</a:t>
            </a:r>
            <a:endParaRPr lang="it-IT" b="1" dirty="0">
              <a:solidFill>
                <a:srgbClr val="A0C80E"/>
              </a:solidFill>
            </a:endParaRPr>
          </a:p>
        </p:txBody>
      </p:sp>
      <p:pic>
        <p:nvPicPr>
          <p:cNvPr id="6" name="Immagine 5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6B65D8D1-E561-A5A8-39D4-D1DB9B09C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828"/>
          <a:stretch>
            <a:fillRect/>
          </a:stretch>
        </p:blipFill>
        <p:spPr>
          <a:xfrm>
            <a:off x="2135960" y="610302"/>
            <a:ext cx="7920080" cy="3286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F19FD91-8E3D-87EC-064D-6B7C5AAA81AD}"/>
                  </a:ext>
                </a:extLst>
              </p:cNvPr>
              <p:cNvSpPr txBox="1"/>
              <p:nvPr/>
            </p:nvSpPr>
            <p:spPr>
              <a:xfrm>
                <a:off x="529269" y="4160199"/>
                <a:ext cx="11576140" cy="242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l-GR" sz="16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l-G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la nuova soluzione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è migliore o uguale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quindi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viene accettata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(si scende verso un’energia più bassa).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l-GR" sz="16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la nuova soluzione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è peggiore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ma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può comunque essere accettata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con una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certa probabilità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,"/>
                          <m:ctrlPr>
                            <a:rPr lang="ar-AE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600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e>
                          <m:r>
                            <a:rPr lang="it-IT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ar-AE" sz="16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 sz="1600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600" i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l-GR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ar-AE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ar-AE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dove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è la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temperatura corrente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Questa probabilità è più alta quando: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la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temperatura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elevata (l’algoritmo è in fase esplorativa),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 la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differenza di costo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piccola (la mossa peggiora di poco la soluzione).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In questo modo, SA permette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mosse peggiorative controllate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per </a:t>
                </a:r>
                <a:r>
                  <a:rPr lang="it-IT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uscire dalle valli locali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e continuare a esplorare nuove regioni del paesaggio.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F19FD91-8E3D-87EC-064D-6B7C5AAA8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69" y="4160199"/>
                <a:ext cx="11576140" cy="2426177"/>
              </a:xfrm>
              <a:prstGeom prst="rect">
                <a:avLst/>
              </a:prstGeom>
              <a:blipFill>
                <a:blip r:embed="rId4"/>
                <a:stretch>
                  <a:fillRect l="-316" t="-754" b="-25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8E0911AB-58D5-0A79-152A-8A0DAC08E653}"/>
              </a:ext>
            </a:extLst>
          </p:cNvPr>
          <p:cNvSpPr txBox="1"/>
          <p:nvPr/>
        </p:nvSpPr>
        <p:spPr>
          <a:xfrm>
            <a:off x="8130554" y="784704"/>
            <a:ext cx="3636086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C00000"/>
                </a:solidFill>
                <a:latin typeface="Bierstadt" panose="020B0004020202020204" pitchFamily="34" charset="0"/>
              </a:rPr>
              <a:t>NB lezione 28/10/2025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forse questo concetto a lezione l’ho espresso al contrario. La probabilità P è proporzionale a T e inversamente proporzionale a </a:t>
            </a:r>
            <a:r>
              <a:rPr lang="el-G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Δ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Quindi se </a:t>
            </a:r>
            <a:r>
              <a:rPr lang="el-G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Δ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 è piccola (poca differenza tra i valori della funzione obiettivo tra due soluzioni. La nuova soluzione peggiora di poco la funzione obiettivo), la probabilità di accettare una soluzione peggiorativa è alta. Al più peggioro di poco.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invece </a:t>
            </a:r>
            <a:r>
              <a:rPr lang="el-G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Δ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 è grande (grande differenza tra i valori della funzione obiettivo. La nuova soluzione peggiora di tanto la funzione obiettivo), la probabilità di accettare una soluzione peggiorativa è bassa.</a:t>
            </a:r>
          </a:p>
        </p:txBody>
      </p:sp>
    </p:spTree>
    <p:extLst>
      <p:ext uri="{BB962C8B-B14F-4D97-AF65-F5344CB8AC3E}">
        <p14:creationId xmlns:p14="http://schemas.microsoft.com/office/powerpoint/2010/main" val="385263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08F1B-3631-7BE9-D85B-5CC3CA24D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FA2F4761-F80C-EB80-9B11-F84BB8935F33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104EAFE-5AFE-BCD0-E1C4-7B3E5FFED8A6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7F0EE2D-2F12-B4BD-46E3-6433D9F44FC6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696AF5-8283-7BF0-183E-3C5DAC41DD5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SA – acceptance of the neighboring solution 2/2</a:t>
            </a:r>
            <a:endParaRPr lang="it-IT" b="1" dirty="0">
              <a:solidFill>
                <a:srgbClr val="A0C80E"/>
              </a:solidFill>
            </a:endParaRPr>
          </a:p>
        </p:txBody>
      </p:sp>
      <p:pic>
        <p:nvPicPr>
          <p:cNvPr id="4" name="Immagine 3" descr="Immagine che contiene testo, diagramma, linea, Carattere&#10;&#10;Il contenuto generato dall'IA potrebbe non essere corretto.">
            <a:extLst>
              <a:ext uri="{FF2B5EF4-FFF2-40B4-BE49-F238E27FC236}">
                <a16:creationId xmlns:a16="http://schemas.microsoft.com/office/drawing/2014/main" id="{C71F763F-D628-149E-6DBC-FBBF2B953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67" y="723152"/>
            <a:ext cx="7445131" cy="4298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8EF22CB-00B8-A37B-E04D-B553FB8E9164}"/>
                  </a:ext>
                </a:extLst>
              </p:cNvPr>
              <p:cNvSpPr txBox="1"/>
              <p:nvPr/>
            </p:nvSpPr>
            <p:spPr>
              <a:xfrm>
                <a:off x="1272886" y="5021264"/>
                <a:ext cx="10655878" cy="1609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,"/>
                          <m:ctrlPr>
                            <a:rPr lang="ar-AE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it-IT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it-IT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ar-AE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l-GR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ar-A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ar-A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dove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è la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temperatura corrente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Questa probabilità è più alta quando: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la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temperatura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elevata (l’algoritmo è in fase esplorativa),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 la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differenza di costo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piccola (la mossa peggiora di poco la soluzione).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8EF22CB-00B8-A37B-E04D-B553FB8E9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886" y="5021264"/>
                <a:ext cx="10655878" cy="1609800"/>
              </a:xfrm>
              <a:prstGeom prst="rect">
                <a:avLst/>
              </a:prstGeom>
              <a:blipFill>
                <a:blip r:embed="rId4"/>
                <a:stretch>
                  <a:fillRect l="-515" b="-53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747A85-89DA-1DC0-01C9-725D72195D21}"/>
              </a:ext>
            </a:extLst>
          </p:cNvPr>
          <p:cNvSpPr txBox="1"/>
          <p:nvPr/>
        </p:nvSpPr>
        <p:spPr>
          <a:xfrm>
            <a:off x="9517565" y="2327397"/>
            <a:ext cx="2651047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C00000"/>
                </a:solidFill>
                <a:latin typeface="Bierstadt" panose="020B0004020202020204" pitchFamily="34" charset="0"/>
              </a:rPr>
              <a:t>NB lezione 28/10/2025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forse questo concetto a lezione l’ho espresso al contrario. La probabilità P è proporzionale a T e inversamente proporzionale a </a:t>
            </a:r>
            <a:r>
              <a:rPr lang="el-G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Δ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Quindi se </a:t>
            </a:r>
            <a:r>
              <a:rPr lang="el-G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Δ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 è piccola (poca differenza tra i valori della funzione obiettivo tra due soluzioni. La nuova soluzione peggiora di poco la funzione obiettivo), la probabilità di accettare una soluzione peggiorativa è alta.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invece </a:t>
            </a:r>
            <a:r>
              <a:rPr lang="el-G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Δ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 è grande (grande differenza tra i valori della funzione obiettivo. La nuova soluzione peggiora di tanto la funzione obiettivo), la probabilità di accettare una soluzione peggiorativa è bassa.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AEE7573-B64E-EEA8-5812-3C2C6F5FF02E}"/>
              </a:ext>
            </a:extLst>
          </p:cNvPr>
          <p:cNvCxnSpPr>
            <a:cxnSpLocks/>
          </p:cNvCxnSpPr>
          <p:nvPr/>
        </p:nvCxnSpPr>
        <p:spPr>
          <a:xfrm flipV="1">
            <a:off x="6244936" y="1361209"/>
            <a:ext cx="3060855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87F20A-3788-960B-E73A-A4B78E3FD057}"/>
              </a:ext>
            </a:extLst>
          </p:cNvPr>
          <p:cNvSpPr txBox="1"/>
          <p:nvPr/>
        </p:nvSpPr>
        <p:spPr>
          <a:xfrm>
            <a:off x="9305791" y="646623"/>
            <a:ext cx="2561660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C00000"/>
                </a:solidFill>
                <a:latin typeface="Bierstadt" panose="020B0004020202020204" pitchFamily="34" charset="0"/>
              </a:rPr>
              <a:t>NB lezione 28/10/2025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Questa immagine porta un po’ in confusione ma in realtà si riferisce solo alla T (più è alta è più è probabile accettare una mossa peggiorativa)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33E8496-818F-DB17-C925-1703E78220B6}"/>
              </a:ext>
            </a:extLst>
          </p:cNvPr>
          <p:cNvCxnSpPr/>
          <p:nvPr/>
        </p:nvCxnSpPr>
        <p:spPr>
          <a:xfrm>
            <a:off x="7279564" y="4197928"/>
            <a:ext cx="202622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C5185EB-A511-7851-73F9-C3530B417436}"/>
              </a:ext>
            </a:extLst>
          </p:cNvPr>
          <p:cNvCxnSpPr>
            <a:cxnSpLocks/>
          </p:cNvCxnSpPr>
          <p:nvPr/>
        </p:nvCxnSpPr>
        <p:spPr>
          <a:xfrm>
            <a:off x="2278073" y="4448485"/>
            <a:ext cx="478774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96838FE-7B57-1617-FF02-87807F22662F}"/>
              </a:ext>
            </a:extLst>
          </p:cNvPr>
          <p:cNvCxnSpPr/>
          <p:nvPr/>
        </p:nvCxnSpPr>
        <p:spPr>
          <a:xfrm>
            <a:off x="7279564" y="4448485"/>
            <a:ext cx="202622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BB806D9-EFE6-FAC5-ECA1-E9857921CD27}"/>
              </a:ext>
            </a:extLst>
          </p:cNvPr>
          <p:cNvCxnSpPr>
            <a:cxnSpLocks/>
          </p:cNvCxnSpPr>
          <p:nvPr/>
        </p:nvCxnSpPr>
        <p:spPr>
          <a:xfrm>
            <a:off x="2278073" y="4673621"/>
            <a:ext cx="702771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9F418AE-FE42-EC01-0E72-5398956F93CD}"/>
              </a:ext>
            </a:extLst>
          </p:cNvPr>
          <p:cNvCxnSpPr>
            <a:cxnSpLocks/>
          </p:cNvCxnSpPr>
          <p:nvPr/>
        </p:nvCxnSpPr>
        <p:spPr>
          <a:xfrm>
            <a:off x="2278073" y="4909148"/>
            <a:ext cx="65216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38CDCDA5-4815-CF28-9A09-B0FCC437102B}"/>
              </a:ext>
            </a:extLst>
          </p:cNvPr>
          <p:cNvCxnSpPr/>
          <p:nvPr/>
        </p:nvCxnSpPr>
        <p:spPr>
          <a:xfrm flipV="1">
            <a:off x="9305791" y="3411589"/>
            <a:ext cx="472054" cy="1036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02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32DA7-4C2D-DC80-4E47-AFBBAEAE6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E330DCB7-BA55-2AA7-10E4-F146ABABB384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1FE8E5-FB00-82A7-D0F2-952041BC8B4D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Bierstadt" panose="020B0004020202020204" pitchFamily="34" charset="0"/>
              </a:rPr>
              <a:t>Why local search alone is not enough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63B820A-7CC8-98AC-8C65-5176E7D58982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4D66170-9EEA-2A7F-DFCB-FCE73EB13B58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7D8C50-A96F-B263-685D-0A7C4A7CA676}"/>
              </a:ext>
            </a:extLst>
          </p:cNvPr>
          <p:cNvSpPr txBox="1"/>
          <p:nvPr/>
        </p:nvSpPr>
        <p:spPr>
          <a:xfrm>
            <a:off x="529269" y="801836"/>
            <a:ext cx="110254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Local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Search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è semplice, veloce e spesso molto efficace, ma ha un limite fondamentale: tende a fermarsi in ottimi locali, cioè soluzioni che sembrano le migliori, ma non lo sono a livello globale.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Problemi principali: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Sensibilità alla soluzione iniziale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risultati diversi a seconda del punto di partenza.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Possibilità di fermarsi troppo presto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Difficoltà nel sapere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quanto ci si avvicina davvero all’ottimo globale.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Complessità potenzialmente esponenziale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 casi difficili.</a:t>
            </a:r>
          </a:p>
        </p:txBody>
      </p:sp>
      <p:pic>
        <p:nvPicPr>
          <p:cNvPr id="2" name="Immagine 1" descr="Immagine che contiene diagramma, Diagramma, linea, testo&#10;&#10;Il contenuto generato dall'IA potrebbe non essere corretto.">
            <a:extLst>
              <a:ext uri="{FF2B5EF4-FFF2-40B4-BE49-F238E27FC236}">
                <a16:creationId xmlns:a16="http://schemas.microsoft.com/office/drawing/2014/main" id="{C4E9A2E2-F712-887E-A431-05C60FC98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97" y="2992329"/>
            <a:ext cx="5991668" cy="36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96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3AA50-CB35-01B2-47B7-B2765A7DC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2A2899D5-6691-E752-BD84-56B131B33F6B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10520EF-908F-47C9-1D6C-A6C882DC08E1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F7C599D-33C3-35D7-41A3-ED71BBF009FE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65CA8D-657E-FE2D-E6B0-28B78A13D2BE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SA – acceptance of the neighboring solution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0129352-CF70-CF9B-9A39-133AFE92FCFE}"/>
              </a:ext>
            </a:extLst>
          </p:cNvPr>
          <p:cNvSpPr txBox="1"/>
          <p:nvPr/>
        </p:nvSpPr>
        <p:spPr>
          <a:xfrm>
            <a:off x="826078" y="5038356"/>
            <a:ext cx="112481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Meccanismo di accettazione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Analogia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È come decidere di fare una deviazione più lunga all’inizio del viaggio (quando si ha tempo e curiosità), ma non alla fine, quando si è quasi a destinazione.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Problema reale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All’inizio nel TSP si accettano con alta probabilità un nuovo percorso anche se usa una strada più lunga, per esplorare alternative. Con il procedere della ricerca, questa probabilità decresce: verso la fine, solo miglioramenti vengono accettati.</a:t>
            </a:r>
          </a:p>
        </p:txBody>
      </p:sp>
      <p:pic>
        <p:nvPicPr>
          <p:cNvPr id="2050" name="Picture 2" descr="Tourist png Vectors - Download Free High-Quality Vectors from Freepik |  Freepik">
            <a:extLst>
              <a:ext uri="{FF2B5EF4-FFF2-40B4-BE49-F238E27FC236}">
                <a16:creationId xmlns:a16="http://schemas.microsoft.com/office/drawing/2014/main" id="{159081F7-89F4-6698-4BE4-A7D7B618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77" y="1757694"/>
            <a:ext cx="3683577" cy="276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orld Travel Visuals, Global Exploration Graphics, Adventure Imagery Free  PNG">
            <a:extLst>
              <a:ext uri="{FF2B5EF4-FFF2-40B4-BE49-F238E27FC236}">
                <a16:creationId xmlns:a16="http://schemas.microsoft.com/office/drawing/2014/main" id="{59313FAE-867A-420F-8D72-63835BFD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82" y="1819644"/>
            <a:ext cx="8716512" cy="3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6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C8620-C56C-7778-5CF1-DE59E1047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5A13B2F4-809D-6C4E-4EF6-22D184D4F901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AA5349A-BACC-8C6D-B67B-D26E5FF5ABB2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3EF597B-FE75-04D6-A413-620D87FE35CE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013E03-1C3E-3347-79F0-7C5BCF83C02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SA – Equilibrium condition</a:t>
            </a:r>
            <a:endParaRPr lang="it-IT" b="1" dirty="0">
              <a:solidFill>
                <a:srgbClr val="A0C80E"/>
              </a:solidFill>
            </a:endParaRPr>
          </a:p>
        </p:txBody>
      </p:sp>
      <p:pic>
        <p:nvPicPr>
          <p:cNvPr id="3" name="Immagine 2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650FB969-7ACA-037B-1CE5-ADD054AD1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3"/>
          <a:stretch>
            <a:fillRect/>
          </a:stretch>
        </p:blipFill>
        <p:spPr>
          <a:xfrm>
            <a:off x="2273785" y="703820"/>
            <a:ext cx="7175296" cy="32220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1FFF23-102F-7C41-A2D0-CFB6BB6C8BBF}"/>
              </a:ext>
            </a:extLst>
          </p:cNvPr>
          <p:cNvSpPr txBox="1"/>
          <p:nvPr/>
        </p:nvSpPr>
        <p:spPr>
          <a:xfrm>
            <a:off x="377103" y="4095773"/>
            <a:ext cx="11437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volta raggiunto uno stato di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equilibrio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la temperatura viene gradualmente ridotta secondo un programma di raffreddamento (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cooling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schedule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 e il ciclo ricomincia.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L’obiettivo è fare in modo che alla fine della ricerca vengano accettate poche soluzioni non migliorative.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358F6E7-00D6-F0B8-99F4-C1238234D0A7}"/>
              </a:ext>
            </a:extLst>
          </p:cNvPr>
          <p:cNvSpPr/>
          <p:nvPr/>
        </p:nvSpPr>
        <p:spPr>
          <a:xfrm>
            <a:off x="3834245" y="1130944"/>
            <a:ext cx="1589810" cy="239617"/>
          </a:xfrm>
          <a:prstGeom prst="rect">
            <a:avLst/>
          </a:prstGeom>
          <a:solidFill>
            <a:srgbClr val="C7F03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3BBC4D3-4217-C95A-2977-76AD75FDCE7D}"/>
              </a:ext>
            </a:extLst>
          </p:cNvPr>
          <p:cNvSpPr/>
          <p:nvPr/>
        </p:nvSpPr>
        <p:spPr>
          <a:xfrm>
            <a:off x="3924299" y="2962322"/>
            <a:ext cx="2746663" cy="290033"/>
          </a:xfrm>
          <a:prstGeom prst="rect">
            <a:avLst/>
          </a:prstGeom>
          <a:solidFill>
            <a:srgbClr val="C7F03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21E78EBB-13AB-113D-19AD-DAD62EE6A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83" y="5019103"/>
            <a:ext cx="47625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EF38A3-D579-C015-19AC-913A2F73E813}"/>
              </a:ext>
            </a:extLst>
          </p:cNvPr>
          <p:cNvSpPr txBox="1"/>
          <p:nvPr/>
        </p:nvSpPr>
        <p:spPr>
          <a:xfrm>
            <a:off x="8885278" y="2825073"/>
            <a:ext cx="274666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latin typeface="Bierstadt" panose="020B0004020202020204" pitchFamily="34" charset="0"/>
              </a:rPr>
              <a:t>fase in cui, a una data temperatura, il sistema ha esplorato abbastanza il vicinato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59D80AA-80A6-3279-A957-7669DB7FDAF0}"/>
              </a:ext>
            </a:extLst>
          </p:cNvPr>
          <p:cNvCxnSpPr>
            <a:cxnSpLocks/>
          </p:cNvCxnSpPr>
          <p:nvPr/>
        </p:nvCxnSpPr>
        <p:spPr>
          <a:xfrm flipV="1">
            <a:off x="5861433" y="3252355"/>
            <a:ext cx="2783803" cy="141709"/>
          </a:xfrm>
          <a:prstGeom prst="straightConnector1">
            <a:avLst/>
          </a:prstGeom>
          <a:ln>
            <a:solidFill>
              <a:srgbClr val="A9D30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764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7D684-9F4D-130D-BD85-D7DDF43FF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7ECAFF17-21A9-0DC4-3420-83D34349359B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D1A474B-7DDA-1DC3-90A7-03D73D922F1A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C07ED1C-CE6A-32B2-C885-BA2E31603D65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0AA54A-E5B0-7FCE-D4D7-A727EDDAE197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SA – design issues</a:t>
            </a:r>
            <a:endParaRPr lang="it-IT" b="1" dirty="0">
              <a:solidFill>
                <a:srgbClr val="A0C80E"/>
              </a:solidFill>
            </a:endParaRPr>
          </a:p>
        </p:txBody>
      </p:sp>
      <p:pic>
        <p:nvPicPr>
          <p:cNvPr id="3" name="Immagine 2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F70FCBF1-A4AC-882E-06DF-F37C0DF97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3"/>
          <a:stretch>
            <a:fillRect/>
          </a:stretch>
        </p:blipFill>
        <p:spPr>
          <a:xfrm>
            <a:off x="1762583" y="818320"/>
            <a:ext cx="7469667" cy="3354198"/>
          </a:xfrm>
          <a:prstGeom prst="rect">
            <a:avLst/>
          </a:prstGeom>
        </p:spPr>
      </p:pic>
      <p:pic>
        <p:nvPicPr>
          <p:cNvPr id="6" name="Immagine 5" descr="Immagine che contiene testo, Carattere, schermata, algebra&#10;&#10;Il contenuto generato dall'IA potrebbe non essere corretto.">
            <a:extLst>
              <a:ext uri="{FF2B5EF4-FFF2-40B4-BE49-F238E27FC236}">
                <a16:creationId xmlns:a16="http://schemas.microsoft.com/office/drawing/2014/main" id="{4FDF786E-D0C1-ABA8-64A6-625DF2451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58" y="4469742"/>
            <a:ext cx="6697010" cy="2210108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7DAAB6C7-A179-5722-D601-6720A8D97091}"/>
              </a:ext>
            </a:extLst>
          </p:cNvPr>
          <p:cNvCxnSpPr/>
          <p:nvPr/>
        </p:nvCxnSpPr>
        <p:spPr>
          <a:xfrm>
            <a:off x="3397827" y="1548245"/>
            <a:ext cx="1319646" cy="0"/>
          </a:xfrm>
          <a:prstGeom prst="line">
            <a:avLst/>
          </a:prstGeom>
          <a:ln>
            <a:solidFill>
              <a:srgbClr val="C7F0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088BAF9-A64D-F724-F215-0B009BEB485A}"/>
              </a:ext>
            </a:extLst>
          </p:cNvPr>
          <p:cNvCxnSpPr/>
          <p:nvPr/>
        </p:nvCxnSpPr>
        <p:spPr>
          <a:xfrm>
            <a:off x="4837594" y="3452946"/>
            <a:ext cx="1319646" cy="0"/>
          </a:xfrm>
          <a:prstGeom prst="line">
            <a:avLst/>
          </a:prstGeom>
          <a:ln>
            <a:solidFill>
              <a:srgbClr val="C7F0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616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D13D-4123-D393-2747-7DD232B77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B9027510-4543-9C48-565A-9A339C7C2F07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CDE7280-330D-32AF-B55F-D311631A7643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7F1C28B-DCF4-B0F4-098F-B0D98C748D47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E260BB-6725-21B6-0885-71328F720430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SA – acceptance probability function 1/2</a:t>
            </a:r>
            <a:endParaRPr lang="it-IT" b="1" dirty="0">
              <a:solidFill>
                <a:srgbClr val="A0C80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3CCD96F-6587-EB28-1FC9-9D6CD1EF3A61}"/>
                  </a:ext>
                </a:extLst>
              </p:cNvPr>
              <p:cNvSpPr txBox="1"/>
              <p:nvPr/>
            </p:nvSpPr>
            <p:spPr>
              <a:xfrm>
                <a:off x="559471" y="610424"/>
                <a:ext cx="11379684" cy="4844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In un sistema termico, le particelle possono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assorbire energia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e spostarsi temporaneamente in uno stato meno stabile.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Questo consente loro di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superare barriere energetiche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e poi stabilizzarsi in configurazioni migliori.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modello deriva dalla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legge di Boltzmann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secondo cui la probabilità che un sistema accetti un aumento di energia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alla temperatura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,"/>
                          <m:ctrlP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ar-A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 sz="16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6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l-GR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ar-AE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ar-AE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	dove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la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costante di Boltzmann</a:t>
                </a:r>
                <a:endPara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Allo stesso modo, l’algoritmo accetta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 volte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soluzioni peggiori, per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sfuggire dagli ottimi locali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e continuare l’esplorazione dello spazio di ricerca. La formula si semplifica in: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,"/>
                          <m:ctrlP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ar-A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 sz="16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6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l-GR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ar-AE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Implementazione algoritmica 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Si genera un numero casuale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sepChr m:val=","/>
                        <m:ctrlP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ar-AE" sz="1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Se: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,"/>
                          <m:ctrlP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ar-A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ar-AE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ar-A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allora la mossa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viene accettata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anche se peggiora la soluzione. Altrimenti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viene rifiutata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3CCD96F-6587-EB28-1FC9-9D6CD1EF3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71" y="610424"/>
                <a:ext cx="11379684" cy="4844339"/>
              </a:xfrm>
              <a:prstGeom prst="rect">
                <a:avLst/>
              </a:prstGeom>
              <a:blipFill>
                <a:blip r:embed="rId3"/>
                <a:stretch>
                  <a:fillRect l="-321" b="-6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22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05C41-2CCE-8204-7BF0-C46AF5554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219D0837-6884-6E76-9500-3365E38DDD10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382D793-CE39-2626-1D9D-23E8C6E05615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8384531-594C-2B96-4EA3-E984A2F9B0B4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D2CC9F-5512-4DDD-695E-40B58C7B8F6C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SA – acceptance probability function 2/2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15FEAED-BC97-C090-9447-DC3695547E69}"/>
              </a:ext>
            </a:extLst>
          </p:cNvPr>
          <p:cNvSpPr txBox="1"/>
          <p:nvPr/>
        </p:nvSpPr>
        <p:spPr>
          <a:xfrm>
            <a:off x="926921" y="1080812"/>
            <a:ext cx="107358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 alta, probabilità alta → molte mosse peggiori vengono accettate.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  bassa, probabilità  bassa → il sistema diventa più selettivo.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𝑇=∞, tutte le mosse sono accettate → si ottiene un random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search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𝑇=0, nessuna mossa peggiorativa è accettata → il comportamento coincide con una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local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search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A7AD356-7FB9-CB2F-2F5A-59301483C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571358"/>
              </p:ext>
            </p:extLst>
          </p:nvPr>
        </p:nvGraphicFramePr>
        <p:xfrm>
          <a:off x="838200" y="3610996"/>
          <a:ext cx="10515600" cy="22860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34684160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98524438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46958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Temperatura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Comportamento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Effetto sulla ricerca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0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Alta (T grande)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Alta probabilità di accettare peggioramenti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Favorisce </a:t>
                      </a:r>
                      <a:r>
                        <a:rPr lang="it-IT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diversificazione</a:t>
                      </a: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→ esplora nuove aree dello spazio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5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Bassa (T piccola)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Accetta solo miglioramenti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Favorisce </a:t>
                      </a:r>
                      <a:r>
                        <a:rPr lang="it-IT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intensificazione</a:t>
                      </a: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→ migliora la soluzione corrente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870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Intermedia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Bilancia esplorazione e sfruttamento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Ottimizza la progressione verso soluzioni di qualità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61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05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9697B-FDD8-3BD2-FAE7-8B8521032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8099DC04-F115-28ED-8EC5-86FC84B32E46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74E64A2-AEBA-D90D-434B-279F4628772F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A2AEFA4-E2B9-0A3E-74F5-75AE237F84E3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B30F9A-ACD9-5FAB-95BE-79D766FE3694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SA – cooling schedule</a:t>
            </a:r>
            <a:endParaRPr lang="it-IT" b="1" dirty="0">
              <a:solidFill>
                <a:srgbClr val="A0C80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73F37043-3C8B-2669-87D1-E35C1F7FA5F8}"/>
                  </a:ext>
                </a:extLst>
              </p:cNvPr>
              <p:cNvSpPr txBox="1"/>
              <p:nvPr/>
            </p:nvSpPr>
            <p:spPr>
              <a:xfrm>
                <a:off x="529269" y="828632"/>
                <a:ext cx="11133462" cy="4704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</a:t>
                </a:r>
                <a:r>
                  <a:rPr lang="it-IT" sz="20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cooling</a:t>
                </a:r>
                <a:r>
                  <a:rPr lang="it-IT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schedule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definisce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come la temperatura cambia nel tempo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durante l’esecuzione dell’algoritmo.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Ha un impatto critico sull’efficienza e sulla qualità delle soluzioni ottenute: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un raffreddamento troppo rapido porta a soluzioni subottimali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un raffreddamento troppo lento richiede molto tempo di calcolo.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Ogni schema di raffreddamento è definito da quattro parametri fondamentali:</a:t>
                </a: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Temperatura iniziale 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2000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Condizione di equilibrio 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(numero di iterazioni per temperatura)</a:t>
                </a: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Funzione di raffreddamento 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(come varia </a:t>
                </a:r>
                <a14:m>
                  <m:oMath xmlns:m="http://schemas.openxmlformats.org/officeDocument/2006/math">
                    <m:r>
                      <a:rPr lang="it-IT" sz="20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nel tempo)</a:t>
                </a: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Temperatura finale 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2000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sz="20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che definisce il criterio di stop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73F37043-3C8B-2669-87D1-E35C1F7FA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69" y="828632"/>
                <a:ext cx="11133462" cy="4704365"/>
              </a:xfrm>
              <a:prstGeom prst="rect">
                <a:avLst/>
              </a:prstGeom>
              <a:blipFill>
                <a:blip r:embed="rId3"/>
                <a:stretch>
                  <a:fillRect l="-493" b="-9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930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87789-F504-6CC2-3135-36E1F1923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F14A4EFF-AF42-AB4D-0486-51B2848D1DF3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43B664D-7B9B-D6DD-9DF6-C7087A9919B5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7F66D40-32B2-5C2E-9FDD-C806A722EC1F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14F9A4-A505-AB10-6AF6-A9FA53A75CED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Cooling schedule – </a:t>
            </a:r>
            <a:r>
              <a:rPr lang="en-US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Temperatura</a:t>
            </a:r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 </a:t>
            </a:r>
            <a:r>
              <a:rPr lang="en-US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iniziale</a:t>
            </a:r>
            <a:endParaRPr lang="it-IT" b="1" dirty="0">
              <a:solidFill>
                <a:srgbClr val="A0C80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9C63814-6D8E-238E-DDCA-B0C12C4B0811}"/>
                  </a:ext>
                </a:extLst>
              </p:cNvPr>
              <p:cNvSpPr txBox="1"/>
              <p:nvPr/>
            </p:nvSpPr>
            <p:spPr>
              <a:xfrm>
                <a:off x="529269" y="600032"/>
                <a:ext cx="11133462" cy="5032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Deve essere scelta con attenzione per bilanciare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esplorazione e stabilità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troppo alta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il comportamento iniziale è simile a una </a:t>
                </a:r>
                <a:r>
                  <a:rPr lang="it-IT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random </a:t>
                </a:r>
                <a:r>
                  <a:rPr lang="it-IT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local</a:t>
                </a:r>
                <a:r>
                  <a:rPr lang="it-IT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search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→ troppe mosse accettate.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troppo bassa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il comportamento è simile a un </a:t>
                </a:r>
                <a:r>
                  <a:rPr lang="it-IT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first </a:t>
                </a:r>
                <a:r>
                  <a:rPr lang="it-IT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improving</a:t>
                </a:r>
                <a:r>
                  <a:rPr lang="it-IT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local</a:t>
                </a:r>
                <a:r>
                  <a:rPr lang="it-IT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search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→ scarsa esplorazione.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L’obiettivo è impostare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abbastanza alta da consentire alcune mosse peggiorative, ma non così alta da rendere la ricerca completamente casuale.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Strategie comuni per impostare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</a:t>
                </a:r>
                <a:endParaRPr lang="ar-A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Accept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All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→ imposta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così alta da accettare quasi tutti i vicini (alta esplorazione, costo elevato).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Acceptance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Deviation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ar-A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ar-A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dove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la deviazione standard tra valori della funzione obiettivo (stima sperimentale).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Acceptance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Ratio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→ imposta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per ottenere un tasso iniziale di accettazione del 40–50%</a:t>
                </a:r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9C63814-6D8E-238E-DDCA-B0C12C4B0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69" y="600032"/>
                <a:ext cx="11133462" cy="5032724"/>
              </a:xfrm>
              <a:prstGeom prst="rect">
                <a:avLst/>
              </a:prstGeom>
              <a:blipFill>
                <a:blip r:embed="rId3"/>
                <a:stretch>
                  <a:fillRect l="-383" b="-9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27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FADEC-FDA4-A2A4-BB94-BE48B9A9D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211C3321-2585-76C5-B293-17C3F93DEAF1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8A02CD76-77D6-945C-4F2F-74B920228183}"/>
              </a:ext>
            </a:extLst>
          </p:cNvPr>
          <p:cNvSpPr/>
          <p:nvPr/>
        </p:nvSpPr>
        <p:spPr>
          <a:xfrm>
            <a:off x="419100" y="3390900"/>
            <a:ext cx="3327350" cy="1790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endParaRPr lang="en-US" sz="98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1DBE9A-0732-8518-C132-2BE97C46E54A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High-level strategies for smart optimization 1/2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39A29E5-B346-B82E-66C4-19C3C6D4E427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3F45B6F-526F-357B-6CF3-C9F86ACCC557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4A0EDFA-3498-DBCF-3C4C-56143CFAD06F}"/>
              </a:ext>
            </a:extLst>
          </p:cNvPr>
          <p:cNvSpPr txBox="1"/>
          <p:nvPr/>
        </p:nvSpPr>
        <p:spPr>
          <a:xfrm>
            <a:off x="478469" y="906749"/>
            <a:ext cx="60232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metaeuristiche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sono strategie di ottimizzazione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approssimate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pensate per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superare i limiti delle euristiche costruttive e della ricerca locale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L’idea è combinare questi metodi di base con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strategie di livello superiore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</a:t>
            </a: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high-</a:t>
            </a:r>
            <a:r>
              <a:rPr lang="it-IT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level</a:t>
            </a: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frameworks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 in grado di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esplorare lo spazio di ricerca in modo più efficace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evitando di fermarsi in un ottimo locale e trovando soluzioni ottime o quasi ottime.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Queste strategie definiscono un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modo generale di cercare le soluzioni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non legato a un singolo problema, ma applicabile a molteplici contesti di ottimizzazione.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CBD6DE6-1448-B14E-9B51-275F9F9D4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49" y="787409"/>
            <a:ext cx="4698178" cy="55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77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77342-F501-8013-E998-BC2441977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EB5BC5F1-BF6D-CC77-2F55-F4960CC554AD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29B56EBF-621B-4B7B-4BE6-F35ED16E62FE}"/>
              </a:ext>
            </a:extLst>
          </p:cNvPr>
          <p:cNvSpPr/>
          <p:nvPr/>
        </p:nvSpPr>
        <p:spPr>
          <a:xfrm>
            <a:off x="419100" y="3390900"/>
            <a:ext cx="3327350" cy="1790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endParaRPr lang="en-US" sz="98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6808CF-B18B-BD2A-212D-3284A19F23E8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When using metaheuristics?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8DD50E5-7422-CD39-D9BC-9B50E309EE7D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95E628A-E615-3FF0-9C1F-F2167FA2A05E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94BCF5-BDB4-03A2-D044-474D0EF2A03B}"/>
              </a:ext>
            </a:extLst>
          </p:cNvPr>
          <p:cNvSpPr txBox="1"/>
          <p:nvPr/>
        </p:nvSpPr>
        <p:spPr>
          <a:xfrm>
            <a:off x="419099" y="637838"/>
            <a:ext cx="6251865" cy="5593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 ha senso usare una metaeuristica se esistono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algoritmi esatti efficienti che possono risolvere uno stesso problema in maniera esatta.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metaeuristiche sono indicate quando il problema presenta una o più di queste caratteristiche: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Problema “facile” (classe P) ma con istanze enormi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gli algoritmi polinomiali diventano troppo lenti.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🧩 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Esempio: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shortest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path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su una rete con milioni di nodi.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Problema facile ma con vincoli di tempo reali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serve una soluzione “buona” subito, non ottima.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🧩 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Esempio: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pianificazione in tempo reale di ordini o traffico.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Problema difficile (NP-hard)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istanze di media/grande dimensione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🧩 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Esempio: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traveling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salesman,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vehicle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routing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job scheduling.</a:t>
            </a:r>
          </a:p>
        </p:txBody>
      </p:sp>
      <p:pic>
        <p:nvPicPr>
          <p:cNvPr id="11" name="Picture 2" descr="Complexity Classes | Brilliant Math &amp; Science Wiki">
            <a:extLst>
              <a:ext uri="{FF2B5EF4-FFF2-40B4-BE49-F238E27FC236}">
                <a16:creationId xmlns:a16="http://schemas.microsoft.com/office/drawing/2014/main" id="{0F3A23B4-9E33-9F8E-B92C-45821A29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49" y="4160859"/>
            <a:ext cx="3726552" cy="232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Làm thế nào để tìm độ phức tạp thời gian của một thuật toán? | Blog Adrian  Mejia">
            <a:extLst>
              <a:ext uri="{FF2B5EF4-FFF2-40B4-BE49-F238E27FC236}">
                <a16:creationId xmlns:a16="http://schemas.microsoft.com/office/drawing/2014/main" id="{A95665D6-E444-BF9D-CED1-03839C394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52" y="368046"/>
            <a:ext cx="2906946" cy="306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7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7EDDE-9CA4-B7AD-9A3F-EC7737E98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D85BAE66-A30E-BC38-00E9-F0F768F73635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5438B5D2-CC56-D37A-3EF9-6EA11E222038}"/>
              </a:ext>
            </a:extLst>
          </p:cNvPr>
          <p:cNvSpPr/>
          <p:nvPr/>
        </p:nvSpPr>
        <p:spPr>
          <a:xfrm>
            <a:off x="419100" y="3390900"/>
            <a:ext cx="3327350" cy="1790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endParaRPr lang="en-US" sz="98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89FA0A-F49C-C7F2-5751-5DE2F9A8B92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High-level strategies for smart optimization 2/2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945D8A-4702-9127-BB08-6E66955F11F3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31D84A6-B934-63F7-0BE9-4A15B7F02A50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30859A8-D188-7365-9D4D-5504C7838681}"/>
              </a:ext>
            </a:extLst>
          </p:cNvPr>
          <p:cNvSpPr txBox="1"/>
          <p:nvPr/>
        </p:nvSpPr>
        <p:spPr>
          <a:xfrm>
            <a:off x="529269" y="957049"/>
            <a:ext cx="1133852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Caratteristiche principali: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Forniscono 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soluzioni di alta qualità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in tempi realistici.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Combinano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euristiche costruttive e metodi di ricerca locale con meccanismi aggiuntivi.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Includono sempre 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 per sfuggire dagli ottimi locali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Sono 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indipendenti dal problema specifico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adattabili a diversi domini.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Bilanciano </a:t>
            </a:r>
            <a:r>
              <a:rPr lang="it-IT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esplorazione</a:t>
            </a:r>
            <a:r>
              <a:rPr lang="it-IT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(nuove aree dello spazio) e </a:t>
            </a:r>
            <a:r>
              <a:rPr lang="it-IT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sfruttamento</a:t>
            </a:r>
            <a:r>
              <a:rPr lang="it-IT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(miglioramento locale).</a:t>
            </a:r>
          </a:p>
        </p:txBody>
      </p:sp>
    </p:spTree>
    <p:extLst>
      <p:ext uri="{BB962C8B-B14F-4D97-AF65-F5344CB8AC3E}">
        <p14:creationId xmlns:p14="http://schemas.microsoft.com/office/powerpoint/2010/main" val="222225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DC323-0D7D-CF24-E639-18B0C66F4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705474-4AC7-5FEE-24A4-950977393B0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How metaheuristics explore the search space 1/2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8B44041-5167-B36A-7ECA-90C0AF1CD1B6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EA74354-9C53-2F0D-4413-8B9F6303DEEE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magine 1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FD332A38-6A3F-61D9-BA8D-7C894140A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43" y="1092282"/>
            <a:ext cx="6642120" cy="170837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93B474-5E39-0D3B-EBA2-AA2B47230980}"/>
              </a:ext>
            </a:extLst>
          </p:cNvPr>
          <p:cNvSpPr txBox="1"/>
          <p:nvPr/>
        </p:nvSpPr>
        <p:spPr>
          <a:xfrm>
            <a:off x="784813" y="926674"/>
            <a:ext cx="1848982" cy="1200329"/>
          </a:xfrm>
          <a:prstGeom prst="rect">
            <a:avLst/>
          </a:prstGeom>
          <a:noFill/>
          <a:ln>
            <a:solidFill>
              <a:srgbClr val="A9D30F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Bierstadt" panose="020B0004020202020204" pitchFamily="34" charset="0"/>
              </a:rPr>
              <a:t>In random search, at each iteration, one generates a random solution in the search space. No search memory is used. </a:t>
            </a:r>
            <a:endParaRPr lang="it-IT" sz="1200" dirty="0">
              <a:latin typeface="Bierstadt" panose="020B00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01B5656-FEA6-AC00-C013-1969FAFC784A}"/>
              </a:ext>
            </a:extLst>
          </p:cNvPr>
          <p:cNvSpPr txBox="1"/>
          <p:nvPr/>
        </p:nvSpPr>
        <p:spPr>
          <a:xfrm>
            <a:off x="9627179" y="926674"/>
            <a:ext cx="1848982" cy="1384995"/>
          </a:xfrm>
          <a:prstGeom prst="rect">
            <a:avLst/>
          </a:prstGeom>
          <a:noFill/>
          <a:ln>
            <a:solidFill>
              <a:srgbClr val="A9D30F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Bierstadt" panose="020B0004020202020204" pitchFamily="34" charset="0"/>
              </a:rPr>
              <a:t>In the basic steepest local search algorithm, at each iteration one selects</a:t>
            </a:r>
          </a:p>
          <a:p>
            <a:r>
              <a:rPr lang="en-US" sz="1200" dirty="0">
                <a:latin typeface="Bierstadt" panose="020B0004020202020204" pitchFamily="34" charset="0"/>
              </a:rPr>
              <a:t>the best neighboring solution that improves the current solution.</a:t>
            </a:r>
            <a:endParaRPr lang="it-IT" sz="1200" dirty="0">
              <a:latin typeface="Bierstadt" panose="020B0004020202020204" pitchFamily="34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E7A02C6-3377-81B2-6084-05D8DA54DC3B}"/>
              </a:ext>
            </a:extLst>
          </p:cNvPr>
          <p:cNvCxnSpPr/>
          <p:nvPr/>
        </p:nvCxnSpPr>
        <p:spPr>
          <a:xfrm flipH="1">
            <a:off x="2657743" y="1301561"/>
            <a:ext cx="646566" cy="0"/>
          </a:xfrm>
          <a:prstGeom prst="straightConnector1">
            <a:avLst/>
          </a:prstGeom>
          <a:ln>
            <a:solidFill>
              <a:srgbClr val="A9D30F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458859E5-B7C2-9709-E957-AA8B7DBCFB24}"/>
              </a:ext>
            </a:extLst>
          </p:cNvPr>
          <p:cNvCxnSpPr>
            <a:cxnSpLocks/>
          </p:cNvCxnSpPr>
          <p:nvPr/>
        </p:nvCxnSpPr>
        <p:spPr>
          <a:xfrm>
            <a:off x="8624456" y="1277456"/>
            <a:ext cx="1002723" cy="0"/>
          </a:xfrm>
          <a:prstGeom prst="straightConnector1">
            <a:avLst/>
          </a:prstGeom>
          <a:ln>
            <a:solidFill>
              <a:srgbClr val="A9D30F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id="{C6B0F718-F9C4-0B39-06FA-4FA52B2A5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528" y="3305738"/>
            <a:ext cx="44005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6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20A76-7FED-2822-5C50-6AD018EA9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9A27D4-76CE-3AD5-D9EB-D2BDDA94B36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How metaheuristics explore the search space 2/2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E63A131-5B0F-79B1-1CC2-0DFE5C4743C8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BDFD506-DE25-2497-7FF9-BBFADAE078AE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46E021-8117-EA51-25A4-EB49CC086300}"/>
              </a:ext>
            </a:extLst>
          </p:cNvPr>
          <p:cNvSpPr txBox="1"/>
          <p:nvPr/>
        </p:nvSpPr>
        <p:spPr>
          <a:xfrm>
            <a:off x="6877781" y="4132779"/>
            <a:ext cx="4767694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Bierstadt" panose="020B0004020202020204" pitchFamily="34" charset="0"/>
              </a:rPr>
              <a:t>Le metaeuristiche definiscono un modo più ampio e intelligente di esplorare lo spazio delle soluzioni, combinando ricerca locale ed esplorazione globale ma con strategie differenti.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Bierstadt" panose="020B0004020202020204" pitchFamily="34" charset="0"/>
              </a:rPr>
              <a:t>Single-solution: one path, local refinement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Bierstadt" panose="020B0004020202020204" pitchFamily="34" charset="0"/>
              </a:rPr>
              <a:t>Population-based: many paths, collective evolution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F37E1C6-C463-A97B-06B9-4762B5C5B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279425"/>
              </p:ext>
            </p:extLst>
          </p:nvPr>
        </p:nvGraphicFramePr>
        <p:xfrm>
          <a:off x="680604" y="829236"/>
          <a:ext cx="10830792" cy="2712720"/>
        </p:xfrm>
        <a:graphic>
          <a:graphicData uri="http://schemas.openxmlformats.org/drawingml/2006/table">
            <a:tbl>
              <a:tblPr/>
              <a:tblGrid>
                <a:gridCol w="2518065">
                  <a:extLst>
                    <a:ext uri="{9D8B030D-6E8A-4147-A177-3AD203B41FA5}">
                      <a16:colId xmlns:a16="http://schemas.microsoft.com/office/drawing/2014/main" val="16857871"/>
                    </a:ext>
                  </a:extLst>
                </a:gridCol>
                <a:gridCol w="4702463">
                  <a:extLst>
                    <a:ext uri="{9D8B030D-6E8A-4147-A177-3AD203B41FA5}">
                      <a16:colId xmlns:a16="http://schemas.microsoft.com/office/drawing/2014/main" val="3113041679"/>
                    </a:ext>
                  </a:extLst>
                </a:gridCol>
                <a:gridCol w="3610264">
                  <a:extLst>
                    <a:ext uri="{9D8B030D-6E8A-4147-A177-3AD203B41FA5}">
                      <a16:colId xmlns:a16="http://schemas.microsoft.com/office/drawing/2014/main" val="4953281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Tipo</a:t>
                      </a:r>
                      <a:endParaRPr lang="it-I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Descrizione</a:t>
                      </a:r>
                      <a:endParaRPr lang="it-I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Esempi</a:t>
                      </a:r>
                      <a:endParaRPr lang="it-I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667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Single-Solution</a:t>
                      </a:r>
                      <a:endParaRPr lang="it-I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Partono da </a:t>
                      </a:r>
                      <a:r>
                        <a:rPr lang="it-IT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una sola soluzione</a:t>
                      </a:r>
                      <a:r>
                        <a:rPr lang="it-IT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e la migliorano </a:t>
                      </a:r>
                      <a:r>
                        <a:rPr lang="it-IT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iterativamente</a:t>
                      </a:r>
                      <a:r>
                        <a:rPr lang="it-IT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tramite piccole modifiche locali (vicinato). La ricerca procede nel tempo seguendo una traiettoria unica nello spazio delle soluzioni.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Local Search, Iterated Local Search, Simulated Annealing, Tabu Search, Variable Neighborhood Search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104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Population-</a:t>
                      </a:r>
                      <a:r>
                        <a:rPr lang="it-IT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Based</a:t>
                      </a:r>
                      <a:endParaRPr lang="it-I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Lavorano su </a:t>
                      </a:r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un insieme di soluzioni</a:t>
                      </a:r>
                      <a:r>
                        <a:rPr lang="it-IT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(una popolazione) che evolvono </a:t>
                      </a:r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insieme e cooperano</a:t>
                      </a:r>
                      <a:r>
                        <a:rPr lang="it-IT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. Le soluzioni si scambiano informazioni e si adattano collettivamente per esplorare lo spazio di ricerca in parallelo.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Genetic Algorithms, Ant Colony Optimization, Particle Swarm Optimization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071073"/>
                  </a:ext>
                </a:extLst>
              </a:tr>
            </a:tbl>
          </a:graphicData>
        </a:graphic>
      </p:graphicFrame>
      <p:pic>
        <p:nvPicPr>
          <p:cNvPr id="8" name="Immagine 7" descr="Immagine che contiene testo, schermata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ECEAA07F-C1C7-092A-5738-867645EC9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5" y="3850096"/>
            <a:ext cx="4899316" cy="192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5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87720-4DDE-2BF0-3E82-48CA46DA9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912CAA7F-332B-40EC-ADE1-E7DD31EDFCB0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08870C0C-8400-C453-51B3-A3B91FAA2275}"/>
              </a:ext>
            </a:extLst>
          </p:cNvPr>
          <p:cNvSpPr/>
          <p:nvPr/>
        </p:nvSpPr>
        <p:spPr>
          <a:xfrm>
            <a:off x="419100" y="3390900"/>
            <a:ext cx="3327350" cy="1790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endParaRPr lang="en-US" sz="98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D9BC82-9B9B-CED9-4189-495D9E0085B6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Single solution metaheuristics 1/2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478CB72-A9A5-E6EA-6F1F-C7DA38F237DF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A154D1C-1332-8B67-21DD-E370707E6DBA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 descr="Immagine che contiene testo, schermata, diagramma, cerchio&#10;&#10;Il contenuto generato dall'IA potrebbe non essere corretto.">
            <a:extLst>
              <a:ext uri="{FF2B5EF4-FFF2-40B4-BE49-F238E27FC236}">
                <a16:creationId xmlns:a16="http://schemas.microsoft.com/office/drawing/2014/main" id="{733C3903-AF4E-8F4E-F3EC-FAE71507A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05" y="852436"/>
            <a:ext cx="4563828" cy="2717552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E54DA47-DFB2-7E95-89CF-D45F11F512AB}"/>
              </a:ext>
            </a:extLst>
          </p:cNvPr>
          <p:cNvSpPr txBox="1"/>
          <p:nvPr/>
        </p:nvSpPr>
        <p:spPr>
          <a:xfrm>
            <a:off x="419100" y="796926"/>
            <a:ext cx="52412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S-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metaheuristics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migliorano una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singola soluzione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attraverso un processo iterativo composto da due fasi principali: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Fase di generazione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 partire dalla soluzione corrente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si generano nuove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soluzioni candidate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C(s)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Queste soluzioni derivano da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piccole trasformazioni locali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(mosse, scambi, inserimenti…).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esplora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poi lo spazio di ricerca.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Fase di sostituzione (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replacement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Tra le soluzioni candidate si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seleziona una nuova soluzione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s′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da adottare.</a:t>
            </a:r>
          </a:p>
          <a:p>
            <a:pPr>
              <a:buNone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processo si ripete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finché non viene soddisfatto un criterio di arresto (nessun miglioramento, limite di tempo o numero massimo di iterazioni).</a:t>
            </a:r>
          </a:p>
        </p:txBody>
      </p:sp>
      <p:pic>
        <p:nvPicPr>
          <p:cNvPr id="19" name="Immagine 18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B2B118AF-FEC6-6747-0717-1A0C764F7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03" y="4184603"/>
            <a:ext cx="5585011" cy="22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7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D7DD0-4A73-3904-F314-F9560357D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BDCE4F7E-F9AC-2968-AC16-C97F46DCEA28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6456001E-1D95-00DE-87FA-28DC5CA8FEAF}"/>
              </a:ext>
            </a:extLst>
          </p:cNvPr>
          <p:cNvSpPr/>
          <p:nvPr/>
        </p:nvSpPr>
        <p:spPr>
          <a:xfrm>
            <a:off x="419100" y="3390900"/>
            <a:ext cx="3327350" cy="1790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endParaRPr lang="en-US" sz="98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E22129-E0F2-62E1-8579-EA834AB29D18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Single solution metaheuristics 2/2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8EDCBA4-9E5B-F189-CA6E-177F092117E5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7FBEF39-D28A-1229-9255-63AC836B0133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BA8D312-8FDA-F1B1-7A1D-54836C4D5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35730"/>
              </p:ext>
            </p:extLst>
          </p:nvPr>
        </p:nvGraphicFramePr>
        <p:xfrm>
          <a:off x="696190" y="1200621"/>
          <a:ext cx="10633364" cy="3718698"/>
        </p:xfrm>
        <a:graphic>
          <a:graphicData uri="http://schemas.openxmlformats.org/drawingml/2006/table">
            <a:tbl>
              <a:tblPr/>
              <a:tblGrid>
                <a:gridCol w="2766916">
                  <a:extLst>
                    <a:ext uri="{9D8B030D-6E8A-4147-A177-3AD203B41FA5}">
                      <a16:colId xmlns:a16="http://schemas.microsoft.com/office/drawing/2014/main" val="439681790"/>
                    </a:ext>
                  </a:extLst>
                </a:gridCol>
                <a:gridCol w="4321993">
                  <a:extLst>
                    <a:ext uri="{9D8B030D-6E8A-4147-A177-3AD203B41FA5}">
                      <a16:colId xmlns:a16="http://schemas.microsoft.com/office/drawing/2014/main" val="1887213876"/>
                    </a:ext>
                  </a:extLst>
                </a:gridCol>
                <a:gridCol w="3544455">
                  <a:extLst>
                    <a:ext uri="{9D8B030D-6E8A-4147-A177-3AD203B41FA5}">
                      <a16:colId xmlns:a16="http://schemas.microsoft.com/office/drawing/2014/main" val="470864096"/>
                    </a:ext>
                  </a:extLst>
                </a:gridCol>
              </a:tblGrid>
              <a:tr h="2439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Aspetto</a:t>
                      </a:r>
                      <a:endParaRPr lang="it-IT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Euristiche (es. Local </a:t>
                      </a:r>
                      <a:r>
                        <a:rPr lang="it-IT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Search</a:t>
                      </a:r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)</a:t>
                      </a:r>
                      <a:endParaRPr lang="it-I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Single-Solution </a:t>
                      </a:r>
                      <a:r>
                        <a:rPr lang="it-IT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Metaheuristics</a:t>
                      </a:r>
                      <a:endParaRPr lang="it-I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573707"/>
                  </a:ext>
                </a:extLst>
              </a:tr>
              <a:tr h="426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Punto di partenza</a:t>
                      </a:r>
                      <a:endParaRPr lang="it-IT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Partono da una singola soluzione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Partono da una singola soluzione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747661"/>
                  </a:ext>
                </a:extLst>
              </a:tr>
              <a:tr h="426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Meccanismo base</a:t>
                      </a:r>
                      <a:endParaRPr lang="it-IT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Migliorano localmente la soluzione (esplorano il vicinato)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Usano una Local Search come “motore interno”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127795"/>
                  </a:ext>
                </a:extLst>
              </a:tr>
              <a:tr h="426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Comportamento</a:t>
                      </a:r>
                      <a:endParaRPr lang="it-IT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Si fermano quando trovano un </a:t>
                      </a:r>
                      <a:r>
                        <a:rPr lang="it-IT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ottimo locale</a:t>
                      </a:r>
                      <a:endParaRPr lang="it-IT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Introducono </a:t>
                      </a:r>
                      <a:r>
                        <a:rPr lang="it-IT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strategie per sfuggire</a:t>
                      </a: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agli ottimi locali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253260"/>
                  </a:ext>
                </a:extLst>
              </a:tr>
              <a:tr h="6097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Strategie aggiuntive</a:t>
                      </a:r>
                      <a:endParaRPr lang="it-IT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Nessuna (solo miglioramenti locali)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Accettazione probabilistica (SA), Memoria (Tabu </a:t>
                      </a:r>
                      <a:r>
                        <a:rPr lang="it-I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Search</a:t>
                      </a: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947227"/>
                  </a:ext>
                </a:extLst>
              </a:tr>
              <a:tr h="426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Obiettivo</a:t>
                      </a:r>
                      <a:endParaRPr lang="it-IT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Raffinare una soluzione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Esplorare una parte più ampia dello spazio di ricerca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608182"/>
                  </a:ext>
                </a:extLst>
              </a:tr>
              <a:tr h="2439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Risultato</a:t>
                      </a:r>
                      <a:endParaRPr lang="it-IT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Buona soluzione locale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Soluzione </a:t>
                      </a:r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più robusta</a:t>
                      </a:r>
                      <a:endParaRPr lang="it-I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427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07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17482</TotalTime>
  <Words>2798</Words>
  <Application>Microsoft Office PowerPoint</Application>
  <PresentationFormat>Widescreen</PresentationFormat>
  <Paragraphs>264</Paragraphs>
  <Slides>26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Aptos</vt:lpstr>
      <vt:lpstr>Aptos Display</vt:lpstr>
      <vt:lpstr>Arial</vt:lpstr>
      <vt:lpstr>Bierstadt</vt:lpstr>
      <vt:lpstr>Cambria Math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Carolina Crespi</dc:creator>
  <cp:lastModifiedBy>Carolina Crespi</cp:lastModifiedBy>
  <cp:revision>88</cp:revision>
  <dcterms:created xsi:type="dcterms:W3CDTF">2025-04-08T11:45:57Z</dcterms:created>
  <dcterms:modified xsi:type="dcterms:W3CDTF">2025-10-28T13:35:44Z</dcterms:modified>
</cp:coreProperties>
</file>