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56" r:id="rId2"/>
    <p:sldId id="565" r:id="rId3"/>
    <p:sldId id="566" r:id="rId4"/>
    <p:sldId id="567" r:id="rId5"/>
    <p:sldId id="569" r:id="rId6"/>
    <p:sldId id="570" r:id="rId7"/>
    <p:sldId id="575" r:id="rId8"/>
    <p:sldId id="576" r:id="rId9"/>
    <p:sldId id="572" r:id="rId10"/>
    <p:sldId id="584" r:id="rId11"/>
    <p:sldId id="577" r:id="rId12"/>
    <p:sldId id="586" r:id="rId13"/>
    <p:sldId id="587" r:id="rId14"/>
    <p:sldId id="598" r:id="rId15"/>
    <p:sldId id="596" r:id="rId16"/>
    <p:sldId id="597" r:id="rId17"/>
    <p:sldId id="595" r:id="rId18"/>
    <p:sldId id="594" r:id="rId19"/>
    <p:sldId id="600" r:id="rId20"/>
    <p:sldId id="601" r:id="rId21"/>
    <p:sldId id="592" r:id="rId22"/>
    <p:sldId id="603" r:id="rId23"/>
    <p:sldId id="604" r:id="rId24"/>
    <p:sldId id="608" r:id="rId25"/>
    <p:sldId id="606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30F"/>
    <a:srgbClr val="29D7BA"/>
    <a:srgbClr val="C7F030"/>
    <a:srgbClr val="FFFF00"/>
    <a:srgbClr val="DEA900"/>
    <a:srgbClr val="CC9900"/>
    <a:srgbClr val="70AD47"/>
    <a:srgbClr val="4472C4"/>
    <a:srgbClr val="FF0000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05A20-C733-4E93-972A-1E11AC62D16E}" v="2257" dt="2025-04-12T15:56:53.51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0518" autoAdjust="0"/>
  </p:normalViewPr>
  <p:slideViewPr>
    <p:cSldViewPr snapToGrid="0">
      <p:cViewPr varScale="1">
        <p:scale>
          <a:sx n="92" d="100"/>
          <a:sy n="92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Crespi" userId="7cdad10e781ff918" providerId="LiveId" clId="{71205A20-C733-4E93-972A-1E11AC62D16E}"/>
    <pc:docChg chg="undo custSel addSld delSld modSld sldOrd addSection modSection">
      <pc:chgData name="Carolina Crespi" userId="7cdad10e781ff918" providerId="LiveId" clId="{71205A20-C733-4E93-972A-1E11AC62D16E}" dt="2025-04-16T13:36:18.349" v="7828" actId="113"/>
      <pc:docMkLst>
        <pc:docMk/>
      </pc:docMkLst>
      <pc:sldChg chg="addSp modSp del mod">
        <pc:chgData name="Carolina Crespi" userId="7cdad10e781ff918" providerId="LiveId" clId="{71205A20-C733-4E93-972A-1E11AC62D16E}" dt="2025-04-11T10:05:54.295" v="3755" actId="47"/>
        <pc:sldMkLst>
          <pc:docMk/>
          <pc:sldMk cId="515370671" sldId="256"/>
        </pc:sldMkLst>
      </pc:sldChg>
      <pc:sldChg chg="addSp delSp modSp mod setBg">
        <pc:chgData name="Carolina Crespi" userId="7cdad10e781ff918" providerId="LiveId" clId="{71205A20-C733-4E93-972A-1E11AC62D16E}" dt="2025-04-12T12:00:46.448" v="7406" actId="27614"/>
        <pc:sldMkLst>
          <pc:docMk/>
          <pc:sldMk cId="738506715" sldId="258"/>
        </pc:sldMkLst>
        <pc:spChg chg="mod">
          <ac:chgData name="Carolina Crespi" userId="7cdad10e781ff918" providerId="LiveId" clId="{71205A20-C733-4E93-972A-1E11AC62D16E}" dt="2025-04-12T12:00:44.384" v="7404" actId="26606"/>
          <ac:spMkLst>
            <pc:docMk/>
            <pc:sldMk cId="738506715" sldId="258"/>
            <ac:spMk id="2" creationId="{8BD4A022-F63B-DA8B-1255-D037C7C590F0}"/>
          </ac:spMkLst>
        </pc:spChg>
        <pc:spChg chg="mod">
          <ac:chgData name="Carolina Crespi" userId="7cdad10e781ff918" providerId="LiveId" clId="{71205A20-C733-4E93-972A-1E11AC62D16E}" dt="2025-04-12T12:00:44.384" v="7404" actId="26606"/>
          <ac:spMkLst>
            <pc:docMk/>
            <pc:sldMk cId="738506715" sldId="258"/>
            <ac:spMk id="3" creationId="{0D032B8A-3D90-6DA2-44FB-EE98AE312BF1}"/>
          </ac:spMkLst>
        </pc:spChg>
        <pc:spChg chg="add">
          <ac:chgData name="Carolina Crespi" userId="7cdad10e781ff918" providerId="LiveId" clId="{71205A20-C733-4E93-972A-1E11AC62D16E}" dt="2025-04-12T12:00:44.388" v="7405" actId="26606"/>
          <ac:spMkLst>
            <pc:docMk/>
            <pc:sldMk cId="738506715" sldId="258"/>
            <ac:spMk id="29" creationId="{E81BF4F6-F2CF-4984-9D14-D6966D92F99F}"/>
          </ac:spMkLst>
        </pc:spChg>
        <pc:spChg chg="add">
          <ac:chgData name="Carolina Crespi" userId="7cdad10e781ff918" providerId="LiveId" clId="{71205A20-C733-4E93-972A-1E11AC62D16E}" dt="2025-04-12T12:00:44.388" v="7405" actId="26606"/>
          <ac:spMkLst>
            <pc:docMk/>
            <pc:sldMk cId="738506715" sldId="258"/>
            <ac:spMk id="30" creationId="{C0763A76-9F1C-4FC5-82B7-DD475DA461B2}"/>
          </ac:spMkLst>
        </pc:spChg>
        <pc:picChg chg="add mod">
          <ac:chgData name="Carolina Crespi" userId="7cdad10e781ff918" providerId="LiveId" clId="{71205A20-C733-4E93-972A-1E11AC62D16E}" dt="2025-04-12T12:00:46.448" v="7406" actId="27614"/>
          <ac:picMkLst>
            <pc:docMk/>
            <pc:sldMk cId="738506715" sldId="258"/>
            <ac:picMk id="6" creationId="{6C6E270F-F4B0-BE11-E992-FB4F4AF983C8}"/>
          </ac:picMkLst>
        </pc:picChg>
      </pc:sldChg>
      <pc:sldChg chg="addSp delSp modSp add del mod setBg">
        <pc:chgData name="Carolina Crespi" userId="7cdad10e781ff918" providerId="LiveId" clId="{71205A20-C733-4E93-972A-1E11AC62D16E}" dt="2025-04-09T07:19:11.395" v="102" actId="47"/>
        <pc:sldMkLst>
          <pc:docMk/>
          <pc:sldMk cId="112882767" sldId="259"/>
        </pc:sldMkLst>
      </pc:sldChg>
      <pc:sldChg chg="addSp delSp modSp add del mod">
        <pc:chgData name="Carolina Crespi" userId="7cdad10e781ff918" providerId="LiveId" clId="{71205A20-C733-4E93-972A-1E11AC62D16E}" dt="2025-04-08T18:39:30.888" v="63" actId="47"/>
        <pc:sldMkLst>
          <pc:docMk/>
          <pc:sldMk cId="3145249236" sldId="260"/>
        </pc:sldMkLst>
      </pc:sldChg>
      <pc:sldChg chg="addSp delSp modSp add del mod ord delDesignElem">
        <pc:chgData name="Carolina Crespi" userId="7cdad10e781ff918" providerId="LiveId" clId="{71205A20-C733-4E93-972A-1E11AC62D16E}" dt="2025-04-11T12:58:34.853" v="4372" actId="47"/>
        <pc:sldMkLst>
          <pc:docMk/>
          <pc:sldMk cId="473619941" sldId="261"/>
        </pc:sldMkLst>
      </pc:sldChg>
      <pc:sldChg chg="addSp delSp modSp add del mod ord delDesignElem">
        <pc:chgData name="Carolina Crespi" userId="7cdad10e781ff918" providerId="LiveId" clId="{71205A20-C733-4E93-972A-1E11AC62D16E}" dt="2025-04-11T12:58:33.841" v="4371" actId="47"/>
        <pc:sldMkLst>
          <pc:docMk/>
          <pc:sldMk cId="76934825" sldId="262"/>
        </pc:sldMkLst>
      </pc:sldChg>
      <pc:sldChg chg="addSp delSp modSp add mod ord delDesignElem">
        <pc:chgData name="Carolina Crespi" userId="7cdad10e781ff918" providerId="LiveId" clId="{71205A20-C733-4E93-972A-1E11AC62D16E}" dt="2025-04-12T15:56:21.714" v="7804" actId="1076"/>
        <pc:sldMkLst>
          <pc:docMk/>
          <pc:sldMk cId="1557388322" sldId="263"/>
        </pc:sldMkLst>
        <pc:spChg chg="add mod">
          <ac:chgData name="Carolina Crespi" userId="7cdad10e781ff918" providerId="LiveId" clId="{71205A20-C733-4E93-972A-1E11AC62D16E}" dt="2025-04-11T10:24:14.855" v="4125"/>
          <ac:spMkLst>
            <pc:docMk/>
            <pc:sldMk cId="1557388322" sldId="263"/>
            <ac:spMk id="2" creationId="{320756A4-A466-4B63-A915-2F47253CF775}"/>
          </ac:spMkLst>
        </pc:spChg>
        <pc:spChg chg="add mod">
          <ac:chgData name="Carolina Crespi" userId="7cdad10e781ff918" providerId="LiveId" clId="{71205A20-C733-4E93-972A-1E11AC62D16E}" dt="2025-04-09T13:48:20.078" v="1646"/>
          <ac:spMkLst>
            <pc:docMk/>
            <pc:sldMk cId="1557388322" sldId="263"/>
            <ac:spMk id="3" creationId="{157BA645-152E-092F-B64B-BE0DF25FCF0A}"/>
          </ac:spMkLst>
        </pc:spChg>
        <pc:spChg chg="add mod">
          <ac:chgData name="Carolina Crespi" userId="7cdad10e781ff918" providerId="LiveId" clId="{71205A20-C733-4E93-972A-1E11AC62D16E}" dt="2025-04-09T13:48:20.078" v="1646"/>
          <ac:spMkLst>
            <pc:docMk/>
            <pc:sldMk cId="1557388322" sldId="263"/>
            <ac:spMk id="4" creationId="{97A4BFD0-1DC3-9AB7-4C93-36DA22EF37FA}"/>
          </ac:spMkLst>
        </pc:spChg>
        <pc:spChg chg="add del">
          <ac:chgData name="Carolina Crespi" userId="7cdad10e781ff918" providerId="LiveId" clId="{71205A20-C733-4E93-972A-1E11AC62D16E}" dt="2025-04-09T07:47:58.572" v="246"/>
          <ac:spMkLst>
            <pc:docMk/>
            <pc:sldMk cId="1557388322" sldId="263"/>
            <ac:spMk id="19" creationId="{E392BE85-C9EF-E79D-96AB-1C1DD267CE58}"/>
          </ac:spMkLst>
        </pc:spChg>
        <pc:picChg chg="add mod">
          <ac:chgData name="Carolina Crespi" userId="7cdad10e781ff918" providerId="LiveId" clId="{71205A20-C733-4E93-972A-1E11AC62D16E}" dt="2025-04-12T15:55:45.622" v="7793" actId="1076"/>
          <ac:picMkLst>
            <pc:docMk/>
            <pc:sldMk cId="1557388322" sldId="263"/>
            <ac:picMk id="5" creationId="{844E5C9F-C472-D6B0-32A5-696A84A6C385}"/>
          </ac:picMkLst>
        </pc:picChg>
        <pc:picChg chg="add mod">
          <ac:chgData name="Carolina Crespi" userId="7cdad10e781ff918" providerId="LiveId" clId="{71205A20-C733-4E93-972A-1E11AC62D16E}" dt="2025-04-12T15:55:43.410" v="7792" actId="1076"/>
          <ac:picMkLst>
            <pc:docMk/>
            <pc:sldMk cId="1557388322" sldId="263"/>
            <ac:picMk id="6" creationId="{E4588017-085E-9B59-522F-DFEF0267C07E}"/>
          </ac:picMkLst>
        </pc:picChg>
        <pc:picChg chg="add mod">
          <ac:chgData name="Carolina Crespi" userId="7cdad10e781ff918" providerId="LiveId" clId="{71205A20-C733-4E93-972A-1E11AC62D16E}" dt="2025-04-12T15:55:38.394" v="7789" actId="1076"/>
          <ac:picMkLst>
            <pc:docMk/>
            <pc:sldMk cId="1557388322" sldId="263"/>
            <ac:picMk id="7" creationId="{80B8953F-6F71-0D46-1D16-B6BE9923C448}"/>
          </ac:picMkLst>
        </pc:picChg>
        <pc:picChg chg="add mod">
          <ac:chgData name="Carolina Crespi" userId="7cdad10e781ff918" providerId="LiveId" clId="{71205A20-C733-4E93-972A-1E11AC62D16E}" dt="2025-04-12T15:56:18.571" v="7802" actId="1076"/>
          <ac:picMkLst>
            <pc:docMk/>
            <pc:sldMk cId="1557388322" sldId="263"/>
            <ac:picMk id="8" creationId="{FB7144DC-C9BC-FA6F-2184-17AAF4EECA95}"/>
          </ac:picMkLst>
        </pc:picChg>
        <pc:picChg chg="add mod">
          <ac:chgData name="Carolina Crespi" userId="7cdad10e781ff918" providerId="LiveId" clId="{71205A20-C733-4E93-972A-1E11AC62D16E}" dt="2025-04-12T15:56:19.978" v="7803" actId="1076"/>
          <ac:picMkLst>
            <pc:docMk/>
            <pc:sldMk cId="1557388322" sldId="263"/>
            <ac:picMk id="9" creationId="{EBA994D5-0AB3-2A64-C75D-B6B37D69871A}"/>
          </ac:picMkLst>
        </pc:picChg>
        <pc:picChg chg="mod">
          <ac:chgData name="Carolina Crespi" userId="7cdad10e781ff918" providerId="LiveId" clId="{71205A20-C733-4E93-972A-1E11AC62D16E}" dt="2025-04-11T13:31:22.866" v="4509" actId="1076"/>
          <ac:picMkLst>
            <pc:docMk/>
            <pc:sldMk cId="1557388322" sldId="263"/>
            <ac:picMk id="10" creationId="{98B5DE73-4260-C012-AD89-D1BFF5FBA953}"/>
          </ac:picMkLst>
        </pc:picChg>
        <pc:picChg chg="add mod">
          <ac:chgData name="Carolina Crespi" userId="7cdad10e781ff918" providerId="LiveId" clId="{71205A20-C733-4E93-972A-1E11AC62D16E}" dt="2025-04-12T15:56:21.714" v="7804" actId="1076"/>
          <ac:picMkLst>
            <pc:docMk/>
            <pc:sldMk cId="1557388322" sldId="263"/>
            <ac:picMk id="11" creationId="{8F35375B-8F9A-F290-A72A-CF7BB09EA04F}"/>
          </ac:picMkLst>
        </pc:picChg>
        <pc:picChg chg="add mod">
          <ac:chgData name="Carolina Crespi" userId="7cdad10e781ff918" providerId="LiveId" clId="{71205A20-C733-4E93-972A-1E11AC62D16E}" dt="2025-04-11T13:31:24.528" v="4510" actId="1076"/>
          <ac:picMkLst>
            <pc:docMk/>
            <pc:sldMk cId="1557388322" sldId="263"/>
            <ac:picMk id="16" creationId="{0CD138FB-3A8D-B23A-C2D6-3049E3067523}"/>
          </ac:picMkLst>
        </pc:picChg>
        <pc:picChg chg="add mod">
          <ac:chgData name="Carolina Crespi" userId="7cdad10e781ff918" providerId="LiveId" clId="{71205A20-C733-4E93-972A-1E11AC62D16E}" dt="2025-04-11T14:05:54.431" v="4707" actId="1076"/>
          <ac:picMkLst>
            <pc:docMk/>
            <pc:sldMk cId="1557388322" sldId="263"/>
            <ac:picMk id="17" creationId="{96E54D72-B3A5-B62C-4104-394F0444A6D2}"/>
          </ac:picMkLst>
        </pc:picChg>
      </pc:sldChg>
      <pc:sldChg chg="modSp add del mod">
        <pc:chgData name="Carolina Crespi" userId="7cdad10e781ff918" providerId="LiveId" clId="{71205A20-C733-4E93-972A-1E11AC62D16E}" dt="2025-04-09T14:37:25.687" v="1914" actId="47"/>
        <pc:sldMkLst>
          <pc:docMk/>
          <pc:sldMk cId="3946618404" sldId="264"/>
        </pc:sldMkLst>
      </pc:sldChg>
      <pc:sldChg chg="modSp add del mod">
        <pc:chgData name="Carolina Crespi" userId="7cdad10e781ff918" providerId="LiveId" clId="{71205A20-C733-4E93-972A-1E11AC62D16E}" dt="2025-04-10T15:24:00.877" v="2624" actId="47"/>
        <pc:sldMkLst>
          <pc:docMk/>
          <pc:sldMk cId="3974005577" sldId="265"/>
        </pc:sldMkLst>
      </pc:sldChg>
      <pc:sldChg chg="modSp add del mod">
        <pc:chgData name="Carolina Crespi" userId="7cdad10e781ff918" providerId="LiveId" clId="{71205A20-C733-4E93-972A-1E11AC62D16E}" dt="2025-04-09T13:46:05.965" v="1566" actId="47"/>
        <pc:sldMkLst>
          <pc:docMk/>
          <pc:sldMk cId="1795666804" sldId="266"/>
        </pc:sldMkLst>
      </pc:sldChg>
      <pc:sldChg chg="addSp delSp modSp add del mod ord">
        <pc:chgData name="Carolina Crespi" userId="7cdad10e781ff918" providerId="LiveId" clId="{71205A20-C733-4E93-972A-1E11AC62D16E}" dt="2025-04-11T09:56:43.758" v="3693" actId="47"/>
        <pc:sldMkLst>
          <pc:docMk/>
          <pc:sldMk cId="390500730" sldId="267"/>
        </pc:sldMkLst>
      </pc:sldChg>
      <pc:sldChg chg="addSp delSp modSp add del mod ord">
        <pc:chgData name="Carolina Crespi" userId="7cdad10e781ff918" providerId="LiveId" clId="{71205A20-C733-4E93-972A-1E11AC62D16E}" dt="2025-04-12T15:33:18.220" v="7627" actId="47"/>
        <pc:sldMkLst>
          <pc:docMk/>
          <pc:sldMk cId="1910111932" sldId="268"/>
        </pc:sldMkLst>
      </pc:sldChg>
      <pc:sldChg chg="addSp delSp modSp add del mod ord">
        <pc:chgData name="Carolina Crespi" userId="7cdad10e781ff918" providerId="LiveId" clId="{71205A20-C733-4E93-972A-1E11AC62D16E}" dt="2025-04-12T15:34:28.627" v="7632" actId="47"/>
        <pc:sldMkLst>
          <pc:docMk/>
          <pc:sldMk cId="1589407233" sldId="269"/>
        </pc:sldMkLst>
      </pc:sldChg>
      <pc:sldChg chg="addSp delSp modSp add del mod ord">
        <pc:chgData name="Carolina Crespi" userId="7cdad10e781ff918" providerId="LiveId" clId="{71205A20-C733-4E93-972A-1E11AC62D16E}" dt="2025-04-12T15:34:30.179" v="7633" actId="47"/>
        <pc:sldMkLst>
          <pc:docMk/>
          <pc:sldMk cId="1998786928" sldId="270"/>
        </pc:sldMkLst>
      </pc:sldChg>
      <pc:sldChg chg="addSp delSp modSp add del mod">
        <pc:chgData name="Carolina Crespi" userId="7cdad10e781ff918" providerId="LiveId" clId="{71205A20-C733-4E93-972A-1E11AC62D16E}" dt="2025-04-09T09:07:04.342" v="1068" actId="47"/>
        <pc:sldMkLst>
          <pc:docMk/>
          <pc:sldMk cId="2448164162" sldId="271"/>
        </pc:sldMkLst>
      </pc:sldChg>
      <pc:sldChg chg="addSp delSp modSp add del mod ord">
        <pc:chgData name="Carolina Crespi" userId="7cdad10e781ff918" providerId="LiveId" clId="{71205A20-C733-4E93-972A-1E11AC62D16E}" dt="2025-04-12T15:24:50.331" v="7551" actId="47"/>
        <pc:sldMkLst>
          <pc:docMk/>
          <pc:sldMk cId="451208866" sldId="272"/>
        </pc:sldMkLst>
      </pc:sldChg>
      <pc:sldChg chg="addSp delSp modSp add del mod ord">
        <pc:chgData name="Carolina Crespi" userId="7cdad10e781ff918" providerId="LiveId" clId="{71205A20-C733-4E93-972A-1E11AC62D16E}" dt="2025-04-12T15:24:25.474" v="7545" actId="47"/>
        <pc:sldMkLst>
          <pc:docMk/>
          <pc:sldMk cId="4056210882" sldId="273"/>
        </pc:sldMkLst>
      </pc:sldChg>
      <pc:sldChg chg="addSp delSp modSp add del mod">
        <pc:chgData name="Carolina Crespi" userId="7cdad10e781ff918" providerId="LiveId" clId="{71205A20-C733-4E93-972A-1E11AC62D16E}" dt="2025-04-11T09:54:15.184" v="3681" actId="47"/>
        <pc:sldMkLst>
          <pc:docMk/>
          <pc:sldMk cId="3071843336" sldId="274"/>
        </pc:sldMkLst>
      </pc:sldChg>
      <pc:sldChg chg="addSp delSp modSp add del mod">
        <pc:chgData name="Carolina Crespi" userId="7cdad10e781ff918" providerId="LiveId" clId="{71205A20-C733-4E93-972A-1E11AC62D16E}" dt="2025-04-11T09:54:46.682" v="3686" actId="47"/>
        <pc:sldMkLst>
          <pc:docMk/>
          <pc:sldMk cId="2808841001" sldId="275"/>
        </pc:sldMkLst>
      </pc:sldChg>
      <pc:sldChg chg="addSp delSp modSp add mod">
        <pc:chgData name="Carolina Crespi" userId="7cdad10e781ff918" providerId="LiveId" clId="{71205A20-C733-4E93-972A-1E11AC62D16E}" dt="2025-04-12T15:24:32.131" v="7549" actId="22"/>
        <pc:sldMkLst>
          <pc:docMk/>
          <pc:sldMk cId="3819726768" sldId="276"/>
        </pc:sldMkLst>
        <pc:spChg chg="add mod">
          <ac:chgData name="Carolina Crespi" userId="7cdad10e781ff918" providerId="LiveId" clId="{71205A20-C733-4E93-972A-1E11AC62D16E}" dt="2025-04-11T12:44:01.339" v="4291" actId="2711"/>
          <ac:spMkLst>
            <pc:docMk/>
            <pc:sldMk cId="3819726768" sldId="276"/>
            <ac:spMk id="2" creationId="{6F960327-7264-A5D1-9EDC-7445EF8920B4}"/>
          </ac:spMkLst>
        </pc:spChg>
        <pc:spChg chg="add mod">
          <ac:chgData name="Carolina Crespi" userId="7cdad10e781ff918" providerId="LiveId" clId="{71205A20-C733-4E93-972A-1E11AC62D16E}" dt="2025-04-09T08:46:07.797" v="580"/>
          <ac:spMkLst>
            <pc:docMk/>
            <pc:sldMk cId="3819726768" sldId="276"/>
            <ac:spMk id="13" creationId="{6E235CE6-E2C8-6CD0-64C1-AB424FA65F14}"/>
          </ac:spMkLst>
        </pc:spChg>
        <pc:spChg chg="add mod">
          <ac:chgData name="Carolina Crespi" userId="7cdad10e781ff918" providerId="LiveId" clId="{71205A20-C733-4E93-972A-1E11AC62D16E}" dt="2025-04-09T08:46:07.797" v="580"/>
          <ac:spMkLst>
            <pc:docMk/>
            <pc:sldMk cId="3819726768" sldId="276"/>
            <ac:spMk id="14" creationId="{0EAA1E74-679D-A171-6457-16F3859CDEFD}"/>
          </ac:spMkLst>
        </pc:spChg>
        <pc:graphicFrameChg chg="add mod">
          <ac:chgData name="Carolina Crespi" userId="7cdad10e781ff918" providerId="LiveId" clId="{71205A20-C733-4E93-972A-1E11AC62D16E}" dt="2025-04-12T15:23:11.352" v="7540" actId="20577"/>
          <ac:graphicFrameMkLst>
            <pc:docMk/>
            <pc:sldMk cId="3819726768" sldId="276"/>
            <ac:graphicFrameMk id="6" creationId="{92A96733-3299-2570-D886-46A968A50EF0}"/>
          </ac:graphicFrameMkLst>
        </pc:graphicFrameChg>
        <pc:picChg chg="add mod">
          <ac:chgData name="Carolina Crespi" userId="7cdad10e781ff918" providerId="LiveId" clId="{71205A20-C733-4E93-972A-1E11AC62D16E}" dt="2025-04-12T11:53:48.034" v="7331" actId="1076"/>
          <ac:picMkLst>
            <pc:docMk/>
            <pc:sldMk cId="3819726768" sldId="276"/>
            <ac:picMk id="3" creationId="{F76A00CF-F0CA-31D6-39B1-3FFE3EDB1340}"/>
          </ac:picMkLst>
        </pc:picChg>
      </pc:sldChg>
      <pc:sldChg chg="addSp delSp modSp add del mod ord">
        <pc:chgData name="Carolina Crespi" userId="7cdad10e781ff918" providerId="LiveId" clId="{71205A20-C733-4E93-972A-1E11AC62D16E}" dt="2025-04-12T11:52:15.240" v="7297" actId="47"/>
        <pc:sldMkLst>
          <pc:docMk/>
          <pc:sldMk cId="1138306758" sldId="277"/>
        </pc:sldMkLst>
      </pc:sldChg>
      <pc:sldChg chg="addSp delSp modSp add del mod">
        <pc:chgData name="Carolina Crespi" userId="7cdad10e781ff918" providerId="LiveId" clId="{71205A20-C733-4E93-972A-1E11AC62D16E}" dt="2025-04-11T09:53:00.151" v="3663" actId="47"/>
        <pc:sldMkLst>
          <pc:docMk/>
          <pc:sldMk cId="2498853936" sldId="278"/>
        </pc:sldMkLst>
      </pc:sldChg>
      <pc:sldChg chg="addSp delSp modSp add del mod">
        <pc:chgData name="Carolina Crespi" userId="7cdad10e781ff918" providerId="LiveId" clId="{71205A20-C733-4E93-972A-1E11AC62D16E}" dt="2025-04-11T14:24:07.610" v="4918" actId="47"/>
        <pc:sldMkLst>
          <pc:docMk/>
          <pc:sldMk cId="2717053190" sldId="279"/>
        </pc:sldMkLst>
      </pc:sldChg>
      <pc:sldChg chg="addSp delSp modSp add del mod">
        <pc:chgData name="Carolina Crespi" userId="7cdad10e781ff918" providerId="LiveId" clId="{71205A20-C733-4E93-972A-1E11AC62D16E}" dt="2025-04-09T08:58:01.331" v="825" actId="47"/>
        <pc:sldMkLst>
          <pc:docMk/>
          <pc:sldMk cId="2187065980" sldId="280"/>
        </pc:sldMkLst>
      </pc:sldChg>
      <pc:sldChg chg="addSp delSp modSp add mod">
        <pc:chgData name="Carolina Crespi" userId="7cdad10e781ff918" providerId="LiveId" clId="{71205A20-C733-4E93-972A-1E11AC62D16E}" dt="2025-04-11T14:55:20.168" v="5044" actId="207"/>
        <pc:sldMkLst>
          <pc:docMk/>
          <pc:sldMk cId="2853516598" sldId="281"/>
        </pc:sldMkLst>
        <pc:spChg chg="add mod">
          <ac:chgData name="Carolina Crespi" userId="7cdad10e781ff918" providerId="LiveId" clId="{71205A20-C733-4E93-972A-1E11AC62D16E}" dt="2025-04-09T13:49:54.050" v="1684"/>
          <ac:spMkLst>
            <pc:docMk/>
            <pc:sldMk cId="2853516598" sldId="281"/>
            <ac:spMk id="3" creationId="{8EC39451-E932-14A1-76DB-FBE313E0C4D6}"/>
          </ac:spMkLst>
        </pc:spChg>
        <pc:spChg chg="add mod">
          <ac:chgData name="Carolina Crespi" userId="7cdad10e781ff918" providerId="LiveId" clId="{71205A20-C733-4E93-972A-1E11AC62D16E}" dt="2025-04-11T10:25:57.821" v="4166"/>
          <ac:spMkLst>
            <pc:docMk/>
            <pc:sldMk cId="2853516598" sldId="281"/>
            <ac:spMk id="4" creationId="{0E3D2699-DA9E-1617-3D45-4FA1A4B3A3FF}"/>
          </ac:spMkLst>
        </pc:spChg>
        <pc:graphicFrameChg chg="add mod modGraphic">
          <ac:chgData name="Carolina Crespi" userId="7cdad10e781ff918" providerId="LiveId" clId="{71205A20-C733-4E93-972A-1E11AC62D16E}" dt="2025-04-11T14:55:20.168" v="5044" actId="207"/>
          <ac:graphicFrameMkLst>
            <pc:docMk/>
            <pc:sldMk cId="2853516598" sldId="281"/>
            <ac:graphicFrameMk id="5" creationId="{1052D75D-0BE8-4A32-BEAC-F6878D37F50B}"/>
          </ac:graphicFrameMkLst>
        </pc:graphicFrameChg>
      </pc:sldChg>
      <pc:sldChg chg="addSp delSp modSp add del mod">
        <pc:chgData name="Carolina Crespi" userId="7cdad10e781ff918" providerId="LiveId" clId="{71205A20-C733-4E93-972A-1E11AC62D16E}" dt="2025-04-11T14:57:15.182" v="5056" actId="47"/>
        <pc:sldMkLst>
          <pc:docMk/>
          <pc:sldMk cId="1593335908" sldId="282"/>
        </pc:sldMkLst>
      </pc:sldChg>
      <pc:sldChg chg="addSp delSp modSp add del mod ord">
        <pc:chgData name="Carolina Crespi" userId="7cdad10e781ff918" providerId="LiveId" clId="{71205A20-C733-4E93-972A-1E11AC62D16E}" dt="2025-04-12T15:40:25.266" v="7757" actId="47"/>
        <pc:sldMkLst>
          <pc:docMk/>
          <pc:sldMk cId="2568541789" sldId="283"/>
        </pc:sldMkLst>
      </pc:sldChg>
      <pc:sldChg chg="addSp delSp modSp add del mod">
        <pc:chgData name="Carolina Crespi" userId="7cdad10e781ff918" providerId="LiveId" clId="{71205A20-C733-4E93-972A-1E11AC62D16E}" dt="2025-04-11T14:20:44.131" v="4896" actId="47"/>
        <pc:sldMkLst>
          <pc:docMk/>
          <pc:sldMk cId="1045691393" sldId="284"/>
        </pc:sldMkLst>
      </pc:sldChg>
      <pc:sldChg chg="addSp delSp modSp add del mod ord">
        <pc:chgData name="Carolina Crespi" userId="7cdad10e781ff918" providerId="LiveId" clId="{71205A20-C733-4E93-972A-1E11AC62D16E}" dt="2025-04-12T11:57:30.970" v="7391" actId="47"/>
        <pc:sldMkLst>
          <pc:docMk/>
          <pc:sldMk cId="146757894" sldId="285"/>
        </pc:sldMkLst>
      </pc:sldChg>
      <pc:sldChg chg="addSp delSp modSp add mod">
        <pc:chgData name="Carolina Crespi" userId="7cdad10e781ff918" providerId="LiveId" clId="{71205A20-C733-4E93-972A-1E11AC62D16E}" dt="2025-04-11T10:26:28.887" v="4180"/>
        <pc:sldMkLst>
          <pc:docMk/>
          <pc:sldMk cId="4075006922" sldId="286"/>
        </pc:sldMkLst>
        <pc:spChg chg="add mod">
          <ac:chgData name="Carolina Crespi" userId="7cdad10e781ff918" providerId="LiveId" clId="{71205A20-C733-4E93-972A-1E11AC62D16E}" dt="2025-04-11T10:26:28.887" v="4180"/>
          <ac:spMkLst>
            <pc:docMk/>
            <pc:sldMk cId="4075006922" sldId="286"/>
            <ac:spMk id="2" creationId="{4C0A6502-EC70-6DE0-2195-15F9130F862E}"/>
          </ac:spMkLst>
        </pc:spChg>
        <pc:spChg chg="add mod">
          <ac:chgData name="Carolina Crespi" userId="7cdad10e781ff918" providerId="LiveId" clId="{71205A20-C733-4E93-972A-1E11AC62D16E}" dt="2025-04-09T09:33:33.040" v="1466" actId="1035"/>
          <ac:spMkLst>
            <pc:docMk/>
            <pc:sldMk cId="4075006922" sldId="286"/>
            <ac:spMk id="15" creationId="{A8BA2707-135E-4834-E5D6-61A1F3270384}"/>
          </ac:spMkLst>
        </pc:spChg>
        <pc:spChg chg="add mod">
          <ac:chgData name="Carolina Crespi" userId="7cdad10e781ff918" providerId="LiveId" clId="{71205A20-C733-4E93-972A-1E11AC62D16E}" dt="2025-04-09T09:33:13.768" v="1448" actId="1076"/>
          <ac:spMkLst>
            <pc:docMk/>
            <pc:sldMk cId="4075006922" sldId="286"/>
            <ac:spMk id="16" creationId="{F7E14CFC-4399-18D6-2CCD-2E54A0D404C2}"/>
          </ac:spMkLst>
        </pc:spChg>
        <pc:spChg chg="add mod">
          <ac:chgData name="Carolina Crespi" userId="7cdad10e781ff918" providerId="LiveId" clId="{71205A20-C733-4E93-972A-1E11AC62D16E}" dt="2025-04-09T09:33:23.313" v="1453" actId="1036"/>
          <ac:spMkLst>
            <pc:docMk/>
            <pc:sldMk cId="4075006922" sldId="286"/>
            <ac:spMk id="17" creationId="{273C8837-5BD5-53E8-E106-A137109AF64C}"/>
          </ac:spMkLst>
        </pc:spChg>
        <pc:spChg chg="add mod">
          <ac:chgData name="Carolina Crespi" userId="7cdad10e781ff918" providerId="LiveId" clId="{71205A20-C733-4E93-972A-1E11AC62D16E}" dt="2025-04-09T09:33:16.353" v="1449" actId="1076"/>
          <ac:spMkLst>
            <pc:docMk/>
            <pc:sldMk cId="4075006922" sldId="286"/>
            <ac:spMk id="18" creationId="{52A1D069-2279-E1EA-28B1-19872FC4838B}"/>
          </ac:spMkLst>
        </pc:spChg>
        <pc:spChg chg="add mod">
          <ac:chgData name="Carolina Crespi" userId="7cdad10e781ff918" providerId="LiveId" clId="{71205A20-C733-4E93-972A-1E11AC62D16E}" dt="2025-04-09T13:53:09.915" v="1766"/>
          <ac:spMkLst>
            <pc:docMk/>
            <pc:sldMk cId="4075006922" sldId="286"/>
            <ac:spMk id="21" creationId="{79ECD4D8-3953-9293-FD58-4C2ACC7F6B89}"/>
          </ac:spMkLst>
        </pc:spChg>
        <pc:spChg chg="add mod">
          <ac:chgData name="Carolina Crespi" userId="7cdad10e781ff918" providerId="LiveId" clId="{71205A20-C733-4E93-972A-1E11AC62D16E}" dt="2025-04-09T13:53:09.915" v="1766"/>
          <ac:spMkLst>
            <pc:docMk/>
            <pc:sldMk cId="4075006922" sldId="286"/>
            <ac:spMk id="23" creationId="{403A7F48-558B-530B-E112-80E985BADA5E}"/>
          </ac:spMkLst>
        </pc:spChg>
        <pc:picChg chg="add mod">
          <ac:chgData name="Carolina Crespi" userId="7cdad10e781ff918" providerId="LiveId" clId="{71205A20-C733-4E93-972A-1E11AC62D16E}" dt="2025-04-09T09:33:06.021" v="1446" actId="1076"/>
          <ac:picMkLst>
            <pc:docMk/>
            <pc:sldMk cId="4075006922" sldId="286"/>
            <ac:picMk id="14" creationId="{A10D0C37-225B-95E7-2ECC-AC5B06E138D8}"/>
          </ac:picMkLst>
        </pc:picChg>
      </pc:sldChg>
      <pc:sldChg chg="addSp delSp modSp add mod">
        <pc:chgData name="Carolina Crespi" userId="7cdad10e781ff918" providerId="LiveId" clId="{71205A20-C733-4E93-972A-1E11AC62D16E}" dt="2025-04-11T10:26:31.937" v="4182"/>
        <pc:sldMkLst>
          <pc:docMk/>
          <pc:sldMk cId="1853447106" sldId="287"/>
        </pc:sldMkLst>
        <pc:spChg chg="add mod">
          <ac:chgData name="Carolina Crespi" userId="7cdad10e781ff918" providerId="LiveId" clId="{71205A20-C733-4E93-972A-1E11AC62D16E}" dt="2025-04-11T10:26:31.937" v="4182"/>
          <ac:spMkLst>
            <pc:docMk/>
            <pc:sldMk cId="1853447106" sldId="287"/>
            <ac:spMk id="2" creationId="{9DE6F41A-EF01-45C9-53BB-E42B4D4B5937}"/>
          </ac:spMkLst>
        </pc:spChg>
        <pc:spChg chg="add mod">
          <ac:chgData name="Carolina Crespi" userId="7cdad10e781ff918" providerId="LiveId" clId="{71205A20-C733-4E93-972A-1E11AC62D16E}" dt="2025-04-09T13:53:38.798" v="1786"/>
          <ac:spMkLst>
            <pc:docMk/>
            <pc:sldMk cId="1853447106" sldId="287"/>
            <ac:spMk id="7" creationId="{6C847CD0-FA57-A4B5-574D-A18D7459F5F4}"/>
          </ac:spMkLst>
        </pc:spChg>
        <pc:spChg chg="add mod">
          <ac:chgData name="Carolina Crespi" userId="7cdad10e781ff918" providerId="LiveId" clId="{71205A20-C733-4E93-972A-1E11AC62D16E}" dt="2025-04-09T13:53:38.798" v="1786"/>
          <ac:spMkLst>
            <pc:docMk/>
            <pc:sldMk cId="1853447106" sldId="287"/>
            <ac:spMk id="10" creationId="{2476BFD8-F110-2A4A-68F9-5B55F7FF3BEC}"/>
          </ac:spMkLst>
        </pc:spChg>
        <pc:picChg chg="add del mod">
          <ac:chgData name="Carolina Crespi" userId="7cdad10e781ff918" providerId="LiveId" clId="{71205A20-C733-4E93-972A-1E11AC62D16E}" dt="2025-04-09T13:53:42.559" v="1787" actId="1076"/>
          <ac:picMkLst>
            <pc:docMk/>
            <pc:sldMk cId="1853447106" sldId="287"/>
            <ac:picMk id="4" creationId="{E2807043-016A-2D7C-F5FF-5A7DFBAEBDA8}"/>
          </ac:picMkLst>
        </pc:picChg>
      </pc:sldChg>
      <pc:sldChg chg="addSp delSp modSp add del mod">
        <pc:chgData name="Carolina Crespi" userId="7cdad10e781ff918" providerId="LiveId" clId="{71205A20-C733-4E93-972A-1E11AC62D16E}" dt="2025-04-11T12:40:23.448" v="4257" actId="47"/>
        <pc:sldMkLst>
          <pc:docMk/>
          <pc:sldMk cId="2021620337" sldId="288"/>
        </pc:sldMkLst>
      </pc:sldChg>
      <pc:sldChg chg="addSp delSp modSp add del mod">
        <pc:chgData name="Carolina Crespi" userId="7cdad10e781ff918" providerId="LiveId" clId="{71205A20-C733-4E93-972A-1E11AC62D16E}" dt="2025-04-11T12:39:10.230" v="4252" actId="47"/>
        <pc:sldMkLst>
          <pc:docMk/>
          <pc:sldMk cId="2640650191" sldId="289"/>
        </pc:sldMkLst>
      </pc:sldChg>
      <pc:sldChg chg="addSp delSp modSp add mod ord">
        <pc:chgData name="Carolina Crespi" userId="7cdad10e781ff918" providerId="LiveId" clId="{71205A20-C733-4E93-972A-1E11AC62D16E}" dt="2025-04-12T11:57:28.474" v="7390" actId="1076"/>
        <pc:sldMkLst>
          <pc:docMk/>
          <pc:sldMk cId="3461509183" sldId="290"/>
        </pc:sldMkLst>
        <pc:spChg chg="add mod">
          <ac:chgData name="Carolina Crespi" userId="7cdad10e781ff918" providerId="LiveId" clId="{71205A20-C733-4E93-972A-1E11AC62D16E}" dt="2025-04-11T10:26:19.763" v="4176"/>
          <ac:spMkLst>
            <pc:docMk/>
            <pc:sldMk cId="3461509183" sldId="290"/>
            <ac:spMk id="2" creationId="{AA0A618A-C3C6-C4A8-6628-B6972C6DA9F4}"/>
          </ac:spMkLst>
        </pc:spChg>
        <pc:spChg chg="add mod">
          <ac:chgData name="Carolina Crespi" userId="7cdad10e781ff918" providerId="LiveId" clId="{71205A20-C733-4E93-972A-1E11AC62D16E}" dt="2025-04-09T13:50:09.391" v="1689"/>
          <ac:spMkLst>
            <pc:docMk/>
            <pc:sldMk cId="3461509183" sldId="290"/>
            <ac:spMk id="3" creationId="{246C9C44-AAB4-C06F-652C-DC3C9B1AB3E3}"/>
          </ac:spMkLst>
        </pc:spChg>
        <pc:spChg chg="add mod">
          <ac:chgData name="Carolina Crespi" userId="7cdad10e781ff918" providerId="LiveId" clId="{71205A20-C733-4E93-972A-1E11AC62D16E}" dt="2025-04-09T13:50:09.391" v="1689"/>
          <ac:spMkLst>
            <pc:docMk/>
            <pc:sldMk cId="3461509183" sldId="290"/>
            <ac:spMk id="5" creationId="{8C8CC496-A9AC-5869-49EB-8FC45C0269B7}"/>
          </ac:spMkLst>
        </pc:spChg>
        <pc:graphicFrameChg chg="add mod modGraphic">
          <ac:chgData name="Carolina Crespi" userId="7cdad10e781ff918" providerId="LiveId" clId="{71205A20-C733-4E93-972A-1E11AC62D16E}" dt="2025-04-12T11:56:42.121" v="7372" actId="1076"/>
          <ac:graphicFrameMkLst>
            <pc:docMk/>
            <pc:sldMk cId="3461509183" sldId="290"/>
            <ac:graphicFrameMk id="4" creationId="{E0C778F5-5559-B826-A18B-5E18B97F7E96}"/>
          </ac:graphicFrameMkLst>
        </pc:graphicFrameChg>
        <pc:graphicFrameChg chg="mod">
          <ac:chgData name="Carolina Crespi" userId="7cdad10e781ff918" providerId="LiveId" clId="{71205A20-C733-4E93-972A-1E11AC62D16E}" dt="2025-04-12T11:56:46.140" v="7373" actId="1076"/>
          <ac:graphicFrameMkLst>
            <pc:docMk/>
            <pc:sldMk cId="3461509183" sldId="290"/>
            <ac:graphicFrameMk id="6" creationId="{6FBD82CB-27D2-6FC7-1336-E210F6B2FD34}"/>
          </ac:graphicFrameMkLst>
        </pc:graphicFrameChg>
        <pc:graphicFrameChg chg="add mod modGraphic">
          <ac:chgData name="Carolina Crespi" userId="7cdad10e781ff918" providerId="LiveId" clId="{71205A20-C733-4E93-972A-1E11AC62D16E}" dt="2025-04-12T11:57:28.474" v="7390" actId="1076"/>
          <ac:graphicFrameMkLst>
            <pc:docMk/>
            <pc:sldMk cId="3461509183" sldId="290"/>
            <ac:graphicFrameMk id="8" creationId="{5F674040-4B79-5ADD-8C3B-19458A68C8C9}"/>
          </ac:graphicFrameMkLst>
        </pc:graphicFrameChg>
        <pc:picChg chg="add mod">
          <ac:chgData name="Carolina Crespi" userId="7cdad10e781ff918" providerId="LiveId" clId="{71205A20-C733-4E93-972A-1E11AC62D16E}" dt="2025-04-12T11:57:25.918" v="7389" actId="1076"/>
          <ac:picMkLst>
            <pc:docMk/>
            <pc:sldMk cId="3461509183" sldId="290"/>
            <ac:picMk id="7" creationId="{7E7EA61E-57F9-1E47-0EEC-F973B46E7BA8}"/>
          </ac:picMkLst>
        </pc:picChg>
      </pc:sldChg>
      <pc:sldChg chg="addSp delSp modSp add del mod">
        <pc:chgData name="Carolina Crespi" userId="7cdad10e781ff918" providerId="LiveId" clId="{71205A20-C733-4E93-972A-1E11AC62D16E}" dt="2025-04-10T13:38:06.859" v="2417" actId="47"/>
        <pc:sldMkLst>
          <pc:docMk/>
          <pc:sldMk cId="3418468621" sldId="291"/>
        </pc:sldMkLst>
      </pc:sldChg>
      <pc:sldChg chg="addSp delSp modSp add del mod ord">
        <pc:chgData name="Carolina Crespi" userId="7cdad10e781ff918" providerId="LiveId" clId="{71205A20-C733-4E93-972A-1E11AC62D16E}" dt="2025-04-10T13:35:36.040" v="2399" actId="47"/>
        <pc:sldMkLst>
          <pc:docMk/>
          <pc:sldMk cId="2523365223" sldId="292"/>
        </pc:sldMkLst>
      </pc:sldChg>
      <pc:sldChg chg="addSp delSp modSp add mod ord">
        <pc:chgData name="Carolina Crespi" userId="7cdad10e781ff918" providerId="LiveId" clId="{71205A20-C733-4E93-972A-1E11AC62D16E}" dt="2025-04-16T07:04:10.590" v="7825" actId="13926"/>
        <pc:sldMkLst>
          <pc:docMk/>
          <pc:sldMk cId="2294159505" sldId="293"/>
        </pc:sldMkLst>
        <pc:spChg chg="add mod">
          <ac:chgData name="Carolina Crespi" userId="7cdad10e781ff918" providerId="LiveId" clId="{71205A20-C733-4E93-972A-1E11AC62D16E}" dt="2025-04-10T15:24:24.873" v="2630"/>
          <ac:spMkLst>
            <pc:docMk/>
            <pc:sldMk cId="2294159505" sldId="293"/>
            <ac:spMk id="2" creationId="{1D012533-51FA-5EB7-8625-27880E382901}"/>
          </ac:spMkLst>
        </pc:spChg>
        <pc:spChg chg="add mod">
          <ac:chgData name="Carolina Crespi" userId="7cdad10e781ff918" providerId="LiveId" clId="{71205A20-C733-4E93-972A-1E11AC62D16E}" dt="2025-04-10T15:24:29.817" v="2632"/>
          <ac:spMkLst>
            <pc:docMk/>
            <pc:sldMk cId="2294159505" sldId="293"/>
            <ac:spMk id="3" creationId="{3EFE513C-529B-6C9C-6FF1-D54958151504}"/>
          </ac:spMkLst>
        </pc:spChg>
        <pc:spChg chg="add mod">
          <ac:chgData name="Carolina Crespi" userId="7cdad10e781ff918" providerId="LiveId" clId="{71205A20-C733-4E93-972A-1E11AC62D16E}" dt="2025-04-09T10:02:11.998" v="1522"/>
          <ac:spMkLst>
            <pc:docMk/>
            <pc:sldMk cId="2294159505" sldId="293"/>
            <ac:spMk id="22" creationId="{16E97662-8C35-8BE1-AC5C-E26F92C41FC3}"/>
          </ac:spMkLst>
        </pc:spChg>
        <pc:spChg chg="add mod">
          <ac:chgData name="Carolina Crespi" userId="7cdad10e781ff918" providerId="LiveId" clId="{71205A20-C733-4E93-972A-1E11AC62D16E}" dt="2025-04-09T10:02:11.998" v="1522"/>
          <ac:spMkLst>
            <pc:docMk/>
            <pc:sldMk cId="2294159505" sldId="293"/>
            <ac:spMk id="25" creationId="{6337CE78-3AF4-216D-3A91-A062ACE2DB93}"/>
          </ac:spMkLst>
        </pc:spChg>
        <pc:spChg chg="add mod">
          <ac:chgData name="Carolina Crespi" userId="7cdad10e781ff918" providerId="LiveId" clId="{71205A20-C733-4E93-972A-1E11AC62D16E}" dt="2025-04-16T07:04:10.590" v="7825" actId="13926"/>
          <ac:spMkLst>
            <pc:docMk/>
            <pc:sldMk cId="2294159505" sldId="293"/>
            <ac:spMk id="26" creationId="{787199BE-6F98-C659-10E5-C7CBEE2D3D0B}"/>
          </ac:spMkLst>
        </pc:spChg>
        <pc:picChg chg="add mod">
          <ac:chgData name="Carolina Crespi" userId="7cdad10e781ff918" providerId="LiveId" clId="{71205A20-C733-4E93-972A-1E11AC62D16E}" dt="2025-04-09T10:03:32.041" v="1565" actId="1076"/>
          <ac:picMkLst>
            <pc:docMk/>
            <pc:sldMk cId="2294159505" sldId="293"/>
            <ac:picMk id="27" creationId="{FEC888D3-CAB2-43A3-79E8-A91CCF46F5A6}"/>
          </ac:picMkLst>
        </pc:picChg>
        <pc:picChg chg="add mod">
          <ac:chgData name="Carolina Crespi" userId="7cdad10e781ff918" providerId="LiveId" clId="{71205A20-C733-4E93-972A-1E11AC62D16E}" dt="2025-04-09T10:03:02.385" v="1564" actId="1076"/>
          <ac:picMkLst>
            <pc:docMk/>
            <pc:sldMk cId="2294159505" sldId="293"/>
            <ac:picMk id="28" creationId="{03638349-AEBB-DE95-C493-2169DFD34B45}"/>
          </ac:picMkLst>
        </pc:picChg>
      </pc:sldChg>
      <pc:sldChg chg="addSp delSp modSp add del mod ord modShow">
        <pc:chgData name="Carolina Crespi" userId="7cdad10e781ff918" providerId="LiveId" clId="{71205A20-C733-4E93-972A-1E11AC62D16E}" dt="2025-04-11T17:40:06.529" v="6297" actId="478"/>
        <pc:sldMkLst>
          <pc:docMk/>
          <pc:sldMk cId="4022433149" sldId="294"/>
        </pc:sldMkLst>
        <pc:spChg chg="add mod">
          <ac:chgData name="Carolina Crespi" userId="7cdad10e781ff918" providerId="LiveId" clId="{71205A20-C733-4E93-972A-1E11AC62D16E}" dt="2025-04-10T15:23:47.017" v="2620"/>
          <ac:spMkLst>
            <pc:docMk/>
            <pc:sldMk cId="4022433149" sldId="294"/>
            <ac:spMk id="2" creationId="{641983EF-3E3E-3E75-3FD7-A8CABB32527B}"/>
          </ac:spMkLst>
        </pc:spChg>
        <pc:spChg chg="add mod">
          <ac:chgData name="Carolina Crespi" userId="7cdad10e781ff918" providerId="LiveId" clId="{71205A20-C733-4E93-972A-1E11AC62D16E}" dt="2025-04-10T15:23:52.331" v="2621"/>
          <ac:spMkLst>
            <pc:docMk/>
            <pc:sldMk cId="4022433149" sldId="294"/>
            <ac:spMk id="3" creationId="{742421EF-0EF4-5CC9-94D6-6368742A0F0E}"/>
          </ac:spMkLst>
        </pc:spChg>
        <pc:spChg chg="add del">
          <ac:chgData name="Carolina Crespi" userId="7cdad10e781ff918" providerId="LiveId" clId="{71205A20-C733-4E93-972A-1E11AC62D16E}" dt="2025-04-11T17:40:06.529" v="6297" actId="478"/>
          <ac:spMkLst>
            <pc:docMk/>
            <pc:sldMk cId="4022433149" sldId="294"/>
            <ac:spMk id="11" creationId="{E1603A7F-08F5-EEDB-F610-49F306E7537B}"/>
          </ac:spMkLst>
        </pc:spChg>
        <pc:cxnChg chg="mod">
          <ac:chgData name="Carolina Crespi" userId="7cdad10e781ff918" providerId="LiveId" clId="{71205A20-C733-4E93-972A-1E11AC62D16E}" dt="2025-04-11T17:40:06.529" v="6297" actId="478"/>
          <ac:cxnSpMkLst>
            <pc:docMk/>
            <pc:sldMk cId="4022433149" sldId="294"/>
            <ac:cxnSpMk id="19" creationId="{46096696-FF02-906A-454B-A11B8F69D7DB}"/>
          </ac:cxnSpMkLst>
        </pc:cxnChg>
      </pc:sldChg>
      <pc:sldChg chg="addSp delSp modSp add mod modNotesTx">
        <pc:chgData name="Carolina Crespi" userId="7cdad10e781ff918" providerId="LiveId" clId="{71205A20-C733-4E93-972A-1E11AC62D16E}" dt="2025-04-16T13:30:45.749" v="7826"/>
        <pc:sldMkLst>
          <pc:docMk/>
          <pc:sldMk cId="722659139" sldId="295"/>
        </pc:sldMkLst>
        <pc:spChg chg="add del mod">
          <ac:chgData name="Carolina Crespi" userId="7cdad10e781ff918" providerId="LiveId" clId="{71205A20-C733-4E93-972A-1E11AC62D16E}" dt="2025-04-12T15:14:32.832" v="7429" actId="478"/>
          <ac:spMkLst>
            <pc:docMk/>
            <pc:sldMk cId="722659139" sldId="295"/>
            <ac:spMk id="3" creationId="{ECDBA0D1-CD10-BA61-3F03-268DB3D646CA}"/>
          </ac:spMkLst>
        </pc:spChg>
        <pc:spChg chg="mod">
          <ac:chgData name="Carolina Crespi" userId="7cdad10e781ff918" providerId="LiveId" clId="{71205A20-C733-4E93-972A-1E11AC62D16E}" dt="2025-04-10T10:36:28.802" v="2394" actId="113"/>
          <ac:spMkLst>
            <pc:docMk/>
            <pc:sldMk cId="722659139" sldId="295"/>
            <ac:spMk id="8" creationId="{51ABCCE0-7375-C1D0-03BE-A80BD3940E68}"/>
          </ac:spMkLst>
        </pc:spChg>
        <pc:spChg chg="mod">
          <ac:chgData name="Carolina Crespi" userId="7cdad10e781ff918" providerId="LiveId" clId="{71205A20-C733-4E93-972A-1E11AC62D16E}" dt="2025-04-11T08:51:07.351" v="3406" actId="1076"/>
          <ac:spMkLst>
            <pc:docMk/>
            <pc:sldMk cId="722659139" sldId="295"/>
            <ac:spMk id="22" creationId="{80BD0DC7-800B-95BE-5E5F-B8C1D3F5690E}"/>
          </ac:spMkLst>
        </pc:spChg>
        <pc:picChg chg="add mod ord modCrop">
          <ac:chgData name="Carolina Crespi" userId="7cdad10e781ff918" providerId="LiveId" clId="{71205A20-C733-4E93-972A-1E11AC62D16E}" dt="2025-04-12T15:14:32.358" v="7428" actId="167"/>
          <ac:picMkLst>
            <pc:docMk/>
            <pc:sldMk cId="722659139" sldId="295"/>
            <ac:picMk id="2" creationId="{3451A0DC-9B1E-751B-AD12-72EB992F868D}"/>
          </ac:picMkLst>
        </pc:picChg>
      </pc:sldChg>
      <pc:sldChg chg="addSp delSp modSp add del mod">
        <pc:chgData name="Carolina Crespi" userId="7cdad10e781ff918" providerId="LiveId" clId="{71205A20-C733-4E93-972A-1E11AC62D16E}" dt="2025-04-10T15:14:56.411" v="2567" actId="47"/>
        <pc:sldMkLst>
          <pc:docMk/>
          <pc:sldMk cId="445609321" sldId="296"/>
        </pc:sldMkLst>
      </pc:sldChg>
      <pc:sldChg chg="addSp delSp modSp add del mod ord">
        <pc:chgData name="Carolina Crespi" userId="7cdad10e781ff918" providerId="LiveId" clId="{71205A20-C733-4E93-972A-1E11AC62D16E}" dt="2025-04-11T15:11:02.176" v="5224" actId="113"/>
        <pc:sldMkLst>
          <pc:docMk/>
          <pc:sldMk cId="2529356382" sldId="297"/>
        </pc:sldMkLst>
        <pc:spChg chg="add mod">
          <ac:chgData name="Carolina Crespi" userId="7cdad10e781ff918" providerId="LiveId" clId="{71205A20-C733-4E93-972A-1E11AC62D16E}" dt="2025-04-11T10:26:00.922" v="4168"/>
          <ac:spMkLst>
            <pc:docMk/>
            <pc:sldMk cId="2529356382" sldId="297"/>
            <ac:spMk id="2" creationId="{DE75E7E2-7B7D-6803-16CE-F20CC1B9E5ED}"/>
          </ac:spMkLst>
        </pc:spChg>
        <pc:spChg chg="add mod">
          <ac:chgData name="Carolina Crespi" userId="7cdad10e781ff918" providerId="LiveId" clId="{71205A20-C733-4E93-972A-1E11AC62D16E}" dt="2025-04-11T15:01:20.011" v="5114" actId="20577"/>
          <ac:spMkLst>
            <pc:docMk/>
            <pc:sldMk cId="2529356382" sldId="297"/>
            <ac:spMk id="3" creationId="{41F3A952-2B03-B507-A730-79FBB8DB6105}"/>
          </ac:spMkLst>
        </pc:spChg>
        <pc:spChg chg="add mod">
          <ac:chgData name="Carolina Crespi" userId="7cdad10e781ff918" providerId="LiveId" clId="{71205A20-C733-4E93-972A-1E11AC62D16E}" dt="2025-04-11T14:59:19.480" v="5085" actId="20577"/>
          <ac:spMkLst>
            <pc:docMk/>
            <pc:sldMk cId="2529356382" sldId="297"/>
            <ac:spMk id="5" creationId="{6ACE211B-7D26-C544-51B8-C9FDB175ACFC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6" creationId="{FE67CCC8-5EBB-6ABC-9B77-DF3EE6654E11}"/>
          </ac:spMkLst>
        </pc:spChg>
        <pc:spChg chg="add mod">
          <ac:chgData name="Carolina Crespi" userId="7cdad10e781ff918" providerId="LiveId" clId="{71205A20-C733-4E93-972A-1E11AC62D16E}" dt="2025-04-11T15:00:13.578" v="5088" actId="207"/>
          <ac:spMkLst>
            <pc:docMk/>
            <pc:sldMk cId="2529356382" sldId="297"/>
            <ac:spMk id="8" creationId="{D4E41482-9599-A70F-A23D-9B98CFBD21FC}"/>
          </ac:spMkLst>
        </pc:spChg>
        <pc:spChg chg="add mod">
          <ac:chgData name="Carolina Crespi" userId="7cdad10e781ff918" providerId="LiveId" clId="{71205A20-C733-4E93-972A-1E11AC62D16E}" dt="2025-04-11T15:00:21.053" v="5091" actId="207"/>
          <ac:spMkLst>
            <pc:docMk/>
            <pc:sldMk cId="2529356382" sldId="297"/>
            <ac:spMk id="9" creationId="{D230590A-9B24-5300-5988-54B16A40FC92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0" creationId="{BACD7872-F63B-A57F-91B5-002788A8C71F}"/>
          </ac:spMkLst>
        </pc:spChg>
        <pc:spChg chg="add mod">
          <ac:chgData name="Carolina Crespi" userId="7cdad10e781ff918" providerId="LiveId" clId="{71205A20-C733-4E93-972A-1E11AC62D16E}" dt="2025-04-10T08:14:53.253" v="1980" actId="1076"/>
          <ac:spMkLst>
            <pc:docMk/>
            <pc:sldMk cId="2529356382" sldId="297"/>
            <ac:spMk id="11" creationId="{927CEF54-E17D-622A-8228-D7B3CEC43386}"/>
          </ac:spMkLst>
        </pc:spChg>
        <pc:spChg chg="add mod">
          <ac:chgData name="Carolina Crespi" userId="7cdad10e781ff918" providerId="LiveId" clId="{71205A20-C733-4E93-972A-1E11AC62D16E}" dt="2025-04-11T14:58:03.443" v="5063" actId="20577"/>
          <ac:spMkLst>
            <pc:docMk/>
            <pc:sldMk cId="2529356382" sldId="297"/>
            <ac:spMk id="12" creationId="{9AFD44D2-6620-6EFB-B302-E4996C0968CF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4" creationId="{DFB40635-7017-9948-5A39-C4EBE6E3A095}"/>
          </ac:spMkLst>
        </pc:spChg>
        <pc:spChg chg="add mod">
          <ac:chgData name="Carolina Crespi" userId="7cdad10e781ff918" providerId="LiveId" clId="{71205A20-C733-4E93-972A-1E11AC62D16E}" dt="2025-04-11T14:58:07.191" v="5067" actId="20577"/>
          <ac:spMkLst>
            <pc:docMk/>
            <pc:sldMk cId="2529356382" sldId="297"/>
            <ac:spMk id="17" creationId="{302D43E2-77F7-8C59-E147-0135D3AE9071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8" creationId="{314C3286-A692-355D-29E6-A40A432F9B65}"/>
          </ac:spMkLst>
        </pc:spChg>
        <pc:spChg chg="add mod">
          <ac:chgData name="Carolina Crespi" userId="7cdad10e781ff918" providerId="LiveId" clId="{71205A20-C733-4E93-972A-1E11AC62D16E}" dt="2025-04-10T08:19:07.939" v="2079" actId="1038"/>
          <ac:spMkLst>
            <pc:docMk/>
            <pc:sldMk cId="2529356382" sldId="297"/>
            <ac:spMk id="19" creationId="{FB957BC9-29F5-11B7-734E-A5FE9624D737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20" creationId="{9B0E9C9B-E4A0-883F-0AF6-FBA3C1CC1740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21" creationId="{5FB6DBFA-4F1F-AFA8-580D-32C050FB426C}"/>
          </ac:spMkLst>
        </pc:spChg>
        <pc:spChg chg="add mod">
          <ac:chgData name="Carolina Crespi" userId="7cdad10e781ff918" providerId="LiveId" clId="{71205A20-C733-4E93-972A-1E11AC62D16E}" dt="2025-04-11T15:11:02.176" v="5224" actId="113"/>
          <ac:spMkLst>
            <pc:docMk/>
            <pc:sldMk cId="2529356382" sldId="297"/>
            <ac:spMk id="23" creationId="{93E3BB83-7981-68A5-2DB1-F8AF088BA1AC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40" creationId="{34761DEB-B869-C724-1F4F-9EE75FA4657B}"/>
          </ac:spMkLst>
        </pc:spChg>
        <pc:spChg chg="add mod">
          <ac:chgData name="Carolina Crespi" userId="7cdad10e781ff918" providerId="LiveId" clId="{71205A20-C733-4E93-972A-1E11AC62D16E}" dt="2025-04-10T08:18:25.796" v="2067" actId="20577"/>
          <ac:spMkLst>
            <pc:docMk/>
            <pc:sldMk cId="2529356382" sldId="297"/>
            <ac:spMk id="41" creationId="{CDFABBE4-055F-2E8D-7679-75B0774C6128}"/>
          </ac:spMkLst>
        </pc:spChg>
        <pc:spChg chg="add mod">
          <ac:chgData name="Carolina Crespi" userId="7cdad10e781ff918" providerId="LiveId" clId="{71205A20-C733-4E93-972A-1E11AC62D16E}" dt="2025-04-10T08:18:31.492" v="2069" actId="1076"/>
          <ac:spMkLst>
            <pc:docMk/>
            <pc:sldMk cId="2529356382" sldId="297"/>
            <ac:spMk id="42" creationId="{F49F2EAD-1220-B7B4-74F0-B65ABF2C833A}"/>
          </ac:spMkLst>
        </pc:spChg>
        <pc:cxnChg chg="add mod">
          <ac:chgData name="Carolina Crespi" userId="7cdad10e781ff918" providerId="LiveId" clId="{71205A20-C733-4E93-972A-1E11AC62D16E}" dt="2025-04-10T08:14:34.303" v="1974" actId="1076"/>
          <ac:cxnSpMkLst>
            <pc:docMk/>
            <pc:sldMk cId="2529356382" sldId="297"/>
            <ac:cxnSpMk id="4" creationId="{D33EA65E-FBBB-8AC4-AA74-69F44102F92C}"/>
          </ac:cxnSpMkLst>
        </pc:cxnChg>
        <pc:cxnChg chg="add mod">
          <ac:chgData name="Carolina Crespi" userId="7cdad10e781ff918" providerId="LiveId" clId="{71205A20-C733-4E93-972A-1E11AC62D16E}" dt="2025-04-10T08:14:34.303" v="1974" actId="1076"/>
          <ac:cxnSpMkLst>
            <pc:docMk/>
            <pc:sldMk cId="2529356382" sldId="297"/>
            <ac:cxnSpMk id="7" creationId="{0213B4ED-D28C-0BDE-8D49-2512BDBF61CF}"/>
          </ac:cxnSpMkLst>
        </pc:cxnChg>
        <pc:cxnChg chg="add mod">
          <ac:chgData name="Carolina Crespi" userId="7cdad10e781ff918" providerId="LiveId" clId="{71205A20-C733-4E93-972A-1E11AC62D16E}" dt="2025-04-10T08:19:04.698" v="2076" actId="14100"/>
          <ac:cxnSpMkLst>
            <pc:docMk/>
            <pc:sldMk cId="2529356382" sldId="297"/>
            <ac:cxnSpMk id="16" creationId="{D60BE9EB-DC88-0426-CCD7-486EB5BED3BF}"/>
          </ac:cxnSpMkLst>
        </pc:cxnChg>
        <pc:cxnChg chg="add mod">
          <ac:chgData name="Carolina Crespi" userId="7cdad10e781ff918" providerId="LiveId" clId="{71205A20-C733-4E93-972A-1E11AC62D16E}" dt="2025-04-10T08:17:12.556" v="2022" actId="1037"/>
          <ac:cxnSpMkLst>
            <pc:docMk/>
            <pc:sldMk cId="2529356382" sldId="297"/>
            <ac:cxnSpMk id="38" creationId="{BF457CAC-2530-CCAF-7FCF-B1A2910C6848}"/>
          </ac:cxnSpMkLst>
        </pc:cxnChg>
        <pc:cxnChg chg="add mod">
          <ac:chgData name="Carolina Crespi" userId="7cdad10e781ff918" providerId="LiveId" clId="{71205A20-C733-4E93-972A-1E11AC62D16E}" dt="2025-04-10T08:17:33.878" v="2055" actId="1038"/>
          <ac:cxnSpMkLst>
            <pc:docMk/>
            <pc:sldMk cId="2529356382" sldId="297"/>
            <ac:cxnSpMk id="39" creationId="{37D40C10-2E3B-C5B9-089D-F2C372400A4D}"/>
          </ac:cxnSpMkLst>
        </pc:cxnChg>
      </pc:sldChg>
      <pc:sldChg chg="addSp delSp modSp add del mod">
        <pc:chgData name="Carolina Crespi" userId="7cdad10e781ff918" providerId="LiveId" clId="{71205A20-C733-4E93-972A-1E11AC62D16E}" dt="2025-04-10T15:23:56.060" v="2622" actId="47"/>
        <pc:sldMkLst>
          <pc:docMk/>
          <pc:sldMk cId="2900926246" sldId="298"/>
        </pc:sldMkLst>
      </pc:sldChg>
      <pc:sldChg chg="addSp delSp modSp add mod">
        <pc:chgData name="Carolina Crespi" userId="7cdad10e781ff918" providerId="LiveId" clId="{71205A20-C733-4E93-972A-1E11AC62D16E}" dt="2025-04-12T15:12:46.236" v="7422" actId="1076"/>
        <pc:sldMkLst>
          <pc:docMk/>
          <pc:sldMk cId="474778442" sldId="299"/>
        </pc:sldMkLst>
        <pc:spChg chg="add mod">
          <ac:chgData name="Carolina Crespi" userId="7cdad10e781ff918" providerId="LiveId" clId="{71205A20-C733-4E93-972A-1E11AC62D16E}" dt="2025-04-12T15:12:46.236" v="7422" actId="1076"/>
          <ac:spMkLst>
            <pc:docMk/>
            <pc:sldMk cId="474778442" sldId="299"/>
            <ac:spMk id="3" creationId="{07F06A07-2229-4B7E-074A-33AFC7815AE2}"/>
          </ac:spMkLst>
        </pc:spChg>
        <pc:graphicFrameChg chg="mod">
          <ac:chgData name="Carolina Crespi" userId="7cdad10e781ff918" providerId="LiveId" clId="{71205A20-C733-4E93-972A-1E11AC62D16E}" dt="2025-04-11T16:51:44.247" v="5634" actId="14100"/>
          <ac:graphicFrameMkLst>
            <pc:docMk/>
            <pc:sldMk cId="474778442" sldId="299"/>
            <ac:graphicFrameMk id="10" creationId="{F1124547-20D3-2B9E-54EA-E713FA3D0D81}"/>
          </ac:graphicFrameMkLst>
        </pc:graphicFrameChg>
      </pc:sldChg>
      <pc:sldChg chg="add del">
        <pc:chgData name="Carolina Crespi" userId="7cdad10e781ff918" providerId="LiveId" clId="{71205A20-C733-4E93-972A-1E11AC62D16E}" dt="2025-04-10T15:23:57.147" v="2623" actId="47"/>
        <pc:sldMkLst>
          <pc:docMk/>
          <pc:sldMk cId="743996246" sldId="300"/>
        </pc:sldMkLst>
      </pc:sldChg>
      <pc:sldChg chg="addSp delSp modSp add del mod">
        <pc:chgData name="Carolina Crespi" userId="7cdad10e781ff918" providerId="LiveId" clId="{71205A20-C733-4E93-972A-1E11AC62D16E}" dt="2025-04-10T15:18:40.298" v="2609" actId="47"/>
        <pc:sldMkLst>
          <pc:docMk/>
          <pc:sldMk cId="213489000" sldId="301"/>
        </pc:sldMkLst>
      </pc:sldChg>
      <pc:sldChg chg="addSp delSp modSp add del mod">
        <pc:chgData name="Carolina Crespi" userId="7cdad10e781ff918" providerId="LiveId" clId="{71205A20-C733-4E93-972A-1E11AC62D16E}" dt="2025-04-10T14:17:57.179" v="2431" actId="47"/>
        <pc:sldMkLst>
          <pc:docMk/>
          <pc:sldMk cId="3819014633" sldId="301"/>
        </pc:sldMkLst>
      </pc:sldChg>
      <pc:sldChg chg="addSp delSp modSp add mod">
        <pc:chgData name="Carolina Crespi" userId="7cdad10e781ff918" providerId="LiveId" clId="{71205A20-C733-4E93-972A-1E11AC62D16E}" dt="2025-04-12T15:14:41.717" v="7430"/>
        <pc:sldMkLst>
          <pc:docMk/>
          <pc:sldMk cId="749766469" sldId="302"/>
        </pc:sldMkLst>
        <pc:spChg chg="add del mod">
          <ac:chgData name="Carolina Crespi" userId="7cdad10e781ff918" providerId="LiveId" clId="{71205A20-C733-4E93-972A-1E11AC62D16E}" dt="2025-04-11T09:03:49.384" v="3431" actId="20577"/>
          <ac:spMkLst>
            <pc:docMk/>
            <pc:sldMk cId="749766469" sldId="302"/>
            <ac:spMk id="3" creationId="{8430C0EE-04D1-18D4-FE01-C61460BD6A65}"/>
          </ac:spMkLst>
        </pc:spChg>
        <pc:spChg chg="add mod">
          <ac:chgData name="Carolina Crespi" userId="7cdad10e781ff918" providerId="LiveId" clId="{71205A20-C733-4E93-972A-1E11AC62D16E}" dt="2025-04-12T15:14:41.717" v="7430"/>
          <ac:spMkLst>
            <pc:docMk/>
            <pc:sldMk cId="749766469" sldId="302"/>
            <ac:spMk id="4" creationId="{7D5BEB41-5E6B-D830-C443-9543BF475942}"/>
          </ac:spMkLst>
        </pc:spChg>
        <pc:spChg chg="add mod">
          <ac:chgData name="Carolina Crespi" userId="7cdad10e781ff918" providerId="LiveId" clId="{71205A20-C733-4E93-972A-1E11AC62D16E}" dt="2025-04-11T09:10:23.799" v="3500"/>
          <ac:spMkLst>
            <pc:docMk/>
            <pc:sldMk cId="749766469" sldId="302"/>
            <ac:spMk id="9" creationId="{9636B99B-9E7F-3B85-9195-D309A16717F9}"/>
          </ac:spMkLst>
        </pc:spChg>
        <pc:spChg chg="mod">
          <ac:chgData name="Carolina Crespi" userId="7cdad10e781ff918" providerId="LiveId" clId="{71205A20-C733-4E93-972A-1E11AC62D16E}" dt="2025-04-10T15:18:38.069" v="2608" actId="208"/>
          <ac:spMkLst>
            <pc:docMk/>
            <pc:sldMk cId="749766469" sldId="302"/>
            <ac:spMk id="15" creationId="{B5C9B593-8B41-68CC-58A4-8FAF7467D4A3}"/>
          </ac:spMkLst>
        </pc:spChg>
        <pc:graphicFrameChg chg="add mod modGraphic">
          <ac:chgData name="Carolina Crespi" userId="7cdad10e781ff918" providerId="LiveId" clId="{71205A20-C733-4E93-972A-1E11AC62D16E}" dt="2025-04-11T18:29:44.473" v="6505" actId="207"/>
          <ac:graphicFrameMkLst>
            <pc:docMk/>
            <pc:sldMk cId="749766469" sldId="302"/>
            <ac:graphicFrameMk id="10" creationId="{39A16D27-D164-02F4-1CAF-1A278D882EA3}"/>
          </ac:graphicFrameMkLst>
        </pc:graphicFrameChg>
      </pc:sldChg>
      <pc:sldChg chg="delSp modSp add del mod">
        <pc:chgData name="Carolina Crespi" userId="7cdad10e781ff918" providerId="LiveId" clId="{71205A20-C733-4E93-972A-1E11AC62D16E}" dt="2025-04-10T15:24:31.225" v="2633" actId="47"/>
        <pc:sldMkLst>
          <pc:docMk/>
          <pc:sldMk cId="2232801034" sldId="303"/>
        </pc:sldMkLst>
      </pc:sldChg>
      <pc:sldChg chg="addSp delSp modSp add del mod ord">
        <pc:chgData name="Carolina Crespi" userId="7cdad10e781ff918" providerId="LiveId" clId="{71205A20-C733-4E93-972A-1E11AC62D16E}" dt="2025-04-11T16:38:22.843" v="5432" actId="47"/>
        <pc:sldMkLst>
          <pc:docMk/>
          <pc:sldMk cId="2306744023" sldId="303"/>
        </pc:sldMkLst>
      </pc:sldChg>
      <pc:sldChg chg="add del">
        <pc:chgData name="Carolina Crespi" userId="7cdad10e781ff918" providerId="LiveId" clId="{71205A20-C733-4E93-972A-1E11AC62D16E}" dt="2025-04-10T15:32:41.857" v="2639" actId="2890"/>
        <pc:sldMkLst>
          <pc:docMk/>
          <pc:sldMk cId="3864072548" sldId="303"/>
        </pc:sldMkLst>
      </pc:sldChg>
      <pc:sldChg chg="addSp delSp modSp add mod ord modNotesTx">
        <pc:chgData name="Carolina Crespi" userId="7cdad10e781ff918" providerId="LiveId" clId="{71205A20-C733-4E93-972A-1E11AC62D16E}" dt="2025-04-16T13:36:18.349" v="7828" actId="113"/>
        <pc:sldMkLst>
          <pc:docMk/>
          <pc:sldMk cId="4220102978" sldId="304"/>
        </pc:sldMkLst>
        <pc:spChg chg="mod">
          <ac:chgData name="Carolina Crespi" userId="7cdad10e781ff918" providerId="LiveId" clId="{71205A20-C733-4E93-972A-1E11AC62D16E}" dt="2025-04-10T16:23:32.343" v="2683" actId="20577"/>
          <ac:spMkLst>
            <pc:docMk/>
            <pc:sldMk cId="4220102978" sldId="304"/>
            <ac:spMk id="3" creationId="{7C994E91-56C9-03A9-E8B0-5A239F18DAB1}"/>
          </ac:spMkLst>
        </pc:spChg>
        <pc:spChg chg="add mod">
          <ac:chgData name="Carolina Crespi" userId="7cdad10e781ff918" providerId="LiveId" clId="{71205A20-C733-4E93-972A-1E11AC62D16E}" dt="2025-04-11T17:12:48.001" v="5782" actId="1076"/>
          <ac:spMkLst>
            <pc:docMk/>
            <pc:sldMk cId="4220102978" sldId="304"/>
            <ac:spMk id="5" creationId="{FBBDBBF6-790F-69A8-4EDD-49E642073620}"/>
          </ac:spMkLst>
        </pc:spChg>
        <pc:spChg chg="add mod">
          <ac:chgData name="Carolina Crespi" userId="7cdad10e781ff918" providerId="LiveId" clId="{71205A20-C733-4E93-972A-1E11AC62D16E}" dt="2025-04-12T15:15:31.111" v="7438" actId="1076"/>
          <ac:spMkLst>
            <pc:docMk/>
            <pc:sldMk cId="4220102978" sldId="304"/>
            <ac:spMk id="8" creationId="{170559BE-2F55-60A0-9CEB-E2C1B3FDA641}"/>
          </ac:spMkLst>
        </pc:spChg>
        <pc:picChg chg="add mod">
          <ac:chgData name="Carolina Crespi" userId="7cdad10e781ff918" providerId="LiveId" clId="{71205A20-C733-4E93-972A-1E11AC62D16E}" dt="2025-04-12T15:15:21.101" v="7433" actId="1076"/>
          <ac:picMkLst>
            <pc:docMk/>
            <pc:sldMk cId="4220102978" sldId="304"/>
            <ac:picMk id="4" creationId="{B13ADEB1-C83C-52DF-6948-05FC44D4BB0C}"/>
          </ac:picMkLst>
        </pc:picChg>
        <pc:picChg chg="add mod">
          <ac:chgData name="Carolina Crespi" userId="7cdad10e781ff918" providerId="LiveId" clId="{71205A20-C733-4E93-972A-1E11AC62D16E}" dt="2025-04-11T16:57:49.900" v="5714" actId="1076"/>
          <ac:picMkLst>
            <pc:docMk/>
            <pc:sldMk cId="4220102978" sldId="304"/>
            <ac:picMk id="6" creationId="{17CFB304-B9AB-85CF-D0DE-CBCB940CF027}"/>
          </ac:picMkLst>
        </pc:picChg>
      </pc:sldChg>
      <pc:sldChg chg="addSp delSp modSp add del mod ord modShow">
        <pc:chgData name="Carolina Crespi" userId="7cdad10e781ff918" providerId="LiveId" clId="{71205A20-C733-4E93-972A-1E11AC62D16E}" dt="2025-04-12T11:39:47.865" v="7258" actId="47"/>
        <pc:sldMkLst>
          <pc:docMk/>
          <pc:sldMk cId="2020957596" sldId="305"/>
        </pc:sldMkLst>
      </pc:sldChg>
      <pc:sldChg chg="addSp modSp add del mod ord">
        <pc:chgData name="Carolina Crespi" userId="7cdad10e781ff918" providerId="LiveId" clId="{71205A20-C733-4E93-972A-1E11AC62D16E}" dt="2025-04-11T09:45:45.191" v="3616" actId="47"/>
        <pc:sldMkLst>
          <pc:docMk/>
          <pc:sldMk cId="1268881690" sldId="306"/>
        </pc:sldMkLst>
      </pc:sldChg>
      <pc:sldChg chg="addSp delSp modSp add del mod">
        <pc:chgData name="Carolina Crespi" userId="7cdad10e781ff918" providerId="LiveId" clId="{71205A20-C733-4E93-972A-1E11AC62D16E}" dt="2025-04-10T18:52:58.400" v="3146" actId="47"/>
        <pc:sldMkLst>
          <pc:docMk/>
          <pc:sldMk cId="1828940492" sldId="307"/>
        </pc:sldMkLst>
      </pc:sldChg>
      <pc:sldChg chg="addSp delSp modSp add mod">
        <pc:chgData name="Carolina Crespi" userId="7cdad10e781ff918" providerId="LiveId" clId="{71205A20-C733-4E93-972A-1E11AC62D16E}" dt="2025-04-13T07:54:25.851" v="7823" actId="1076"/>
        <pc:sldMkLst>
          <pc:docMk/>
          <pc:sldMk cId="304429315" sldId="308"/>
        </pc:sldMkLst>
        <pc:spChg chg="mod">
          <ac:chgData name="Carolina Crespi" userId="7cdad10e781ff918" providerId="LiveId" clId="{71205A20-C733-4E93-972A-1E11AC62D16E}" dt="2025-04-11T08:39:44.768" v="3302" actId="20577"/>
          <ac:spMkLst>
            <pc:docMk/>
            <pc:sldMk cId="304429315" sldId="308"/>
            <ac:spMk id="8" creationId="{28BA0E06-1EC1-3FDB-0FFF-0B796B6130D0}"/>
          </ac:spMkLst>
        </pc:spChg>
        <pc:spChg chg="add mod">
          <ac:chgData name="Carolina Crespi" userId="7cdad10e781ff918" providerId="LiveId" clId="{71205A20-C733-4E93-972A-1E11AC62D16E}" dt="2025-04-13T07:54:25.851" v="7823" actId="1076"/>
          <ac:spMkLst>
            <pc:docMk/>
            <pc:sldMk cId="304429315" sldId="308"/>
            <ac:spMk id="10" creationId="{7C61D3BF-230C-1AA0-76FD-762BA7F0D385}"/>
          </ac:spMkLst>
        </pc:spChg>
        <pc:spChg chg="add mod">
          <ac:chgData name="Carolina Crespi" userId="7cdad10e781ff918" providerId="LiveId" clId="{71205A20-C733-4E93-972A-1E11AC62D16E}" dt="2025-04-12T15:12:55.284" v="7425"/>
          <ac:spMkLst>
            <pc:docMk/>
            <pc:sldMk cId="304429315" sldId="308"/>
            <ac:spMk id="12" creationId="{85EE38CA-393D-0465-EEC3-A8BE6C893C9E}"/>
          </ac:spMkLst>
        </pc:spChg>
        <pc:graphicFrameChg chg="add mod">
          <ac:chgData name="Carolina Crespi" userId="7cdad10e781ff918" providerId="LiveId" clId="{71205A20-C733-4E93-972A-1E11AC62D16E}" dt="2025-04-11T18:28:58.403" v="6503" actId="20577"/>
          <ac:graphicFrameMkLst>
            <pc:docMk/>
            <pc:sldMk cId="304429315" sldId="308"/>
            <ac:graphicFrameMk id="7" creationId="{08D9A887-80A6-87AF-4C6E-149BDAA751FC}"/>
          </ac:graphicFrameMkLst>
        </pc:graphicFrameChg>
        <pc:picChg chg="add mod">
          <ac:chgData name="Carolina Crespi" userId="7cdad10e781ff918" providerId="LiveId" clId="{71205A20-C733-4E93-972A-1E11AC62D16E}" dt="2025-04-13T07:54:25.851" v="7823" actId="1076"/>
          <ac:picMkLst>
            <pc:docMk/>
            <pc:sldMk cId="304429315" sldId="308"/>
            <ac:picMk id="5" creationId="{7440B7A1-51FF-CFEC-F69B-9E1ED21F61A1}"/>
          </ac:picMkLst>
        </pc:picChg>
      </pc:sldChg>
      <pc:sldChg chg="add del">
        <pc:chgData name="Carolina Crespi" userId="7cdad10e781ff918" providerId="LiveId" clId="{71205A20-C733-4E93-972A-1E11AC62D16E}" dt="2025-04-10T18:36:45.775" v="2828" actId="47"/>
        <pc:sldMkLst>
          <pc:docMk/>
          <pc:sldMk cId="1733918209" sldId="308"/>
        </pc:sldMkLst>
      </pc:sldChg>
      <pc:sldChg chg="addSp delSp modSp add mod ord">
        <pc:chgData name="Carolina Crespi" userId="7cdad10e781ff918" providerId="LiveId" clId="{71205A20-C733-4E93-972A-1E11AC62D16E}" dt="2025-04-11T16:45:25.227" v="5559" actId="20577"/>
        <pc:sldMkLst>
          <pc:docMk/>
          <pc:sldMk cId="2072731376" sldId="309"/>
        </pc:sldMkLst>
        <pc:spChg chg="add mod">
          <ac:chgData name="Carolina Crespi" userId="7cdad10e781ff918" providerId="LiveId" clId="{71205A20-C733-4E93-972A-1E11AC62D16E}" dt="2025-04-11T09:47:12.086" v="3637" actId="1076"/>
          <ac:spMkLst>
            <pc:docMk/>
            <pc:sldMk cId="2072731376" sldId="309"/>
            <ac:spMk id="8" creationId="{E4ACDF58-304C-6553-C21D-4D25FD33C96D}"/>
          </ac:spMkLst>
        </pc:spChg>
        <pc:graphicFrameChg chg="add mod">
          <ac:chgData name="Carolina Crespi" userId="7cdad10e781ff918" providerId="LiveId" clId="{71205A20-C733-4E93-972A-1E11AC62D16E}" dt="2025-04-11T16:45:25.227" v="5559" actId="20577"/>
          <ac:graphicFrameMkLst>
            <pc:docMk/>
            <pc:sldMk cId="2072731376" sldId="309"/>
            <ac:graphicFrameMk id="4" creationId="{3B9BB94C-9CA3-1434-B8DC-741DBD116338}"/>
          </ac:graphicFrameMkLst>
        </pc:graphicFrameChg>
      </pc:sldChg>
      <pc:sldChg chg="addSp delSp modSp add mod ord">
        <pc:chgData name="Carolina Crespi" userId="7cdad10e781ff918" providerId="LiveId" clId="{71205A20-C733-4E93-972A-1E11AC62D16E}" dt="2025-04-12T13:59:15.197" v="7407" actId="13782"/>
        <pc:sldMkLst>
          <pc:docMk/>
          <pc:sldMk cId="584765975" sldId="310"/>
        </pc:sldMkLst>
        <pc:spChg chg="add mod">
          <ac:chgData name="Carolina Crespi" userId="7cdad10e781ff918" providerId="LiveId" clId="{71205A20-C733-4E93-972A-1E11AC62D16E}" dt="2025-04-12T06:52:03.175" v="7165" actId="255"/>
          <ac:spMkLst>
            <pc:docMk/>
            <pc:sldMk cId="584765975" sldId="310"/>
            <ac:spMk id="3" creationId="{A5643A46-4316-570A-E1D2-8E9B42A7F8BA}"/>
          </ac:spMkLst>
        </pc:spChg>
        <pc:graphicFrameChg chg="add mod modGraphic">
          <ac:chgData name="Carolina Crespi" userId="7cdad10e781ff918" providerId="LiveId" clId="{71205A20-C733-4E93-972A-1E11AC62D16E}" dt="2025-04-12T13:59:15.197" v="7407" actId="13782"/>
          <ac:graphicFrameMkLst>
            <pc:docMk/>
            <pc:sldMk cId="584765975" sldId="310"/>
            <ac:graphicFrameMk id="8" creationId="{3F5BCAC9-4C8F-B17F-2A28-B0CD35658A7A}"/>
          </ac:graphicFrameMkLst>
        </pc:graphicFrameChg>
      </pc:sldChg>
      <pc:sldChg chg="addSp delSp modSp add del mod">
        <pc:chgData name="Carolina Crespi" userId="7cdad10e781ff918" providerId="LiveId" clId="{71205A20-C733-4E93-972A-1E11AC62D16E}" dt="2025-04-11T09:45:48.511" v="3617" actId="47"/>
        <pc:sldMkLst>
          <pc:docMk/>
          <pc:sldMk cId="475923383" sldId="311"/>
        </pc:sldMkLst>
      </pc:sldChg>
      <pc:sldChg chg="addSp delSp modSp add mod">
        <pc:chgData name="Carolina Crespi" userId="7cdad10e781ff918" providerId="LiveId" clId="{71205A20-C733-4E93-972A-1E11AC62D16E}" dt="2025-04-11T18:52:05.938" v="6785" actId="1076"/>
        <pc:sldMkLst>
          <pc:docMk/>
          <pc:sldMk cId="184273506" sldId="312"/>
        </pc:sldMkLst>
        <pc:spChg chg="mod">
          <ac:chgData name="Carolina Crespi" userId="7cdad10e781ff918" providerId="LiveId" clId="{71205A20-C733-4E93-972A-1E11AC62D16E}" dt="2025-04-11T09:49:31.094" v="3641" actId="20577"/>
          <ac:spMkLst>
            <pc:docMk/>
            <pc:sldMk cId="184273506" sldId="312"/>
            <ac:spMk id="5" creationId="{CDA6F60A-46C4-4FA9-EAEA-DF7BC16A206D}"/>
          </ac:spMkLst>
        </pc:spChg>
        <pc:graphicFrameChg chg="add mod">
          <ac:chgData name="Carolina Crespi" userId="7cdad10e781ff918" providerId="LiveId" clId="{71205A20-C733-4E93-972A-1E11AC62D16E}" dt="2025-04-11T18:28:12.283" v="6491" actId="207"/>
          <ac:graphicFrameMkLst>
            <pc:docMk/>
            <pc:sldMk cId="184273506" sldId="312"/>
            <ac:graphicFrameMk id="4" creationId="{1E600211-3F93-E565-4973-D28ABDC340B2}"/>
          </ac:graphicFrameMkLst>
        </pc:graphicFrameChg>
        <pc:picChg chg="add mod">
          <ac:chgData name="Carolina Crespi" userId="7cdad10e781ff918" providerId="LiveId" clId="{71205A20-C733-4E93-972A-1E11AC62D16E}" dt="2025-04-11T18:52:05.938" v="6785" actId="1076"/>
          <ac:picMkLst>
            <pc:docMk/>
            <pc:sldMk cId="184273506" sldId="312"/>
            <ac:picMk id="8" creationId="{B1CA6EA9-EE9F-3EEF-C5D8-7DD31A140C3F}"/>
          </ac:picMkLst>
        </pc:picChg>
      </pc:sldChg>
      <pc:sldChg chg="addSp delSp modSp add mod ord modShow">
        <pc:chgData name="Carolina Crespi" userId="7cdad10e781ff918" providerId="LiveId" clId="{71205A20-C733-4E93-972A-1E11AC62D16E}" dt="2025-04-12T11:50:54.642" v="7296"/>
        <pc:sldMkLst>
          <pc:docMk/>
          <pc:sldMk cId="131038196" sldId="313"/>
        </pc:sldMkLst>
        <pc:spChg chg="mod">
          <ac:chgData name="Carolina Crespi" userId="7cdad10e781ff918" providerId="LiveId" clId="{71205A20-C733-4E93-972A-1E11AC62D16E}" dt="2025-04-11T09:51:33.660" v="3650" actId="113"/>
          <ac:spMkLst>
            <pc:docMk/>
            <pc:sldMk cId="131038196" sldId="313"/>
            <ac:spMk id="2" creationId="{3E02B137-ECAD-BD6C-1951-76C088141B1B}"/>
          </ac:spMkLst>
        </pc:spChg>
        <pc:spChg chg="add mod">
          <ac:chgData name="Carolina Crespi" userId="7cdad10e781ff918" providerId="LiveId" clId="{71205A20-C733-4E93-972A-1E11AC62D16E}" dt="2025-04-11T17:01:09.063" v="5732" actId="255"/>
          <ac:spMkLst>
            <pc:docMk/>
            <pc:sldMk cId="131038196" sldId="313"/>
            <ac:spMk id="4" creationId="{4F485AFB-CD29-93AA-81BE-77E0E7CED1AC}"/>
          </ac:spMkLst>
        </pc:spChg>
        <pc:spChg chg="add mod">
          <ac:chgData name="Carolina Crespi" userId="7cdad10e781ff918" providerId="LiveId" clId="{71205A20-C733-4E93-972A-1E11AC62D16E}" dt="2025-04-12T11:50:54.642" v="7296"/>
          <ac:spMkLst>
            <pc:docMk/>
            <pc:sldMk cId="131038196" sldId="313"/>
            <ac:spMk id="8" creationId="{5E94DFCF-1231-B77D-8C8F-364B4F76FBAE}"/>
          </ac:spMkLst>
        </pc:spChg>
        <pc:picChg chg="add mod">
          <ac:chgData name="Carolina Crespi" userId="7cdad10e781ff918" providerId="LiveId" clId="{71205A20-C733-4E93-972A-1E11AC62D16E}" dt="2025-04-11T17:01:18.011" v="5740" actId="1076"/>
          <ac:picMkLst>
            <pc:docMk/>
            <pc:sldMk cId="131038196" sldId="313"/>
            <ac:picMk id="5" creationId="{346D2399-1396-8DB3-4CF1-05A731FB3799}"/>
          </ac:picMkLst>
        </pc:picChg>
        <pc:picChg chg="add mod">
          <ac:chgData name="Carolina Crespi" userId="7cdad10e781ff918" providerId="LiveId" clId="{71205A20-C733-4E93-972A-1E11AC62D16E}" dt="2025-04-11T17:01:16.985" v="5739" actId="1076"/>
          <ac:picMkLst>
            <pc:docMk/>
            <pc:sldMk cId="131038196" sldId="313"/>
            <ac:picMk id="6" creationId="{1E9EE43F-2CC5-C01A-60E6-09D3C25E2970}"/>
          </ac:picMkLst>
        </pc:picChg>
        <pc:picChg chg="add mod">
          <ac:chgData name="Carolina Crespi" userId="7cdad10e781ff918" providerId="LiveId" clId="{71205A20-C733-4E93-972A-1E11AC62D16E}" dt="2025-04-11T17:01:14.835" v="5737" actId="1076"/>
          <ac:picMkLst>
            <pc:docMk/>
            <pc:sldMk cId="131038196" sldId="313"/>
            <ac:picMk id="7" creationId="{DBCE428E-8BEB-2716-9E99-0677303F8EBB}"/>
          </ac:picMkLst>
        </pc:picChg>
      </pc:sldChg>
      <pc:sldChg chg="addSp delSp modSp add del mod">
        <pc:chgData name="Carolina Crespi" userId="7cdad10e781ff918" providerId="LiveId" clId="{71205A20-C733-4E93-972A-1E11AC62D16E}" dt="2025-04-11T16:58:34.840" v="5716" actId="47"/>
        <pc:sldMkLst>
          <pc:docMk/>
          <pc:sldMk cId="1274650937" sldId="314"/>
        </pc:sldMkLst>
      </pc:sldChg>
      <pc:sldChg chg="addSp delSp modSp add del mod ord">
        <pc:chgData name="Carolina Crespi" userId="7cdad10e781ff918" providerId="LiveId" clId="{71205A20-C733-4E93-972A-1E11AC62D16E}" dt="2025-04-12T11:53:32.263" v="7323" actId="47"/>
        <pc:sldMkLst>
          <pc:docMk/>
          <pc:sldMk cId="2155389748" sldId="315"/>
        </pc:sldMkLst>
      </pc:sldChg>
      <pc:sldChg chg="addSp delSp modSp add mod ord">
        <pc:chgData name="Carolina Crespi" userId="7cdad10e781ff918" providerId="LiveId" clId="{71205A20-C733-4E93-972A-1E11AC62D16E}" dt="2025-04-12T15:33:46.074" v="7630" actId="1076"/>
        <pc:sldMkLst>
          <pc:docMk/>
          <pc:sldMk cId="3439639082" sldId="316"/>
        </pc:sldMkLst>
        <pc:spChg chg="add mod">
          <ac:chgData name="Carolina Crespi" userId="7cdad10e781ff918" providerId="LiveId" clId="{71205A20-C733-4E93-972A-1E11AC62D16E}" dt="2025-04-12T11:50:08.728" v="7287"/>
          <ac:spMkLst>
            <pc:docMk/>
            <pc:sldMk cId="3439639082" sldId="316"/>
            <ac:spMk id="5" creationId="{45255ED1-E1D6-E617-3FD1-B109198EE491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8" creationId="{6C6EB92E-2AFB-2B56-8613-62337E1654E3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10" creationId="{6462CEB1-CF6A-B02D-C011-F3EE7974F965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11" creationId="{B4B288A7-6F31-915A-B06B-72644337E9B5}"/>
          </ac:spMkLst>
        </pc:spChg>
        <pc:graphicFrameChg chg="add mod modGraphic">
          <ac:chgData name="Carolina Crespi" userId="7cdad10e781ff918" providerId="LiveId" clId="{71205A20-C733-4E93-972A-1E11AC62D16E}" dt="2025-04-12T11:50:32.409" v="7293" actId="207"/>
          <ac:graphicFrameMkLst>
            <pc:docMk/>
            <pc:sldMk cId="3439639082" sldId="316"/>
            <ac:graphicFrameMk id="4" creationId="{D6CE65D6-81F9-B973-ED13-188F381FDD19}"/>
          </ac:graphicFrameMkLst>
        </pc:graphicFrameChg>
        <pc:picChg chg="add mod">
          <ac:chgData name="Carolina Crespi" userId="7cdad10e781ff918" providerId="LiveId" clId="{71205A20-C733-4E93-972A-1E11AC62D16E}" dt="2025-04-11T09:55:37.355" v="3692"/>
          <ac:picMkLst>
            <pc:docMk/>
            <pc:sldMk cId="3439639082" sldId="316"/>
            <ac:picMk id="12" creationId="{F8214D64-C259-F205-0075-3B0475343180}"/>
          </ac:picMkLst>
        </pc:picChg>
        <pc:picChg chg="add mod">
          <ac:chgData name="Carolina Crespi" userId="7cdad10e781ff918" providerId="LiveId" clId="{71205A20-C733-4E93-972A-1E11AC62D16E}" dt="2025-04-12T15:33:43.819" v="7629" actId="1076"/>
          <ac:picMkLst>
            <pc:docMk/>
            <pc:sldMk cId="3439639082" sldId="316"/>
            <ac:picMk id="13" creationId="{E600046E-F4F8-94C4-EBC1-CA6D7E275730}"/>
          </ac:picMkLst>
        </pc:picChg>
        <pc:picChg chg="add mod">
          <ac:chgData name="Carolina Crespi" userId="7cdad10e781ff918" providerId="LiveId" clId="{71205A20-C733-4E93-972A-1E11AC62D16E}" dt="2025-04-12T15:33:46.074" v="7630" actId="1076"/>
          <ac:picMkLst>
            <pc:docMk/>
            <pc:sldMk cId="3439639082" sldId="316"/>
            <ac:picMk id="14" creationId="{159BCBE5-68AB-67C2-F5FE-833C6B3DC31F}"/>
          </ac:picMkLst>
        </pc:picChg>
      </pc:sldChg>
      <pc:sldChg chg="addSp delSp modSp add del mod setBg">
        <pc:chgData name="Carolina Crespi" userId="7cdad10e781ff918" providerId="LiveId" clId="{71205A20-C733-4E93-972A-1E11AC62D16E}" dt="2025-04-12T11:20:22.640" v="7250" actId="47"/>
        <pc:sldMkLst>
          <pc:docMk/>
          <pc:sldMk cId="1341028340" sldId="317"/>
        </pc:sldMkLst>
      </pc:sldChg>
      <pc:sldChg chg="addSp delSp modSp add mod ord">
        <pc:chgData name="Carolina Crespi" userId="7cdad10e781ff918" providerId="LiveId" clId="{71205A20-C733-4E93-972A-1E11AC62D16E}" dt="2025-04-11T18:51:37.967" v="6783" actId="113"/>
        <pc:sldMkLst>
          <pc:docMk/>
          <pc:sldMk cId="4272286824" sldId="318"/>
        </pc:sldMkLst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2" creationId="{3D212D24-982B-BF1B-39FD-88230DD0ACE2}"/>
          </ac:spMkLst>
        </pc:spChg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3" creationId="{2A0C434D-6A99-24EE-60F1-DF6E287E6655}"/>
          </ac:spMkLst>
        </pc:spChg>
        <pc:spChg chg="add mod">
          <ac:chgData name="Carolina Crespi" userId="7cdad10e781ff918" providerId="LiveId" clId="{71205A20-C733-4E93-972A-1E11AC62D16E}" dt="2025-04-11T16:51:27.761" v="5631" actId="1076"/>
          <ac:spMkLst>
            <pc:docMk/>
            <pc:sldMk cId="4272286824" sldId="318"/>
            <ac:spMk id="19" creationId="{CB58E18F-612B-13F2-7603-47B490B0CEB0}"/>
          </ac:spMkLst>
        </pc:spChg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22" creationId="{F5A00EFF-58A6-6040-609F-CE61B569D4F7}"/>
          </ac:spMkLst>
        </pc:spChg>
        <pc:graphicFrameChg chg="add mod">
          <ac:chgData name="Carolina Crespi" userId="7cdad10e781ff918" providerId="LiveId" clId="{71205A20-C733-4E93-972A-1E11AC62D16E}" dt="2025-04-11T18:51:37.967" v="6783" actId="113"/>
          <ac:graphicFrameMkLst>
            <pc:docMk/>
            <pc:sldMk cId="4272286824" sldId="318"/>
            <ac:graphicFrameMk id="33" creationId="{5CB86AEE-2878-71EB-F926-56AF3CD0F795}"/>
          </ac:graphicFrameMkLst>
        </pc:graphicFrameChg>
      </pc:sldChg>
      <pc:sldChg chg="addSp delSp modSp add del mod ord">
        <pc:chgData name="Carolina Crespi" userId="7cdad10e781ff918" providerId="LiveId" clId="{71205A20-C733-4E93-972A-1E11AC62D16E}" dt="2025-04-11T18:27:12.050" v="6487" actId="47"/>
        <pc:sldMkLst>
          <pc:docMk/>
          <pc:sldMk cId="1147559560" sldId="319"/>
        </pc:sldMkLst>
      </pc:sldChg>
      <pc:sldChg chg="addSp delSp modSp add mod ord">
        <pc:chgData name="Carolina Crespi" userId="7cdad10e781ff918" providerId="LiveId" clId="{71205A20-C733-4E93-972A-1E11AC62D16E}" dt="2025-04-11T19:29:50.444" v="7141" actId="1076"/>
        <pc:sldMkLst>
          <pc:docMk/>
          <pc:sldMk cId="2799194267" sldId="320"/>
        </pc:sldMkLst>
        <pc:spChg chg="mod">
          <ac:chgData name="Carolina Crespi" userId="7cdad10e781ff918" providerId="LiveId" clId="{71205A20-C733-4E93-972A-1E11AC62D16E}" dt="2025-04-11T12:20:25.281" v="4204" actId="113"/>
          <ac:spMkLst>
            <pc:docMk/>
            <pc:sldMk cId="2799194267" sldId="320"/>
            <ac:spMk id="2" creationId="{89F9D33E-D839-22BE-6383-96BB65FF9C0D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3" creationId="{D9596710-90DB-9A99-5311-FFB50F04072A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4" creationId="{520A80B9-5A9F-4E92-847D-69BD4C77107C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6" creationId="{0109551C-F753-1F88-8ED9-13AF75B57E68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7" creationId="{1905D863-E559-9A85-A36E-0F8143AC5933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8" creationId="{FD0BEF10-B59E-1271-A362-D5B50846EBE6}"/>
          </ac:spMkLst>
        </pc:spChg>
        <pc:spChg chg="mod">
          <ac:chgData name="Carolina Crespi" userId="7cdad10e781ff918" providerId="LiveId" clId="{71205A20-C733-4E93-972A-1E11AC62D16E}" dt="2025-04-11T12:40:55.909" v="4259" actId="208"/>
          <ac:spMkLst>
            <pc:docMk/>
            <pc:sldMk cId="2799194267" sldId="320"/>
            <ac:spMk id="11" creationId="{C7A557DB-3CC2-2D74-158F-BF9590734053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2" creationId="{7548EED7-1340-1EC0-8BC9-0A9CF4AD1887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4" creationId="{44087C56-1A93-0AEF-86B7-D3A98B7B70CD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6" creationId="{07D373D3-0B8A-7A87-7985-20EA40DEB515}"/>
          </ac:spMkLst>
        </pc:spChg>
        <pc:cxnChg chg="add mod">
          <ac:chgData name="Carolina Crespi" userId="7cdad10e781ff918" providerId="LiveId" clId="{71205A20-C733-4E93-972A-1E11AC62D16E}" dt="2025-04-11T19:29:50.444" v="7141" actId="1076"/>
          <ac:cxnSpMkLst>
            <pc:docMk/>
            <pc:sldMk cId="2799194267" sldId="320"/>
            <ac:cxnSpMk id="13" creationId="{A8890C96-D1BA-6B9A-FA0D-0BD7AC8F1E6C}"/>
          </ac:cxnSpMkLst>
        </pc:cxnChg>
        <pc:cxnChg chg="add mod">
          <ac:chgData name="Carolina Crespi" userId="7cdad10e781ff918" providerId="LiveId" clId="{71205A20-C733-4E93-972A-1E11AC62D16E}" dt="2025-04-11T19:29:50.444" v="7141" actId="1076"/>
          <ac:cxnSpMkLst>
            <pc:docMk/>
            <pc:sldMk cId="2799194267" sldId="320"/>
            <ac:cxnSpMk id="15" creationId="{DB38BA7C-FB2D-6607-C4B0-2EAA3A37FBF6}"/>
          </ac:cxnSpMkLst>
        </pc:cxnChg>
      </pc:sldChg>
      <pc:sldChg chg="addSp delSp modSp add del mod ord">
        <pc:chgData name="Carolina Crespi" userId="7cdad10e781ff918" providerId="LiveId" clId="{71205A20-C733-4E93-972A-1E11AC62D16E}" dt="2025-04-12T15:56:49.593" v="7815" actId="47"/>
        <pc:sldMkLst>
          <pc:docMk/>
          <pc:sldMk cId="3902961719" sldId="321"/>
        </pc:sldMkLst>
      </pc:sldChg>
      <pc:sldChg chg="addSp delSp modSp add del mod modNotesTx">
        <pc:chgData name="Carolina Crespi" userId="7cdad10e781ff918" providerId="LiveId" clId="{71205A20-C733-4E93-972A-1E11AC62D16E}" dt="2025-04-12T15:57:02.467" v="7822" actId="47"/>
        <pc:sldMkLst>
          <pc:docMk/>
          <pc:sldMk cId="2732960028" sldId="322"/>
        </pc:sldMkLst>
      </pc:sldChg>
      <pc:sldChg chg="addSp delSp modSp add del mod">
        <pc:chgData name="Carolina Crespi" userId="7cdad10e781ff918" providerId="LiveId" clId="{71205A20-C733-4E93-972A-1E11AC62D16E}" dt="2025-04-12T11:54:23.084" v="7332" actId="47"/>
        <pc:sldMkLst>
          <pc:docMk/>
          <pc:sldMk cId="2604926850" sldId="323"/>
        </pc:sldMkLst>
      </pc:sldChg>
      <pc:sldChg chg="addSp delSp modSp add mod">
        <pc:chgData name="Carolina Crespi" userId="7cdad10e781ff918" providerId="LiveId" clId="{71205A20-C733-4E93-972A-1E11AC62D16E}" dt="2025-04-11T16:04:24.679" v="5302" actId="1076"/>
        <pc:sldMkLst>
          <pc:docMk/>
          <pc:sldMk cId="1835954489" sldId="324"/>
        </pc:sldMkLst>
        <pc:picChg chg="add mod">
          <ac:chgData name="Carolina Crespi" userId="7cdad10e781ff918" providerId="LiveId" clId="{71205A20-C733-4E93-972A-1E11AC62D16E}" dt="2025-04-11T16:04:24.679" v="5302" actId="1076"/>
          <ac:picMkLst>
            <pc:docMk/>
            <pc:sldMk cId="1835954489" sldId="324"/>
            <ac:picMk id="3" creationId="{0A1E743E-2959-A3E3-96DC-247A91C85D86}"/>
          </ac:picMkLst>
        </pc:picChg>
      </pc:sldChg>
      <pc:sldChg chg="addSp delSp modSp add del mod modShow">
        <pc:chgData name="Carolina Crespi" userId="7cdad10e781ff918" providerId="LiveId" clId="{71205A20-C733-4E93-972A-1E11AC62D16E}" dt="2025-04-11T19:19:34.176" v="7016" actId="47"/>
        <pc:sldMkLst>
          <pc:docMk/>
          <pc:sldMk cId="548186066" sldId="325"/>
        </pc:sldMkLst>
      </pc:sldChg>
      <pc:sldChg chg="add del">
        <pc:chgData name="Carolina Crespi" userId="7cdad10e781ff918" providerId="LiveId" clId="{71205A20-C733-4E93-972A-1E11AC62D16E}" dt="2025-04-11T16:04:49.757" v="5303" actId="47"/>
        <pc:sldMkLst>
          <pc:docMk/>
          <pc:sldMk cId="3719698547" sldId="325"/>
        </pc:sldMkLst>
      </pc:sldChg>
      <pc:sldChg chg="addSp delSp modSp add mod">
        <pc:chgData name="Carolina Crespi" userId="7cdad10e781ff918" providerId="LiveId" clId="{71205A20-C733-4E93-972A-1E11AC62D16E}" dt="2025-04-12T15:12:50.737" v="7423"/>
        <pc:sldMkLst>
          <pc:docMk/>
          <pc:sldMk cId="1011783518" sldId="326"/>
        </pc:sldMkLst>
        <pc:spChg chg="add mod">
          <ac:chgData name="Carolina Crespi" userId="7cdad10e781ff918" providerId="LiveId" clId="{71205A20-C733-4E93-972A-1E11AC62D16E}" dt="2025-04-12T15:12:50.737" v="7423"/>
          <ac:spMkLst>
            <pc:docMk/>
            <pc:sldMk cId="1011783518" sldId="326"/>
            <ac:spMk id="3" creationId="{DB0478C6-C0BD-7816-FB3F-6280A01008B2}"/>
          </ac:spMkLst>
        </pc:spChg>
        <pc:graphicFrameChg chg="add mod modGraphic">
          <ac:chgData name="Carolina Crespi" userId="7cdad10e781ff918" providerId="LiveId" clId="{71205A20-C733-4E93-972A-1E11AC62D16E}" dt="2025-04-11T17:40:30.603" v="6301" actId="207"/>
          <ac:graphicFrameMkLst>
            <pc:docMk/>
            <pc:sldMk cId="1011783518" sldId="326"/>
            <ac:graphicFrameMk id="2" creationId="{6B759AB8-A568-BD7B-9AD0-F7BDDB4394A6}"/>
          </ac:graphicFrameMkLst>
        </pc:graphicFrameChg>
      </pc:sldChg>
      <pc:sldChg chg="modSp add del mod ord modShow">
        <pc:chgData name="Carolina Crespi" userId="7cdad10e781ff918" providerId="LiveId" clId="{71205A20-C733-4E93-972A-1E11AC62D16E}" dt="2025-04-12T11:39:45.675" v="7257" actId="47"/>
        <pc:sldMkLst>
          <pc:docMk/>
          <pc:sldMk cId="898509577" sldId="327"/>
        </pc:sldMkLst>
      </pc:sldChg>
      <pc:sldChg chg="addSp delSp modSp add mod ord">
        <pc:chgData name="Carolina Crespi" userId="7cdad10e781ff918" providerId="LiveId" clId="{71205A20-C733-4E93-972A-1E11AC62D16E}" dt="2025-04-12T11:50:40.670" v="7294" actId="207"/>
        <pc:sldMkLst>
          <pc:docMk/>
          <pc:sldMk cId="3204735951" sldId="328"/>
        </pc:sldMkLst>
        <pc:spChg chg="add mod">
          <ac:chgData name="Carolina Crespi" userId="7cdad10e781ff918" providerId="LiveId" clId="{71205A20-C733-4E93-972A-1E11AC62D16E}" dt="2025-04-12T11:50:03.355" v="7285"/>
          <ac:spMkLst>
            <pc:docMk/>
            <pc:sldMk cId="3204735951" sldId="328"/>
            <ac:spMk id="4" creationId="{A8159098-2B5D-01C8-2444-CE791787E1EB}"/>
          </ac:spMkLst>
        </pc:spChg>
        <pc:spChg chg="mod">
          <ac:chgData name="Carolina Crespi" userId="7cdad10e781ff918" providerId="LiveId" clId="{71205A20-C733-4E93-972A-1E11AC62D16E}" dt="2025-04-11T17:42:05.802" v="6303" actId="1076"/>
          <ac:spMkLst>
            <pc:docMk/>
            <pc:sldMk cId="3204735951" sldId="328"/>
            <ac:spMk id="5" creationId="{9A992003-5A38-4C39-751C-704A9CCA2485}"/>
          </ac:spMkLst>
        </pc:spChg>
        <pc:spChg chg="mod">
          <ac:chgData name="Carolina Crespi" userId="7cdad10e781ff918" providerId="LiveId" clId="{71205A20-C733-4E93-972A-1E11AC62D16E}" dt="2025-04-11T17:20:16.455" v="6087" actId="14100"/>
          <ac:spMkLst>
            <pc:docMk/>
            <pc:sldMk cId="3204735951" sldId="328"/>
            <ac:spMk id="9" creationId="{30F8CA92-C0A1-AD0E-75DF-393BAA100EA2}"/>
          </ac:spMkLst>
        </pc:spChg>
        <pc:graphicFrameChg chg="mod">
          <ac:chgData name="Carolina Crespi" userId="7cdad10e781ff918" providerId="LiveId" clId="{71205A20-C733-4E93-972A-1E11AC62D16E}" dt="2025-04-12T11:50:40.670" v="7294" actId="207"/>
          <ac:graphicFrameMkLst>
            <pc:docMk/>
            <pc:sldMk cId="3204735951" sldId="328"/>
            <ac:graphicFrameMk id="6" creationId="{59E36BB0-5FAE-0BFC-3ADE-9362D6130888}"/>
          </ac:graphicFrameMkLst>
        </pc:graphicFrameChg>
        <pc:picChg chg="mod">
          <ac:chgData name="Carolina Crespi" userId="7cdad10e781ff918" providerId="LiveId" clId="{71205A20-C733-4E93-972A-1E11AC62D16E}" dt="2025-04-11T17:20:17.492" v="6088" actId="1076"/>
          <ac:picMkLst>
            <pc:docMk/>
            <pc:sldMk cId="3204735951" sldId="328"/>
            <ac:picMk id="7" creationId="{F33C0B5C-8453-A86E-9435-640135AA35DF}"/>
          </ac:picMkLst>
        </pc:picChg>
      </pc:sldChg>
      <pc:sldChg chg="addSp delSp modSp add mod ord">
        <pc:chgData name="Carolina Crespi" userId="7cdad10e781ff918" providerId="LiveId" clId="{71205A20-C733-4E93-972A-1E11AC62D16E}" dt="2025-04-12T11:53:25.792" v="7322" actId="2084"/>
        <pc:sldMkLst>
          <pc:docMk/>
          <pc:sldMk cId="2384302877" sldId="329"/>
        </pc:sldMkLst>
        <pc:spChg chg="add mod">
          <ac:chgData name="Carolina Crespi" userId="7cdad10e781ff918" providerId="LiveId" clId="{71205A20-C733-4E93-972A-1E11AC62D16E}" dt="2025-04-11T16:56:41.192" v="5708"/>
          <ac:spMkLst>
            <pc:docMk/>
            <pc:sldMk cId="2384302877" sldId="329"/>
            <ac:spMk id="8" creationId="{260854FC-5DD3-CAEF-D5F2-B8EDDC87640E}"/>
          </ac:spMkLst>
        </pc:spChg>
        <pc:spChg chg="add mod">
          <ac:chgData name="Carolina Crespi" userId="7cdad10e781ff918" providerId="LiveId" clId="{71205A20-C733-4E93-972A-1E11AC62D16E}" dt="2025-04-11T18:31:06.792" v="6511"/>
          <ac:spMkLst>
            <pc:docMk/>
            <pc:sldMk cId="2384302877" sldId="329"/>
            <ac:spMk id="9" creationId="{9829C834-DE39-1774-BC1E-FA6A1D71906A}"/>
          </ac:spMkLst>
        </pc:spChg>
        <pc:spChg chg="add mod">
          <ac:chgData name="Carolina Crespi" userId="7cdad10e781ff918" providerId="LiveId" clId="{71205A20-C733-4E93-972A-1E11AC62D16E}" dt="2025-04-11T18:31:17.933" v="6515"/>
          <ac:spMkLst>
            <pc:docMk/>
            <pc:sldMk cId="2384302877" sldId="329"/>
            <ac:spMk id="14" creationId="{4A1E952E-4571-C773-FA08-7F7746A700C6}"/>
          </ac:spMkLst>
        </pc:spChg>
        <pc:graphicFrameChg chg="add mod">
          <ac:chgData name="Carolina Crespi" userId="7cdad10e781ff918" providerId="LiveId" clId="{71205A20-C733-4E93-972A-1E11AC62D16E}" dt="2025-04-12T11:53:25.792" v="7322" actId="2084"/>
          <ac:graphicFrameMkLst>
            <pc:docMk/>
            <pc:sldMk cId="2384302877" sldId="329"/>
            <ac:graphicFrameMk id="4" creationId="{67E1641C-961B-5443-CC12-8CADE7F3EAC7}"/>
          </ac:graphicFrameMkLst>
        </pc:graphicFrame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5" creationId="{0455C632-2708-5326-BB10-2C3301C56935}"/>
          </ac:picMkLst>
        </pc:pic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6" creationId="{5C2D08EC-810C-191E-AC14-D21B80300103}"/>
          </ac:picMkLst>
        </pc:pic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7" creationId="{808AB153-0727-9089-A5C3-0848C167FAAE}"/>
          </ac:picMkLst>
        </pc:picChg>
      </pc:sldChg>
      <pc:sldChg chg="addSp delSp modSp add mod setBg">
        <pc:chgData name="Carolina Crespi" userId="7cdad10e781ff918" providerId="LiveId" clId="{71205A20-C733-4E93-972A-1E11AC62D16E}" dt="2025-04-11T18:51:05.447" v="6779" actId="26606"/>
        <pc:sldMkLst>
          <pc:docMk/>
          <pc:sldMk cId="835084686" sldId="330"/>
        </pc:sldMkLst>
        <pc:spChg chg="add mo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5" creationId="{30E564E4-B956-12C3-065F-11D1DBF7E0D7}"/>
          </ac:spMkLst>
        </pc:spChg>
        <pc:spChg chg="add mo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19" creationId="{1327C5FF-B81D-FC50-D00F-848DD9074327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24" creationId="{27427488-068E-4B55-AC8D-CD070B8CD46D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30" creationId="{E6A0E474-BC1B-4020-8F1C-5DB17CF64AD3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32" creationId="{A20AF199-99C2-4569-9CAF-24514AE5E82A}"/>
          </ac:spMkLst>
        </pc:spChg>
        <pc:grpChg chg="add">
          <ac:chgData name="Carolina Crespi" userId="7cdad10e781ff918" providerId="LiveId" clId="{71205A20-C733-4E93-972A-1E11AC62D16E}" dt="2025-04-11T18:51:05.447" v="6779" actId="26606"/>
          <ac:grpSpMkLst>
            <pc:docMk/>
            <pc:sldMk cId="835084686" sldId="330"/>
            <ac:grpSpMk id="26" creationId="{31460D47-75CD-497D-BC88-FA41997D2E49}"/>
          </ac:grpSpMkLst>
        </pc:grpChg>
      </pc:sldChg>
      <pc:sldChg chg="delSp modSp add del mod ord">
        <pc:chgData name="Carolina Crespi" userId="7cdad10e781ff918" providerId="LiveId" clId="{71205A20-C733-4E93-972A-1E11AC62D16E}" dt="2025-04-12T11:49:14.944" v="7276" actId="47"/>
        <pc:sldMkLst>
          <pc:docMk/>
          <pc:sldMk cId="3927755542" sldId="331"/>
        </pc:sldMkLst>
      </pc:sldChg>
      <pc:sldChg chg="add del">
        <pc:chgData name="Carolina Crespi" userId="7cdad10e781ff918" providerId="LiveId" clId="{71205A20-C733-4E93-972A-1E11AC62D16E}" dt="2025-04-11T17:32:36.860" v="6224" actId="47"/>
        <pc:sldMkLst>
          <pc:docMk/>
          <pc:sldMk cId="1493120090" sldId="332"/>
        </pc:sldMkLst>
      </pc:sldChg>
      <pc:sldChg chg="addSp delSp modSp add mod">
        <pc:chgData name="Carolina Crespi" userId="7cdad10e781ff918" providerId="LiveId" clId="{71205A20-C733-4E93-972A-1E11AC62D16E}" dt="2025-04-11T19:18:58.542" v="7015" actId="14100"/>
        <pc:sldMkLst>
          <pc:docMk/>
          <pc:sldMk cId="3651836196" sldId="332"/>
        </pc:sldMkLst>
        <pc:spChg chg="mod">
          <ac:chgData name="Carolina Crespi" userId="7cdad10e781ff918" providerId="LiveId" clId="{71205A20-C733-4E93-972A-1E11AC62D16E}" dt="2025-04-11T19:18:28.599" v="7002" actId="1076"/>
          <ac:spMkLst>
            <pc:docMk/>
            <pc:sldMk cId="3651836196" sldId="332"/>
            <ac:spMk id="10" creationId="{541EBCB3-6D6D-4E86-B284-12D5BC75B833}"/>
          </ac:spMkLst>
        </pc:spChg>
        <pc:graphicFrameChg chg="add mod">
          <ac:chgData name="Carolina Crespi" userId="7cdad10e781ff918" providerId="LiveId" clId="{71205A20-C733-4E93-972A-1E11AC62D16E}" dt="2025-04-11T19:18:58.542" v="7015" actId="14100"/>
          <ac:graphicFrameMkLst>
            <pc:docMk/>
            <pc:sldMk cId="3651836196" sldId="332"/>
            <ac:graphicFrameMk id="15" creationId="{C7B54C85-83B1-608B-D91C-1FC61C79461A}"/>
          </ac:graphicFrameMkLst>
        </pc:graphicFrame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4" creationId="{460D1D54-1E23-6C1C-A5E8-260CFC0BB3A9}"/>
          </ac:picMkLst>
        </pc:pic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8" creationId="{D4FD259C-B177-F304-DEFA-BF5992893078}"/>
          </ac:picMkLst>
        </pc:pic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11" creationId="{F12F4337-B55E-501A-5E75-E6B46B927E4D}"/>
          </ac:picMkLst>
        </pc:picChg>
      </pc:sldChg>
      <pc:sldChg chg="add del">
        <pc:chgData name="Carolina Crespi" userId="7cdad10e781ff918" providerId="LiveId" clId="{71205A20-C733-4E93-972A-1E11AC62D16E}" dt="2025-04-11T18:24:06.624" v="6421" actId="47"/>
        <pc:sldMkLst>
          <pc:docMk/>
          <pc:sldMk cId="54931391" sldId="333"/>
        </pc:sldMkLst>
      </pc:sldChg>
      <pc:sldChg chg="addSp delSp modSp add mod">
        <pc:chgData name="Carolina Crespi" userId="7cdad10e781ff918" providerId="LiveId" clId="{71205A20-C733-4E93-972A-1E11AC62D16E}" dt="2025-04-12T06:51:54.098" v="7164" actId="1076"/>
        <pc:sldMkLst>
          <pc:docMk/>
          <pc:sldMk cId="1323229436" sldId="333"/>
        </pc:sldMkLst>
        <pc:spChg chg="mod">
          <ac:chgData name="Carolina Crespi" userId="7cdad10e781ff918" providerId="LiveId" clId="{71205A20-C733-4E93-972A-1E11AC62D16E}" dt="2025-04-12T06:51:54.098" v="7164" actId="1076"/>
          <ac:spMkLst>
            <pc:docMk/>
            <pc:sldMk cId="1323229436" sldId="333"/>
            <ac:spMk id="22" creationId="{0EB6E13E-9208-1A4D-3D33-9BAEA62613B9}"/>
          </ac:spMkLst>
        </pc:spChg>
        <pc:graphicFrameChg chg="add mod">
          <ac:chgData name="Carolina Crespi" userId="7cdad10e781ff918" providerId="LiveId" clId="{71205A20-C733-4E93-972A-1E11AC62D16E}" dt="2025-04-11T18:51:32.535" v="6781" actId="1076"/>
          <ac:graphicFrameMkLst>
            <pc:docMk/>
            <pc:sldMk cId="1323229436" sldId="333"/>
            <ac:graphicFrameMk id="6" creationId="{AE00FE4E-6D5A-29CA-A38A-9C7885AA9949}"/>
          </ac:graphicFrameMkLst>
        </pc:graphicFrameChg>
      </pc:sldChg>
      <pc:sldChg chg="addSp delSp modSp add mod ord delAnim modAnim">
        <pc:chgData name="Carolina Crespi" userId="7cdad10e781ff918" providerId="LiveId" clId="{71205A20-C733-4E93-972A-1E11AC62D16E}" dt="2025-04-12T15:54:19.489" v="7767" actId="27614"/>
        <pc:sldMkLst>
          <pc:docMk/>
          <pc:sldMk cId="374518015" sldId="334"/>
        </pc:sldMkLst>
        <pc:spChg chg="add mod">
          <ac:chgData name="Carolina Crespi" userId="7cdad10e781ff918" providerId="LiveId" clId="{71205A20-C733-4E93-972A-1E11AC62D16E}" dt="2025-04-11T18:37:18.291" v="6558"/>
          <ac:spMkLst>
            <pc:docMk/>
            <pc:sldMk cId="374518015" sldId="334"/>
            <ac:spMk id="4" creationId="{9A3C92C8-FE5B-81AE-64AC-1B1DEBC93AC3}"/>
          </ac:spMkLst>
        </pc:spChg>
        <pc:graphicFrameChg chg="mod">
          <ac:chgData name="Carolina Crespi" userId="7cdad10e781ff918" providerId="LiveId" clId="{71205A20-C733-4E93-972A-1E11AC62D16E}" dt="2025-04-11T18:43:28.628" v="6725"/>
          <ac:graphicFrameMkLst>
            <pc:docMk/>
            <pc:sldMk cId="374518015" sldId="334"/>
            <ac:graphicFrameMk id="6" creationId="{9E3DC62C-7EC6-9977-B080-D3E6D4A2F1CD}"/>
          </ac:graphicFrameMkLst>
        </pc:graphicFrameChg>
        <pc:picChg chg="add mod">
          <ac:chgData name="Carolina Crespi" userId="7cdad10e781ff918" providerId="LiveId" clId="{71205A20-C733-4E93-972A-1E11AC62D16E}" dt="2025-04-12T15:54:19.489" v="7767" actId="27614"/>
          <ac:picMkLst>
            <pc:docMk/>
            <pc:sldMk cId="374518015" sldId="334"/>
            <ac:picMk id="10" creationId="{0B348F67-6FD3-AC34-953D-F8D09B80FE3C}"/>
          </ac:picMkLst>
        </pc:picChg>
      </pc:sldChg>
      <pc:sldChg chg="add del">
        <pc:chgData name="Carolina Crespi" userId="7cdad10e781ff918" providerId="LiveId" clId="{71205A20-C733-4E93-972A-1E11AC62D16E}" dt="2025-04-11T18:24:04.478" v="6420" actId="47"/>
        <pc:sldMkLst>
          <pc:docMk/>
          <pc:sldMk cId="2213087164" sldId="334"/>
        </pc:sldMkLst>
      </pc:sldChg>
      <pc:sldChg chg="addSp delSp modSp add del mod ord">
        <pc:chgData name="Carolina Crespi" userId="7cdad10e781ff918" providerId="LiveId" clId="{71205A20-C733-4E93-972A-1E11AC62D16E}" dt="2025-04-11T19:18:22.243" v="7000" actId="47"/>
        <pc:sldMkLst>
          <pc:docMk/>
          <pc:sldMk cId="2865071149" sldId="335"/>
        </pc:sldMkLst>
      </pc:sldChg>
      <pc:sldChg chg="addSp delSp modSp add mod modShow">
        <pc:chgData name="Carolina Crespi" userId="7cdad10e781ff918" providerId="LiveId" clId="{71205A20-C733-4E93-972A-1E11AC62D16E}" dt="2025-04-12T15:57:00.642" v="7821" actId="1076"/>
        <pc:sldMkLst>
          <pc:docMk/>
          <pc:sldMk cId="1977855940" sldId="336"/>
        </pc:sldMkLst>
        <pc:graphicFrameChg chg="mod">
          <ac:chgData name="Carolina Crespi" userId="7cdad10e781ff918" providerId="LiveId" clId="{71205A20-C733-4E93-972A-1E11AC62D16E}" dt="2025-04-12T15:56:43.831" v="7812" actId="1036"/>
          <ac:graphicFrameMkLst>
            <pc:docMk/>
            <pc:sldMk cId="1977855940" sldId="336"/>
            <ac:graphicFrameMk id="30" creationId="{FB3D7839-3625-CB25-91FB-1574E107020E}"/>
          </ac:graphicFrameMkLst>
        </pc:graphicFrameChg>
        <pc:picChg chg="add mod">
          <ac:chgData name="Carolina Crespi" userId="7cdad10e781ff918" providerId="LiveId" clId="{71205A20-C733-4E93-972A-1E11AC62D16E}" dt="2025-04-12T15:56:47.714" v="7814" actId="1076"/>
          <ac:picMkLst>
            <pc:docMk/>
            <pc:sldMk cId="1977855940" sldId="336"/>
            <ac:picMk id="5" creationId="{744BBCEE-1C21-1678-7014-F7E5F661A4A8}"/>
          </ac:picMkLst>
        </pc:picChg>
        <pc:picChg chg="add mod">
          <ac:chgData name="Carolina Crespi" userId="7cdad10e781ff918" providerId="LiveId" clId="{71205A20-C733-4E93-972A-1E11AC62D16E}" dt="2025-04-12T15:57:00.642" v="7821" actId="1076"/>
          <ac:picMkLst>
            <pc:docMk/>
            <pc:sldMk cId="1977855940" sldId="336"/>
            <ac:picMk id="6" creationId="{F0F03E26-C851-DBC2-1E6B-A26915AF11F5}"/>
          </ac:picMkLst>
        </pc:picChg>
      </pc:sldChg>
      <pc:sldChg chg="addSp delSp modSp add mod">
        <pc:chgData name="Carolina Crespi" userId="7cdad10e781ff918" providerId="LiveId" clId="{71205A20-C733-4E93-972A-1E11AC62D16E}" dt="2025-04-11T19:31:30.261" v="7149" actId="113"/>
        <pc:sldMkLst>
          <pc:docMk/>
          <pc:sldMk cId="2714936925" sldId="337"/>
        </pc:sldMkLst>
        <pc:graphicFrameChg chg="add mod modGraphic">
          <ac:chgData name="Carolina Crespi" userId="7cdad10e781ff918" providerId="LiveId" clId="{71205A20-C733-4E93-972A-1E11AC62D16E}" dt="2025-04-11T19:31:30.261" v="7149" actId="113"/>
          <ac:graphicFrameMkLst>
            <pc:docMk/>
            <pc:sldMk cId="2714936925" sldId="337"/>
            <ac:graphicFrameMk id="4" creationId="{D4CEE902-58B8-E8F2-7639-96BEDDC403AB}"/>
          </ac:graphicFrameMkLst>
        </pc:graphicFrameChg>
      </pc:sldChg>
      <pc:sldChg chg="addSp delSp modSp add mod">
        <pc:chgData name="Carolina Crespi" userId="7cdad10e781ff918" providerId="LiveId" clId="{71205A20-C733-4E93-972A-1E11AC62D16E}" dt="2025-04-11T19:31:17.096" v="7148" actId="113"/>
        <pc:sldMkLst>
          <pc:docMk/>
          <pc:sldMk cId="2230372997" sldId="338"/>
        </pc:sldMkLst>
        <pc:graphicFrameChg chg="add mod">
          <ac:chgData name="Carolina Crespi" userId="7cdad10e781ff918" providerId="LiveId" clId="{71205A20-C733-4E93-972A-1E11AC62D16E}" dt="2025-04-11T19:31:17.096" v="7148" actId="113"/>
          <ac:graphicFrameMkLst>
            <pc:docMk/>
            <pc:sldMk cId="2230372997" sldId="338"/>
            <ac:graphicFrameMk id="5" creationId="{9EFD00C9-91EB-1401-3249-85875CE56D8D}"/>
          </ac:graphicFrameMkLst>
        </pc:graphicFrameChg>
      </pc:sldChg>
      <pc:sldChg chg="addSp delSp modSp add del mod modShow">
        <pc:chgData name="Carolina Crespi" userId="7cdad10e781ff918" providerId="LiveId" clId="{71205A20-C733-4E93-972A-1E11AC62D16E}" dt="2025-04-12T15:20:40.930" v="7533" actId="47"/>
        <pc:sldMkLst>
          <pc:docMk/>
          <pc:sldMk cId="2255242080" sldId="339"/>
        </pc:sldMkLst>
      </pc:sldChg>
      <pc:sldChg chg="addSp delSp modSp add mod setBg addAnim delAnim delDesignElem">
        <pc:chgData name="Carolina Crespi" userId="7cdad10e781ff918" providerId="LiveId" clId="{71205A20-C733-4E93-972A-1E11AC62D16E}" dt="2025-04-12T11:20:51.947" v="7256" actId="207"/>
        <pc:sldMkLst>
          <pc:docMk/>
          <pc:sldMk cId="1195304737" sldId="340"/>
        </pc:sldMkLst>
        <pc:spChg chg="mod ord">
          <ac:chgData name="Carolina Crespi" userId="7cdad10e781ff918" providerId="LiveId" clId="{71205A20-C733-4E93-972A-1E11AC62D16E}" dt="2025-04-12T11:20:38.288" v="7252" actId="207"/>
          <ac:spMkLst>
            <pc:docMk/>
            <pc:sldMk cId="1195304737" sldId="340"/>
            <ac:spMk id="2" creationId="{3E8F0301-FB64-D4C1-7EB4-9B4B290138EC}"/>
          </ac:spMkLst>
        </pc:spChg>
        <pc:spChg chg="add mod">
          <ac:chgData name="Carolina Crespi" userId="7cdad10e781ff918" providerId="LiveId" clId="{71205A20-C733-4E93-972A-1E11AC62D16E}" dt="2025-04-12T11:20:51.947" v="7256" actId="207"/>
          <ac:spMkLst>
            <pc:docMk/>
            <pc:sldMk cId="1195304737" sldId="340"/>
            <ac:spMk id="7" creationId="{B812D907-DA8C-5535-5D4A-373188760E6B}"/>
          </ac:spMkLst>
        </pc:spChg>
        <pc:spChg chg="add">
          <ac:chgData name="Carolina Crespi" userId="7cdad10e781ff918" providerId="LiveId" clId="{71205A20-C733-4E93-972A-1E11AC62D16E}" dt="2025-04-12T11:19:55.536" v="7243" actId="26606"/>
          <ac:spMkLst>
            <pc:docMk/>
            <pc:sldMk cId="1195304737" sldId="340"/>
            <ac:spMk id="22" creationId="{026A84AF-6F58-471A-BF1F-10D8C03511C4}"/>
          </ac:spMkLst>
        </pc:spChg>
        <pc:picChg chg="mod ord">
          <ac:chgData name="Carolina Crespi" userId="7cdad10e781ff918" providerId="LiveId" clId="{71205A20-C733-4E93-972A-1E11AC62D16E}" dt="2025-04-12T11:19:59.283" v="7244" actId="27614"/>
          <ac:picMkLst>
            <pc:docMk/>
            <pc:sldMk cId="1195304737" sldId="340"/>
            <ac:picMk id="5" creationId="{46755290-13BE-BB45-4F6E-A31A9929EEAF}"/>
          </ac:picMkLst>
        </pc:picChg>
        <pc:picChg chg="add mod">
          <ac:chgData name="Carolina Crespi" userId="7cdad10e781ff918" providerId="LiveId" clId="{71205A20-C733-4E93-972A-1E11AC62D16E}" dt="2025-04-12T11:20:17.722" v="7249" actId="1076"/>
          <ac:picMkLst>
            <pc:docMk/>
            <pc:sldMk cId="1195304737" sldId="340"/>
            <ac:picMk id="10" creationId="{E418E2ED-2F69-10F3-E364-329C50F2B1F4}"/>
          </ac:picMkLst>
        </pc:picChg>
        <pc:picChg chg="add mod">
          <ac:chgData name="Carolina Crespi" userId="7cdad10e781ff918" providerId="LiveId" clId="{71205A20-C733-4E93-972A-1E11AC62D16E}" dt="2025-04-12T11:20:11.412" v="7246" actId="14100"/>
          <ac:picMkLst>
            <pc:docMk/>
            <pc:sldMk cId="1195304737" sldId="340"/>
            <ac:picMk id="13" creationId="{16FD0ACC-D9C5-BD0B-E7CD-A2C8EC0ECDFC}"/>
          </ac:picMkLst>
        </pc:picChg>
      </pc:sldChg>
      <pc:sldChg chg="addSp delSp modSp add del mod ord">
        <pc:chgData name="Carolina Crespi" userId="7cdad10e781ff918" providerId="LiveId" clId="{71205A20-C733-4E93-972A-1E11AC62D16E}" dt="2025-04-12T15:33:24.761" v="7628" actId="47"/>
        <pc:sldMkLst>
          <pc:docMk/>
          <pc:sldMk cId="2191492754" sldId="341"/>
        </pc:sldMkLst>
      </pc:sldChg>
      <pc:sldChg chg="modSp add">
        <pc:chgData name="Carolina Crespi" userId="7cdad10e781ff918" providerId="LiveId" clId="{71205A20-C733-4E93-972A-1E11AC62D16E}" dt="2025-04-12T15:20:29.347" v="7532" actId="13782"/>
        <pc:sldMkLst>
          <pc:docMk/>
          <pc:sldMk cId="1653358560" sldId="342"/>
        </pc:sldMkLst>
        <pc:graphicFrameChg chg="mod">
          <ac:chgData name="Carolina Crespi" userId="7cdad10e781ff918" providerId="LiveId" clId="{71205A20-C733-4E93-972A-1E11AC62D16E}" dt="2025-04-12T15:20:29.347" v="7532" actId="13782"/>
          <ac:graphicFrameMkLst>
            <pc:docMk/>
            <pc:sldMk cId="1653358560" sldId="342"/>
            <ac:graphicFrameMk id="4" creationId="{08E94F64-3885-6498-959B-C44A291AAC84}"/>
          </ac:graphicFrameMkLst>
        </pc:graphicFrameChg>
      </pc:sldChg>
      <pc:sldChg chg="modSp add del">
        <pc:chgData name="Carolina Crespi" userId="7cdad10e781ff918" providerId="LiveId" clId="{71205A20-C733-4E93-972A-1E11AC62D16E}" dt="2025-04-12T15:17:37.821" v="7449" actId="2890"/>
        <pc:sldMkLst>
          <pc:docMk/>
          <pc:sldMk cId="2505035290" sldId="342"/>
        </pc:sldMkLst>
      </pc:sldChg>
      <pc:sldChg chg="add">
        <pc:chgData name="Carolina Crespi" userId="7cdad10e781ff918" providerId="LiveId" clId="{71205A20-C733-4E93-972A-1E11AC62D16E}" dt="2025-04-12T15:24:37.525" v="7550"/>
        <pc:sldMkLst>
          <pc:docMk/>
          <pc:sldMk cId="217840571" sldId="343"/>
        </pc:sldMkLst>
      </pc:sldChg>
      <pc:sldChg chg="addSp modSp add mod">
        <pc:chgData name="Carolina Crespi" userId="7cdad10e781ff918" providerId="LiveId" clId="{71205A20-C733-4E93-972A-1E11AC62D16E}" dt="2025-04-12T15:33:13.385" v="7626" actId="1037"/>
        <pc:sldMkLst>
          <pc:docMk/>
          <pc:sldMk cId="81252880" sldId="344"/>
        </pc:sldMkLst>
        <pc:spChg chg="mod">
          <ac:chgData name="Carolina Crespi" userId="7cdad10e781ff918" providerId="LiveId" clId="{71205A20-C733-4E93-972A-1E11AC62D16E}" dt="2025-04-12T15:28:46.225" v="7558" actId="1076"/>
          <ac:spMkLst>
            <pc:docMk/>
            <pc:sldMk cId="81252880" sldId="344"/>
            <ac:spMk id="8" creationId="{93C2E396-6F72-1522-E425-0226632EED1C}"/>
          </ac:spMkLst>
        </pc:spChg>
        <pc:spChg chg="mod">
          <ac:chgData name="Carolina Crespi" userId="7cdad10e781ff918" providerId="LiveId" clId="{71205A20-C733-4E93-972A-1E11AC62D16E}" dt="2025-04-12T15:29:09.674" v="7567" actId="1076"/>
          <ac:spMkLst>
            <pc:docMk/>
            <pc:sldMk cId="81252880" sldId="344"/>
            <ac:spMk id="10" creationId="{1D2417B1-D699-FD3E-35F2-F6001BA9F9C9}"/>
          </ac:spMkLst>
        </pc:spChg>
        <pc:graphicFrameChg chg="mod modGraphic">
          <ac:chgData name="Carolina Crespi" userId="7cdad10e781ff918" providerId="LiveId" clId="{71205A20-C733-4E93-972A-1E11AC62D16E}" dt="2025-04-12T15:29:20.795" v="7574" actId="14734"/>
          <ac:graphicFrameMkLst>
            <pc:docMk/>
            <pc:sldMk cId="81252880" sldId="344"/>
            <ac:graphicFrameMk id="2" creationId="{D483409F-ABA0-91E3-517F-353D9E0323B4}"/>
          </ac:graphicFrameMkLst>
        </pc:graphicFrameChg>
        <pc:graphicFrameChg chg="add mod modGraphic">
          <ac:chgData name="Carolina Crespi" userId="7cdad10e781ff918" providerId="LiveId" clId="{71205A20-C733-4E93-972A-1E11AC62D16E}" dt="2025-04-12T15:32:56.117" v="7616" actId="14734"/>
          <ac:graphicFrameMkLst>
            <pc:docMk/>
            <pc:sldMk cId="81252880" sldId="344"/>
            <ac:graphicFrameMk id="11" creationId="{01450D28-EE2A-C1D5-90BD-BC74D688C1BA}"/>
          </ac:graphicFrameMkLst>
        </pc:graphicFrameChg>
        <pc:graphicFrameChg chg="add mod modGraphic">
          <ac:chgData name="Carolina Crespi" userId="7cdad10e781ff918" providerId="LiveId" clId="{71205A20-C733-4E93-972A-1E11AC62D16E}" dt="2025-04-12T15:33:02.842" v="7617" actId="1076"/>
          <ac:graphicFrameMkLst>
            <pc:docMk/>
            <pc:sldMk cId="81252880" sldId="344"/>
            <ac:graphicFrameMk id="14" creationId="{8EDB9679-3BD4-2BF5-C767-E2FDCE361825}"/>
          </ac:graphicFrameMkLst>
        </pc:graphicFrameChg>
        <pc:graphicFrameChg chg="add mod modGraphic">
          <ac:chgData name="Carolina Crespi" userId="7cdad10e781ff918" providerId="LiveId" clId="{71205A20-C733-4E93-972A-1E11AC62D16E}" dt="2025-04-12T15:33:06.885" v="7619" actId="14100"/>
          <ac:graphicFrameMkLst>
            <pc:docMk/>
            <pc:sldMk cId="81252880" sldId="344"/>
            <ac:graphicFrameMk id="17" creationId="{BEBC1271-4AFC-2E9C-B2DB-346AF7CA8635}"/>
          </ac:graphicFrameMkLst>
        </pc:graphicFrameChg>
        <pc:picChg chg="mod">
          <ac:chgData name="Carolina Crespi" userId="7cdad10e781ff918" providerId="LiveId" clId="{71205A20-C733-4E93-972A-1E11AC62D16E}" dt="2025-04-12T15:29:18.716" v="7573" actId="1076"/>
          <ac:picMkLst>
            <pc:docMk/>
            <pc:sldMk cId="81252880" sldId="344"/>
            <ac:picMk id="4" creationId="{45665C3C-1B3C-CF6C-F4B6-6F07A4544A88}"/>
          </ac:picMkLst>
        </pc:picChg>
        <pc:picChg chg="mod">
          <ac:chgData name="Carolina Crespi" userId="7cdad10e781ff918" providerId="LiveId" clId="{71205A20-C733-4E93-972A-1E11AC62D16E}" dt="2025-04-12T15:29:25.361" v="7580" actId="1037"/>
          <ac:picMkLst>
            <pc:docMk/>
            <pc:sldMk cId="81252880" sldId="344"/>
            <ac:picMk id="6" creationId="{57469DA6-A742-3475-A070-33083496A828}"/>
          </ac:picMkLst>
        </pc:picChg>
        <pc:picChg chg="add mod">
          <ac:chgData name="Carolina Crespi" userId="7cdad10e781ff918" providerId="LiveId" clId="{71205A20-C733-4E93-972A-1E11AC62D16E}" dt="2025-04-12T15:31:08.764" v="7589" actId="1076"/>
          <ac:picMkLst>
            <pc:docMk/>
            <pc:sldMk cId="81252880" sldId="344"/>
            <ac:picMk id="12" creationId="{CB338E74-798A-A8DF-D1D3-70DD2B093D92}"/>
          </ac:picMkLst>
        </pc:picChg>
        <pc:picChg chg="add mod">
          <ac:chgData name="Carolina Crespi" userId="7cdad10e781ff918" providerId="LiveId" clId="{71205A20-C733-4E93-972A-1E11AC62D16E}" dt="2025-04-12T15:33:02.842" v="7617" actId="1076"/>
          <ac:picMkLst>
            <pc:docMk/>
            <pc:sldMk cId="81252880" sldId="344"/>
            <ac:picMk id="15" creationId="{8C406D52-6CDF-6490-B3DB-B2A6415EDAF9}"/>
          </ac:picMkLst>
        </pc:picChg>
        <pc:picChg chg="add mod">
          <ac:chgData name="Carolina Crespi" userId="7cdad10e781ff918" providerId="LiveId" clId="{71205A20-C733-4E93-972A-1E11AC62D16E}" dt="2025-04-12T15:33:13.385" v="7626" actId="1037"/>
          <ac:picMkLst>
            <pc:docMk/>
            <pc:sldMk cId="81252880" sldId="344"/>
            <ac:picMk id="16" creationId="{3358DF4E-C46D-38AF-8C6B-95BCE338D3BB}"/>
          </ac:picMkLst>
        </pc:picChg>
      </pc:sldChg>
      <pc:sldChg chg="add">
        <pc:chgData name="Carolina Crespi" userId="7cdad10e781ff918" providerId="LiveId" clId="{71205A20-C733-4E93-972A-1E11AC62D16E}" dt="2025-04-12T15:34:26.998" v="7631"/>
        <pc:sldMkLst>
          <pc:docMk/>
          <pc:sldMk cId="3810402709" sldId="345"/>
        </pc:sldMkLst>
      </pc:sldChg>
      <pc:sldChg chg="addSp delSp modSp add mod ord">
        <pc:chgData name="Carolina Crespi" userId="7cdad10e781ff918" providerId="LiveId" clId="{71205A20-C733-4E93-972A-1E11AC62D16E}" dt="2025-04-12T15:54:19.489" v="7768" actId="962"/>
        <pc:sldMkLst>
          <pc:docMk/>
          <pc:sldMk cId="1465522522" sldId="346"/>
        </pc:sldMkLst>
        <pc:spChg chg="mod">
          <ac:chgData name="Carolina Crespi" userId="7cdad10e781ff918" providerId="LiveId" clId="{71205A20-C733-4E93-972A-1E11AC62D16E}" dt="2025-04-12T15:35:44.122" v="7667" actId="20577"/>
          <ac:spMkLst>
            <pc:docMk/>
            <pc:sldMk cId="1465522522" sldId="346"/>
            <ac:spMk id="3" creationId="{3B7458DD-FAD4-983D-2DB2-B911401EFF78}"/>
          </ac:spMkLst>
        </pc:spChg>
        <pc:spChg chg="add mod">
          <ac:chgData name="Carolina Crespi" userId="7cdad10e781ff918" providerId="LiveId" clId="{71205A20-C733-4E93-972A-1E11AC62D16E}" dt="2025-04-12T15:37:42.437" v="7705" actId="1076"/>
          <ac:spMkLst>
            <pc:docMk/>
            <pc:sldMk cId="1465522522" sldId="346"/>
            <ac:spMk id="5" creationId="{DDBB7A89-3AC1-5462-47C1-D4D0FB8F3B3D}"/>
          </ac:spMkLst>
        </pc:spChg>
        <pc:spChg chg="mod">
          <ac:chgData name="Carolina Crespi" userId="7cdad10e781ff918" providerId="LiveId" clId="{71205A20-C733-4E93-972A-1E11AC62D16E}" dt="2025-04-12T15:35:29.603" v="7643" actId="1036"/>
          <ac:spMkLst>
            <pc:docMk/>
            <pc:sldMk cId="1465522522" sldId="346"/>
            <ac:spMk id="10" creationId="{7CFE6C76-FA86-F9B0-27A7-BA25A55EE4F6}"/>
          </ac:spMkLst>
        </pc:spChg>
        <pc:spChg chg="mod">
          <ac:chgData name="Carolina Crespi" userId="7cdad10e781ff918" providerId="LiveId" clId="{71205A20-C733-4E93-972A-1E11AC62D16E}" dt="2025-04-12T15:35:34.545" v="7651" actId="1035"/>
          <ac:spMkLst>
            <pc:docMk/>
            <pc:sldMk cId="1465522522" sldId="346"/>
            <ac:spMk id="13" creationId="{7B279891-3A59-2EEF-9439-6A010D0307D0}"/>
          </ac:spMkLst>
        </pc:spChg>
        <pc:graphicFrameChg chg="mod modGraphic">
          <ac:chgData name="Carolina Crespi" userId="7cdad10e781ff918" providerId="LiveId" clId="{71205A20-C733-4E93-972A-1E11AC62D16E}" dt="2025-04-12T15:54:19.489" v="7768" actId="962"/>
          <ac:graphicFrameMkLst>
            <pc:docMk/>
            <pc:sldMk cId="1465522522" sldId="346"/>
            <ac:graphicFrameMk id="2" creationId="{3C2EB9F0-76F5-EFBC-3067-A524D55ED69F}"/>
          </ac:graphicFrameMkLst>
        </pc:graphicFrameChg>
        <pc:graphicFrameChg chg="add mod modGraphic">
          <ac:chgData name="Carolina Crespi" userId="7cdad10e781ff918" providerId="LiveId" clId="{71205A20-C733-4E93-972A-1E11AC62D16E}" dt="2025-04-12T15:39:32.156" v="7745" actId="1076"/>
          <ac:graphicFrameMkLst>
            <pc:docMk/>
            <pc:sldMk cId="1465522522" sldId="346"/>
            <ac:graphicFrameMk id="9" creationId="{52DAE033-84C9-EF79-5645-BD4CFB24A318}"/>
          </ac:graphicFrameMkLst>
        </pc:graphicFrameChg>
        <pc:graphicFrameChg chg="add mod modGraphic">
          <ac:chgData name="Carolina Crespi" userId="7cdad10e781ff918" providerId="LiveId" clId="{71205A20-C733-4E93-972A-1E11AC62D16E}" dt="2025-04-12T15:39:28.927" v="7744" actId="14734"/>
          <ac:graphicFrameMkLst>
            <pc:docMk/>
            <pc:sldMk cId="1465522522" sldId="346"/>
            <ac:graphicFrameMk id="18" creationId="{91D65DF3-B9D2-5934-2188-C8F65E57B446}"/>
          </ac:graphicFrameMkLst>
        </pc:graphicFrameChg>
        <pc:graphicFrameChg chg="add mod modGraphic">
          <ac:chgData name="Carolina Crespi" userId="7cdad10e781ff918" providerId="LiveId" clId="{71205A20-C733-4E93-972A-1E11AC62D16E}" dt="2025-04-12T15:40:01.326" v="7752" actId="1076"/>
          <ac:graphicFrameMkLst>
            <pc:docMk/>
            <pc:sldMk cId="1465522522" sldId="346"/>
            <ac:graphicFrameMk id="20" creationId="{D51C6319-CEDC-5B0C-6016-9551CC317958}"/>
          </ac:graphicFrameMkLst>
        </pc:graphicFrameChg>
        <pc:picChg chg="mod">
          <ac:chgData name="Carolina Crespi" userId="7cdad10e781ff918" providerId="LiveId" clId="{71205A20-C733-4E93-972A-1E11AC62D16E}" dt="2025-04-12T15:37:40.165" v="7704" actId="1076"/>
          <ac:picMkLst>
            <pc:docMk/>
            <pc:sldMk cId="1465522522" sldId="346"/>
            <ac:picMk id="4" creationId="{0D6A6445-409F-668E-E2AE-122E9EBD786E}"/>
          </ac:picMkLst>
        </pc:picChg>
        <pc:picChg chg="mod">
          <ac:chgData name="Carolina Crespi" userId="7cdad10e781ff918" providerId="LiveId" clId="{71205A20-C733-4E93-972A-1E11AC62D16E}" dt="2025-04-12T15:37:39.280" v="7703" actId="1076"/>
          <ac:picMkLst>
            <pc:docMk/>
            <pc:sldMk cId="1465522522" sldId="346"/>
            <ac:picMk id="6" creationId="{01C95AF5-4529-06ED-44DB-726125BDF37E}"/>
          </ac:picMkLst>
        </pc:picChg>
        <pc:picChg chg="add mod">
          <ac:chgData name="Carolina Crespi" userId="7cdad10e781ff918" providerId="LiveId" clId="{71205A20-C733-4E93-972A-1E11AC62D16E}" dt="2025-04-12T15:40:04.786" v="7753" actId="1076"/>
          <ac:picMkLst>
            <pc:docMk/>
            <pc:sldMk cId="1465522522" sldId="346"/>
            <ac:picMk id="19" creationId="{90FBEAF9-9D33-2147-539F-0A7B6DB173D8}"/>
          </ac:picMkLst>
        </pc:picChg>
        <pc:picChg chg="add mod">
          <ac:chgData name="Carolina Crespi" userId="7cdad10e781ff918" providerId="LiveId" clId="{71205A20-C733-4E93-972A-1E11AC62D16E}" dt="2025-04-12T15:40:14.851" v="7755" actId="1076"/>
          <ac:picMkLst>
            <pc:docMk/>
            <pc:sldMk cId="1465522522" sldId="346"/>
            <ac:picMk id="21" creationId="{0BAB35BD-1538-7F01-D95F-85B5B8298566}"/>
          </ac:picMkLst>
        </pc:picChg>
        <pc:picChg chg="add mod">
          <ac:chgData name="Carolina Crespi" userId="7cdad10e781ff918" providerId="LiveId" clId="{71205A20-C733-4E93-972A-1E11AC62D16E}" dt="2025-04-12T15:40:17.998" v="7756" actId="1076"/>
          <ac:picMkLst>
            <pc:docMk/>
            <pc:sldMk cId="1465522522" sldId="346"/>
            <ac:picMk id="22" creationId="{7ADD2770-19E5-D52E-7FAB-1BB6ED6AA144}"/>
          </ac:picMkLst>
        </pc:picChg>
      </pc:sldChg>
      <pc:sldChg chg="add del">
        <pc:chgData name="Carolina Crespi" userId="7cdad10e781ff918" providerId="LiveId" clId="{71205A20-C733-4E93-972A-1E11AC62D16E}" dt="2025-04-12T15:55:18.538" v="7781" actId="2890"/>
        <pc:sldMkLst>
          <pc:docMk/>
          <pc:sldMk cId="4065424622" sldId="34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2EFD0-6D93-4D8A-B236-0C65FC291C5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D2614633-99D4-4F36-B134-5EB6E4A55EF4}">
      <dgm:prSet/>
      <dgm:spPr/>
      <dgm:t>
        <a:bodyPr/>
        <a:lstStyle/>
        <a:p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Depth-First </a:t>
          </a:r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Search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(DFS)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55C217DB-AB91-4CFE-B602-7E8D0C95FB71}" type="parTrans" cxnId="{E0E89AF7-D934-4099-BD42-0816D786AC7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8563AFBA-D4A5-4814-AF25-91B574CCCCD4}" type="sibTrans" cxnId="{E0E89AF7-D934-4099-BD42-0816D786AC7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C184C159-0720-48D2-B130-BA3D9A75F553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Si scende in profondità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fino a un limite fisso o fino alle foglie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EC961E98-328C-4334-8C69-5522E0A30813}" type="parTrans" cxnId="{EEB54B38-AA67-459C-A2E4-8D7B1D40FAB1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E0A495D4-0F08-4550-883C-F19ECAC7CACC}" type="sibTrans" cxnId="{EEB54B38-AA67-459C-A2E4-8D7B1D40FAB1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DB7191F6-D0FF-42B8-8F42-859E7A528E1D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poi si torna indietro (</a:t>
          </a:r>
          <a:r>
            <a:rPr lang="it-IT" i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backtracking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) per esplorare altri rami</a:t>
          </a:r>
        </a:p>
      </dgm:t>
    </dgm:pt>
    <dgm:pt modelId="{BA09B029-7FE4-448A-A94B-FE477ACB4A5F}" type="parTrans" cxnId="{E0B61C4D-AFBB-46A8-ABA4-3416FD8F2C11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6A500E97-EA14-4B22-A4A1-2B8E9B5D1A41}" type="sibTrans" cxnId="{E0B61C4D-AFBB-46A8-ABA4-3416FD8F2C11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00036F4B-6479-45FF-A322-5FD4CE0E3EE2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tutti i rami vengono esplorati in modo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meccanico e sistematico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4D2A6CE8-BFDA-4D24-8ABD-0B1DFED839FC}" type="parTrans" cxnId="{D8230E06-DC47-47F9-991C-F5C85B798F8F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FE1E07EB-ED9B-4B1D-B076-054D2116DF96}" type="sibTrans" cxnId="{D8230E06-DC47-47F9-991C-F5C85B798F8F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FBB63C08-2C2A-46CD-85AA-A01C6A7577F5}">
      <dgm:prSet/>
      <dgm:spPr/>
      <dgm:t>
        <a:bodyPr/>
        <a:lstStyle/>
        <a:p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Variable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Depth </a:t>
          </a:r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Search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(VDS)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9ADD8340-4A0E-4964-A757-8CE91810EB71}" type="parTrans" cxnId="{C4C217FB-6B93-4623-8A8F-10D20FD69063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3153AF6C-E581-4516-BB77-3D5F40F6BFF8}" type="sibTrans" cxnId="{C4C217FB-6B93-4623-8A8F-10D20FD69063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39C387BF-6722-4DA9-80F4-9AB63B7B8D90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Non si scende </a:t>
          </a:r>
          <a:r>
            <a:rPr lang="it-IT" i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sempre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fino in fondo:</a:t>
          </a:r>
          <a:b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</a:b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la profondità dipende da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quanto le mosse migliorano la soluzione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4759FEE1-DB23-413F-A536-66B7D2C64AF3}" type="parTrans" cxnId="{98D58042-84D8-44DE-A155-F824D88C498E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EA029813-E8CD-4DFE-BFE3-C0A7B5850A67}" type="sibTrans" cxnId="{98D58042-84D8-44DE-A155-F824D88C498E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1DB3BD6B-44E4-4ED3-9633-63EA0016F151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 una mossa migliora,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si continua a scendere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(aumentando la profondità)</a:t>
          </a:r>
        </a:p>
      </dgm:t>
    </dgm:pt>
    <dgm:pt modelId="{CED4EB55-8E7A-4435-8D6B-FF7B81F9007D}" type="parTrans" cxnId="{172BACDD-AEB9-4B27-9F13-EFDC27BFCEBF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F8AAC4E4-928F-450E-892D-F7429FBCFEAB}" type="sibTrans" cxnId="{172BACDD-AEB9-4B27-9F13-EFDC27BFCEBF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BAB50283-C6F1-4BDE-B5DD-49B8E5D1360B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 peggiora o non porta vantaggi,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ci si ferma e si risale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.</a:t>
          </a:r>
        </a:p>
      </dgm:t>
    </dgm:pt>
    <dgm:pt modelId="{B575BC8A-ADDC-4ED4-80DA-D348A72B2AC7}" type="parTrans" cxnId="{8735983D-0D31-43E3-8C1C-F0F2F9C98F7A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97D3BCBD-0F8F-476D-A278-DC0FDC5DDFE3}" type="sibTrans" cxnId="{8735983D-0D31-43E3-8C1C-F0F2F9C98F7A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38C483A9-F6DE-4261-9863-8C73CE4BF581}" type="pres">
      <dgm:prSet presAssocID="{EFC2EFD0-6D93-4D8A-B236-0C65FC291C52}" presName="theList" presStyleCnt="0">
        <dgm:presLayoutVars>
          <dgm:dir/>
          <dgm:animLvl val="lvl"/>
          <dgm:resizeHandles val="exact"/>
        </dgm:presLayoutVars>
      </dgm:prSet>
      <dgm:spPr/>
    </dgm:pt>
    <dgm:pt modelId="{C6DB758C-E5B6-4AFD-9233-E730F7C9F27A}" type="pres">
      <dgm:prSet presAssocID="{D2614633-99D4-4F36-B134-5EB6E4A55EF4}" presName="compNode" presStyleCnt="0"/>
      <dgm:spPr/>
    </dgm:pt>
    <dgm:pt modelId="{720D5ABF-5BE9-428D-9C59-58C4ED083DEE}" type="pres">
      <dgm:prSet presAssocID="{D2614633-99D4-4F36-B134-5EB6E4A55EF4}" presName="aNode" presStyleLbl="bgShp" presStyleIdx="0" presStyleCnt="2"/>
      <dgm:spPr/>
    </dgm:pt>
    <dgm:pt modelId="{297E32BC-568A-4EDC-8240-8FDCF0056590}" type="pres">
      <dgm:prSet presAssocID="{D2614633-99D4-4F36-B134-5EB6E4A55EF4}" presName="textNode" presStyleLbl="bgShp" presStyleIdx="0" presStyleCnt="2"/>
      <dgm:spPr/>
    </dgm:pt>
    <dgm:pt modelId="{B83FDAD8-8EB3-4F60-8C4A-4E1E05E78441}" type="pres">
      <dgm:prSet presAssocID="{D2614633-99D4-4F36-B134-5EB6E4A55EF4}" presName="compChildNode" presStyleCnt="0"/>
      <dgm:spPr/>
    </dgm:pt>
    <dgm:pt modelId="{A22C9F66-21C4-4C7C-BB02-F8A6C8A5AF69}" type="pres">
      <dgm:prSet presAssocID="{D2614633-99D4-4F36-B134-5EB6E4A55EF4}" presName="theInnerList" presStyleCnt="0"/>
      <dgm:spPr/>
    </dgm:pt>
    <dgm:pt modelId="{81F61F74-8C78-4124-9133-A63CE0AF4ECA}" type="pres">
      <dgm:prSet presAssocID="{C184C159-0720-48D2-B130-BA3D9A75F553}" presName="childNode" presStyleLbl="node1" presStyleIdx="0" presStyleCnt="6">
        <dgm:presLayoutVars>
          <dgm:bulletEnabled val="1"/>
        </dgm:presLayoutVars>
      </dgm:prSet>
      <dgm:spPr/>
    </dgm:pt>
    <dgm:pt modelId="{319B08C7-F382-494F-9D15-74F698EEB3CE}" type="pres">
      <dgm:prSet presAssocID="{C184C159-0720-48D2-B130-BA3D9A75F553}" presName="aSpace2" presStyleCnt="0"/>
      <dgm:spPr/>
    </dgm:pt>
    <dgm:pt modelId="{0BBF27C7-B712-4042-B971-5F973012EAB9}" type="pres">
      <dgm:prSet presAssocID="{DB7191F6-D0FF-42B8-8F42-859E7A528E1D}" presName="childNode" presStyleLbl="node1" presStyleIdx="1" presStyleCnt="6">
        <dgm:presLayoutVars>
          <dgm:bulletEnabled val="1"/>
        </dgm:presLayoutVars>
      </dgm:prSet>
      <dgm:spPr/>
    </dgm:pt>
    <dgm:pt modelId="{51C44513-0FF9-4525-99A9-518483F3534C}" type="pres">
      <dgm:prSet presAssocID="{DB7191F6-D0FF-42B8-8F42-859E7A528E1D}" presName="aSpace2" presStyleCnt="0"/>
      <dgm:spPr/>
    </dgm:pt>
    <dgm:pt modelId="{FC8F3B4C-C773-4A0C-8F3D-42501A858A95}" type="pres">
      <dgm:prSet presAssocID="{00036F4B-6479-45FF-A322-5FD4CE0E3EE2}" presName="childNode" presStyleLbl="node1" presStyleIdx="2" presStyleCnt="6">
        <dgm:presLayoutVars>
          <dgm:bulletEnabled val="1"/>
        </dgm:presLayoutVars>
      </dgm:prSet>
      <dgm:spPr/>
    </dgm:pt>
    <dgm:pt modelId="{12563325-4C31-4DAC-8F0F-EF9DDB119F4C}" type="pres">
      <dgm:prSet presAssocID="{D2614633-99D4-4F36-B134-5EB6E4A55EF4}" presName="aSpace" presStyleCnt="0"/>
      <dgm:spPr/>
    </dgm:pt>
    <dgm:pt modelId="{E425D3E2-EB09-435E-B12D-34D98F300969}" type="pres">
      <dgm:prSet presAssocID="{FBB63C08-2C2A-46CD-85AA-A01C6A7577F5}" presName="compNode" presStyleCnt="0"/>
      <dgm:spPr/>
    </dgm:pt>
    <dgm:pt modelId="{41B680A8-9034-4948-B271-E0F16382B823}" type="pres">
      <dgm:prSet presAssocID="{FBB63C08-2C2A-46CD-85AA-A01C6A7577F5}" presName="aNode" presStyleLbl="bgShp" presStyleIdx="1" presStyleCnt="2"/>
      <dgm:spPr/>
    </dgm:pt>
    <dgm:pt modelId="{45373750-6F3A-492E-8778-CA724FF3927D}" type="pres">
      <dgm:prSet presAssocID="{FBB63C08-2C2A-46CD-85AA-A01C6A7577F5}" presName="textNode" presStyleLbl="bgShp" presStyleIdx="1" presStyleCnt="2"/>
      <dgm:spPr/>
    </dgm:pt>
    <dgm:pt modelId="{0FEDC2FB-E48E-439F-8C41-DF4325801BDE}" type="pres">
      <dgm:prSet presAssocID="{FBB63C08-2C2A-46CD-85AA-A01C6A7577F5}" presName="compChildNode" presStyleCnt="0"/>
      <dgm:spPr/>
    </dgm:pt>
    <dgm:pt modelId="{EBF266CE-8421-4D9F-9ABC-5F5357DA6504}" type="pres">
      <dgm:prSet presAssocID="{FBB63C08-2C2A-46CD-85AA-A01C6A7577F5}" presName="theInnerList" presStyleCnt="0"/>
      <dgm:spPr/>
    </dgm:pt>
    <dgm:pt modelId="{56027DD5-2B25-413B-8847-26C1045AAA3A}" type="pres">
      <dgm:prSet presAssocID="{39C387BF-6722-4DA9-80F4-9AB63B7B8D90}" presName="childNode" presStyleLbl="node1" presStyleIdx="3" presStyleCnt="6">
        <dgm:presLayoutVars>
          <dgm:bulletEnabled val="1"/>
        </dgm:presLayoutVars>
      </dgm:prSet>
      <dgm:spPr/>
    </dgm:pt>
    <dgm:pt modelId="{BF64DECC-6C1C-42BB-9F54-EA947EEB60B1}" type="pres">
      <dgm:prSet presAssocID="{39C387BF-6722-4DA9-80F4-9AB63B7B8D90}" presName="aSpace2" presStyleCnt="0"/>
      <dgm:spPr/>
    </dgm:pt>
    <dgm:pt modelId="{AF7C7C0C-3FB1-42BE-81CA-1CC93C04D5D8}" type="pres">
      <dgm:prSet presAssocID="{1DB3BD6B-44E4-4ED3-9633-63EA0016F151}" presName="childNode" presStyleLbl="node1" presStyleIdx="4" presStyleCnt="6">
        <dgm:presLayoutVars>
          <dgm:bulletEnabled val="1"/>
        </dgm:presLayoutVars>
      </dgm:prSet>
      <dgm:spPr/>
    </dgm:pt>
    <dgm:pt modelId="{BA61E1E4-7BB0-47C4-9A11-9F3B43271375}" type="pres">
      <dgm:prSet presAssocID="{1DB3BD6B-44E4-4ED3-9633-63EA0016F151}" presName="aSpace2" presStyleCnt="0"/>
      <dgm:spPr/>
    </dgm:pt>
    <dgm:pt modelId="{291D7DBC-4BB6-43FD-BAC1-D9A125B477D3}" type="pres">
      <dgm:prSet presAssocID="{BAB50283-C6F1-4BDE-B5DD-49B8E5D1360B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D8230E06-DC47-47F9-991C-F5C85B798F8F}" srcId="{D2614633-99D4-4F36-B134-5EB6E4A55EF4}" destId="{00036F4B-6479-45FF-A322-5FD4CE0E3EE2}" srcOrd="2" destOrd="0" parTransId="{4D2A6CE8-BFDA-4D24-8ABD-0B1DFED839FC}" sibTransId="{FE1E07EB-ED9B-4B1D-B076-054D2116DF96}"/>
    <dgm:cxn modelId="{7F79E329-4D91-4A18-A127-5181E04C263B}" type="presOf" srcId="{D2614633-99D4-4F36-B134-5EB6E4A55EF4}" destId="{720D5ABF-5BE9-428D-9C59-58C4ED083DEE}" srcOrd="0" destOrd="0" presId="urn:microsoft.com/office/officeart/2005/8/layout/lProcess2"/>
    <dgm:cxn modelId="{0DFBA22B-5A73-4D3D-A3D0-A9D19B440268}" type="presOf" srcId="{FBB63C08-2C2A-46CD-85AA-A01C6A7577F5}" destId="{45373750-6F3A-492E-8778-CA724FF3927D}" srcOrd="1" destOrd="0" presId="urn:microsoft.com/office/officeart/2005/8/layout/lProcess2"/>
    <dgm:cxn modelId="{F8144836-3FEF-4AB0-85E5-86FC0C4631A4}" type="presOf" srcId="{EFC2EFD0-6D93-4D8A-B236-0C65FC291C52}" destId="{38C483A9-F6DE-4261-9863-8C73CE4BF581}" srcOrd="0" destOrd="0" presId="urn:microsoft.com/office/officeart/2005/8/layout/lProcess2"/>
    <dgm:cxn modelId="{EEB54B38-AA67-459C-A2E4-8D7B1D40FAB1}" srcId="{D2614633-99D4-4F36-B134-5EB6E4A55EF4}" destId="{C184C159-0720-48D2-B130-BA3D9A75F553}" srcOrd="0" destOrd="0" parTransId="{EC961E98-328C-4334-8C69-5522E0A30813}" sibTransId="{E0A495D4-0F08-4550-883C-F19ECAC7CACC}"/>
    <dgm:cxn modelId="{FAFB903A-5780-450C-B82C-E8F4EF8DE959}" type="presOf" srcId="{D2614633-99D4-4F36-B134-5EB6E4A55EF4}" destId="{297E32BC-568A-4EDC-8240-8FDCF0056590}" srcOrd="1" destOrd="0" presId="urn:microsoft.com/office/officeart/2005/8/layout/lProcess2"/>
    <dgm:cxn modelId="{8735983D-0D31-43E3-8C1C-F0F2F9C98F7A}" srcId="{FBB63C08-2C2A-46CD-85AA-A01C6A7577F5}" destId="{BAB50283-C6F1-4BDE-B5DD-49B8E5D1360B}" srcOrd="2" destOrd="0" parTransId="{B575BC8A-ADDC-4ED4-80DA-D348A72B2AC7}" sibTransId="{97D3BCBD-0F8F-476D-A278-DC0FDC5DDFE3}"/>
    <dgm:cxn modelId="{5F705062-47AE-43D6-8267-D7AF8F55D179}" type="presOf" srcId="{FBB63C08-2C2A-46CD-85AA-A01C6A7577F5}" destId="{41B680A8-9034-4948-B271-E0F16382B823}" srcOrd="0" destOrd="0" presId="urn:microsoft.com/office/officeart/2005/8/layout/lProcess2"/>
    <dgm:cxn modelId="{98D58042-84D8-44DE-A155-F824D88C498E}" srcId="{FBB63C08-2C2A-46CD-85AA-A01C6A7577F5}" destId="{39C387BF-6722-4DA9-80F4-9AB63B7B8D90}" srcOrd="0" destOrd="0" parTransId="{4759FEE1-DB23-413F-A536-66B7D2C64AF3}" sibTransId="{EA029813-E8CD-4DFE-BFE3-C0A7B5850A67}"/>
    <dgm:cxn modelId="{3351DD66-AFA3-4E30-B519-013C8E5EB09C}" type="presOf" srcId="{00036F4B-6479-45FF-A322-5FD4CE0E3EE2}" destId="{FC8F3B4C-C773-4A0C-8F3D-42501A858A95}" srcOrd="0" destOrd="0" presId="urn:microsoft.com/office/officeart/2005/8/layout/lProcess2"/>
    <dgm:cxn modelId="{E0B61C4D-AFBB-46A8-ABA4-3416FD8F2C11}" srcId="{D2614633-99D4-4F36-B134-5EB6E4A55EF4}" destId="{DB7191F6-D0FF-42B8-8F42-859E7A528E1D}" srcOrd="1" destOrd="0" parTransId="{BA09B029-7FE4-448A-A94B-FE477ACB4A5F}" sibTransId="{6A500E97-EA14-4B22-A4A1-2B8E9B5D1A41}"/>
    <dgm:cxn modelId="{82C8574D-9C2F-4BAA-A324-516C9ABF689B}" type="presOf" srcId="{C184C159-0720-48D2-B130-BA3D9A75F553}" destId="{81F61F74-8C78-4124-9133-A63CE0AF4ECA}" srcOrd="0" destOrd="0" presId="urn:microsoft.com/office/officeart/2005/8/layout/lProcess2"/>
    <dgm:cxn modelId="{8B0CECAD-D9EA-4501-B841-7CE3BC0E90F8}" type="presOf" srcId="{39C387BF-6722-4DA9-80F4-9AB63B7B8D90}" destId="{56027DD5-2B25-413B-8847-26C1045AAA3A}" srcOrd="0" destOrd="0" presId="urn:microsoft.com/office/officeart/2005/8/layout/lProcess2"/>
    <dgm:cxn modelId="{C7E0F0C8-E4DA-4BBF-BA31-34665EFB0D9F}" type="presOf" srcId="{1DB3BD6B-44E4-4ED3-9633-63EA0016F151}" destId="{AF7C7C0C-3FB1-42BE-81CA-1CC93C04D5D8}" srcOrd="0" destOrd="0" presId="urn:microsoft.com/office/officeart/2005/8/layout/lProcess2"/>
    <dgm:cxn modelId="{172BACDD-AEB9-4B27-9F13-EFDC27BFCEBF}" srcId="{FBB63C08-2C2A-46CD-85AA-A01C6A7577F5}" destId="{1DB3BD6B-44E4-4ED3-9633-63EA0016F151}" srcOrd="1" destOrd="0" parTransId="{CED4EB55-8E7A-4435-8D6B-FF7B81F9007D}" sibTransId="{F8AAC4E4-928F-450E-892D-F7429FBCFEAB}"/>
    <dgm:cxn modelId="{2A40EDED-4771-4AC6-A29C-76795FCC5E02}" type="presOf" srcId="{DB7191F6-D0FF-42B8-8F42-859E7A528E1D}" destId="{0BBF27C7-B712-4042-B971-5F973012EAB9}" srcOrd="0" destOrd="0" presId="urn:microsoft.com/office/officeart/2005/8/layout/lProcess2"/>
    <dgm:cxn modelId="{E0E89AF7-D934-4099-BD42-0816D786AC72}" srcId="{EFC2EFD0-6D93-4D8A-B236-0C65FC291C52}" destId="{D2614633-99D4-4F36-B134-5EB6E4A55EF4}" srcOrd="0" destOrd="0" parTransId="{55C217DB-AB91-4CFE-B602-7E8D0C95FB71}" sibTransId="{8563AFBA-D4A5-4814-AF25-91B574CCCCD4}"/>
    <dgm:cxn modelId="{C4C217FB-6B93-4623-8A8F-10D20FD69063}" srcId="{EFC2EFD0-6D93-4D8A-B236-0C65FC291C52}" destId="{FBB63C08-2C2A-46CD-85AA-A01C6A7577F5}" srcOrd="1" destOrd="0" parTransId="{9ADD8340-4A0E-4964-A757-8CE91810EB71}" sibTransId="{3153AF6C-E581-4516-BB77-3D5F40F6BFF8}"/>
    <dgm:cxn modelId="{5D258EFF-1F43-423C-9B2B-5D2AA7F248E8}" type="presOf" srcId="{BAB50283-C6F1-4BDE-B5DD-49B8E5D1360B}" destId="{291D7DBC-4BB6-43FD-BAC1-D9A125B477D3}" srcOrd="0" destOrd="0" presId="urn:microsoft.com/office/officeart/2005/8/layout/lProcess2"/>
    <dgm:cxn modelId="{AA1BBC08-4B09-4D54-93F1-02BD66CCDDFF}" type="presParOf" srcId="{38C483A9-F6DE-4261-9863-8C73CE4BF581}" destId="{C6DB758C-E5B6-4AFD-9233-E730F7C9F27A}" srcOrd="0" destOrd="0" presId="urn:microsoft.com/office/officeart/2005/8/layout/lProcess2"/>
    <dgm:cxn modelId="{7F1B3141-D004-4E05-87AE-C510D0064EE5}" type="presParOf" srcId="{C6DB758C-E5B6-4AFD-9233-E730F7C9F27A}" destId="{720D5ABF-5BE9-428D-9C59-58C4ED083DEE}" srcOrd="0" destOrd="0" presId="urn:microsoft.com/office/officeart/2005/8/layout/lProcess2"/>
    <dgm:cxn modelId="{4A6337F6-0860-4719-886D-F6E5A04841CA}" type="presParOf" srcId="{C6DB758C-E5B6-4AFD-9233-E730F7C9F27A}" destId="{297E32BC-568A-4EDC-8240-8FDCF0056590}" srcOrd="1" destOrd="0" presId="urn:microsoft.com/office/officeart/2005/8/layout/lProcess2"/>
    <dgm:cxn modelId="{E7E32EB3-B05B-4760-9529-644E550E759E}" type="presParOf" srcId="{C6DB758C-E5B6-4AFD-9233-E730F7C9F27A}" destId="{B83FDAD8-8EB3-4F60-8C4A-4E1E05E78441}" srcOrd="2" destOrd="0" presId="urn:microsoft.com/office/officeart/2005/8/layout/lProcess2"/>
    <dgm:cxn modelId="{7F06DDE3-6CAC-46A6-8157-8DBDBF5FD157}" type="presParOf" srcId="{B83FDAD8-8EB3-4F60-8C4A-4E1E05E78441}" destId="{A22C9F66-21C4-4C7C-BB02-F8A6C8A5AF69}" srcOrd="0" destOrd="0" presId="urn:microsoft.com/office/officeart/2005/8/layout/lProcess2"/>
    <dgm:cxn modelId="{954BED28-2E76-4094-8C80-A53FA4931C1F}" type="presParOf" srcId="{A22C9F66-21C4-4C7C-BB02-F8A6C8A5AF69}" destId="{81F61F74-8C78-4124-9133-A63CE0AF4ECA}" srcOrd="0" destOrd="0" presId="urn:microsoft.com/office/officeart/2005/8/layout/lProcess2"/>
    <dgm:cxn modelId="{A1B61B03-01CF-4590-89F9-CCE7B6E9209A}" type="presParOf" srcId="{A22C9F66-21C4-4C7C-BB02-F8A6C8A5AF69}" destId="{319B08C7-F382-494F-9D15-74F698EEB3CE}" srcOrd="1" destOrd="0" presId="urn:microsoft.com/office/officeart/2005/8/layout/lProcess2"/>
    <dgm:cxn modelId="{12AD1DB0-CCAB-410B-89F5-A36D889D5DCD}" type="presParOf" srcId="{A22C9F66-21C4-4C7C-BB02-F8A6C8A5AF69}" destId="{0BBF27C7-B712-4042-B971-5F973012EAB9}" srcOrd="2" destOrd="0" presId="urn:microsoft.com/office/officeart/2005/8/layout/lProcess2"/>
    <dgm:cxn modelId="{76C6C3F3-BD37-46AE-9BB0-C5435837E106}" type="presParOf" srcId="{A22C9F66-21C4-4C7C-BB02-F8A6C8A5AF69}" destId="{51C44513-0FF9-4525-99A9-518483F3534C}" srcOrd="3" destOrd="0" presId="urn:microsoft.com/office/officeart/2005/8/layout/lProcess2"/>
    <dgm:cxn modelId="{A424FDC4-2696-44E7-88A8-3EBCABE4AFD6}" type="presParOf" srcId="{A22C9F66-21C4-4C7C-BB02-F8A6C8A5AF69}" destId="{FC8F3B4C-C773-4A0C-8F3D-42501A858A95}" srcOrd="4" destOrd="0" presId="urn:microsoft.com/office/officeart/2005/8/layout/lProcess2"/>
    <dgm:cxn modelId="{28B0CB00-997D-43FE-A7C4-5ACDE5273432}" type="presParOf" srcId="{38C483A9-F6DE-4261-9863-8C73CE4BF581}" destId="{12563325-4C31-4DAC-8F0F-EF9DDB119F4C}" srcOrd="1" destOrd="0" presId="urn:microsoft.com/office/officeart/2005/8/layout/lProcess2"/>
    <dgm:cxn modelId="{F6748861-B97A-4D63-A6F6-62077AC53594}" type="presParOf" srcId="{38C483A9-F6DE-4261-9863-8C73CE4BF581}" destId="{E425D3E2-EB09-435E-B12D-34D98F300969}" srcOrd="2" destOrd="0" presId="urn:microsoft.com/office/officeart/2005/8/layout/lProcess2"/>
    <dgm:cxn modelId="{FED99CFD-E955-4EAD-B6C2-EC00B8AC007B}" type="presParOf" srcId="{E425D3E2-EB09-435E-B12D-34D98F300969}" destId="{41B680A8-9034-4948-B271-E0F16382B823}" srcOrd="0" destOrd="0" presId="urn:microsoft.com/office/officeart/2005/8/layout/lProcess2"/>
    <dgm:cxn modelId="{752E29FA-F769-43F7-82EF-D9FDF333F7D0}" type="presParOf" srcId="{E425D3E2-EB09-435E-B12D-34D98F300969}" destId="{45373750-6F3A-492E-8778-CA724FF3927D}" srcOrd="1" destOrd="0" presId="urn:microsoft.com/office/officeart/2005/8/layout/lProcess2"/>
    <dgm:cxn modelId="{C0CE79D7-0554-4FB4-93D2-F5E17F66BBAD}" type="presParOf" srcId="{E425D3E2-EB09-435E-B12D-34D98F300969}" destId="{0FEDC2FB-E48E-439F-8C41-DF4325801BDE}" srcOrd="2" destOrd="0" presId="urn:microsoft.com/office/officeart/2005/8/layout/lProcess2"/>
    <dgm:cxn modelId="{DCA72868-B388-4555-B449-DD26063C395D}" type="presParOf" srcId="{0FEDC2FB-E48E-439F-8C41-DF4325801BDE}" destId="{EBF266CE-8421-4D9F-9ABC-5F5357DA6504}" srcOrd="0" destOrd="0" presId="urn:microsoft.com/office/officeart/2005/8/layout/lProcess2"/>
    <dgm:cxn modelId="{F2815E4C-2859-4370-8A61-74D2B8CD7B1B}" type="presParOf" srcId="{EBF266CE-8421-4D9F-9ABC-5F5357DA6504}" destId="{56027DD5-2B25-413B-8847-26C1045AAA3A}" srcOrd="0" destOrd="0" presId="urn:microsoft.com/office/officeart/2005/8/layout/lProcess2"/>
    <dgm:cxn modelId="{79106CF8-0310-4E89-AC83-F216E574558B}" type="presParOf" srcId="{EBF266CE-8421-4D9F-9ABC-5F5357DA6504}" destId="{BF64DECC-6C1C-42BB-9F54-EA947EEB60B1}" srcOrd="1" destOrd="0" presId="urn:microsoft.com/office/officeart/2005/8/layout/lProcess2"/>
    <dgm:cxn modelId="{D8221B48-4CA3-42D1-B457-0DEFC72212EA}" type="presParOf" srcId="{EBF266CE-8421-4D9F-9ABC-5F5357DA6504}" destId="{AF7C7C0C-3FB1-42BE-81CA-1CC93C04D5D8}" srcOrd="2" destOrd="0" presId="urn:microsoft.com/office/officeart/2005/8/layout/lProcess2"/>
    <dgm:cxn modelId="{01972012-F168-4282-BD21-4F44A9104250}" type="presParOf" srcId="{EBF266CE-8421-4D9F-9ABC-5F5357DA6504}" destId="{BA61E1E4-7BB0-47C4-9A11-9F3B43271375}" srcOrd="3" destOrd="0" presId="urn:microsoft.com/office/officeart/2005/8/layout/lProcess2"/>
    <dgm:cxn modelId="{90316BE2-43EB-4E16-9DE5-580CE8DAFA35}" type="presParOf" srcId="{EBF266CE-8421-4D9F-9ABC-5F5357DA6504}" destId="{291D7DBC-4BB6-43FD-BAC1-D9A125B477D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AF7AA-836D-4FD9-9FF5-0412E978A5DE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/>
      <dgm:spPr/>
      <dgm:t>
        <a:bodyPr/>
        <a:lstStyle/>
        <a:p>
          <a:endParaRPr lang="it-IT"/>
        </a:p>
      </dgm:t>
    </dgm:pt>
    <dgm:pt modelId="{12B5C35C-318F-481A-8B0D-4B1EF85E15D3}">
      <dgm:prSet/>
      <dgm:spPr/>
      <dgm:t>
        <a:bodyPr/>
        <a:lstStyle/>
        <a:p>
          <a:r>
            <a:rPr lang="it-IT" b="1" dirty="0">
              <a:solidFill>
                <a:schemeClr val="bg1"/>
              </a:solidFill>
              <a:latin typeface="Bierstadt" panose="020B0004020202020204" pitchFamily="34" charset="0"/>
            </a:rPr>
            <a:t>Community </a:t>
          </a:r>
          <a:r>
            <a:rPr lang="it-IT" b="1" dirty="0" err="1">
              <a:solidFill>
                <a:schemeClr val="bg1"/>
              </a:solidFill>
              <a:latin typeface="Bierstadt" panose="020B0004020202020204" pitchFamily="34" charset="0"/>
            </a:rPr>
            <a:t>Detection</a:t>
          </a:r>
          <a:r>
            <a:rPr lang="it-IT" b="1" dirty="0">
              <a:solidFill>
                <a:schemeClr val="bg1"/>
              </a:solidFill>
              <a:latin typeface="Bierstadt" panose="020B0004020202020204" pitchFamily="34" charset="0"/>
            </a:rPr>
            <a:t> </a:t>
          </a:r>
          <a:endParaRPr lang="it-IT" dirty="0">
            <a:solidFill>
              <a:schemeClr val="bg1"/>
            </a:solidFill>
            <a:latin typeface="Bierstadt" panose="020B0004020202020204" pitchFamily="34" charset="0"/>
          </a:endParaRPr>
        </a:p>
      </dgm:t>
    </dgm:pt>
    <dgm:pt modelId="{635153A5-FD6B-4B2A-B824-994B175BDAE5}" type="parTrans" cxnId="{D20D3704-F762-4680-9CB5-A6F292D41EA7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2274C3B-663B-40F9-B6AA-79FF0FF5AF7A}" type="sibTrans" cxnId="{D20D3704-F762-4680-9CB5-A6F292D41EA7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3F6E2DB-73CC-449F-A453-FA08EFA4110F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</a:rPr>
            <a:t>In una rete sociale, i nodi rappresentano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</a:rPr>
            <a:t>persone o utenti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</a:rPr>
            <a:t> e gli archi rappresentano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</a:rPr>
            <a:t>interazioni o relazioni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</a:rPr>
            <a:t> (amicizie, messaggi, collaborazioni).</a:t>
          </a:r>
        </a:p>
      </dgm:t>
    </dgm:pt>
    <dgm:pt modelId="{DF4D84A2-5021-44B0-805A-D3A718EFE616}" type="parTrans" cxnId="{CE09A3B5-7496-4B0C-93B5-4E7B0CA0909A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51587D-96E0-4022-A45B-B420E73785A2}" type="sibTrans" cxnId="{CE09A3B5-7496-4B0C-93B5-4E7B0CA0909A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F48EBE3-7183-42E7-9BC6-405A306BEDF7}">
      <dgm:prSet/>
      <dgm:spPr/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</a:rPr>
            <a:t>L’obiettivo è </a:t>
          </a:r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</a:rPr>
            <a:t>identificare gruppi di utenti che interagiscono spesso tra loro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</a:rPr>
            <a:t> ma poco con gli altri (cioè </a:t>
          </a:r>
          <a:r>
            <a:rPr lang="it-IT" b="1">
              <a:solidFill>
                <a:schemeClr val="tx1">
                  <a:lumMod val="75000"/>
                  <a:lumOff val="25000"/>
                </a:schemeClr>
              </a:solidFill>
            </a:rPr>
            <a:t>le comunità)</a:t>
          </a:r>
          <a:r>
            <a:rPr lang="it-IT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</a:p>
      </dgm:t>
    </dgm:pt>
    <dgm:pt modelId="{23DEBB46-C67F-42F6-92F7-0E859EE14F40}" type="parTrans" cxnId="{BC534BBE-14E3-4C84-BB0A-BD278765923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3F437D1-39E9-484E-9F54-9BA6C979E997}" type="sibTrans" cxnId="{BC534BBE-14E3-4C84-BB0A-BD278765923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5E8F452-6B53-44F9-9DDB-4C73EEC3B2F2}">
      <dgm:prSet/>
      <dgm:spPr/>
      <dgm:t>
        <a:bodyPr/>
        <a:lstStyle/>
        <a:p>
          <a:r>
            <a:rPr lang="it-IT">
              <a:solidFill>
                <a:schemeClr val="bg1"/>
              </a:solidFill>
            </a:rPr>
            <a:t>Esempi</a:t>
          </a:r>
        </a:p>
      </dgm:t>
    </dgm:pt>
    <dgm:pt modelId="{1291AA8D-E10B-4377-A589-00DBE7FDAE96}" type="parTrans" cxnId="{E080858F-4723-47E5-AE25-10C45E59AB1E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6202F74-504C-4946-885B-4FEEE0C1229A}" type="sibTrans" cxnId="{E080858F-4723-47E5-AE25-10C45E59AB1E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354947B-5A53-4771-B2EA-40AA5D937ABC}">
      <dgm:prSet/>
      <dgm:spPr/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</a:rPr>
            <a:t>Analizzare i gruppi di amicizie in Facebook o Instagram.</a:t>
          </a:r>
        </a:p>
      </dgm:t>
    </dgm:pt>
    <dgm:pt modelId="{A5A411C0-7D1E-4856-A8A2-AC9639730259}" type="parTrans" cxnId="{FEBBB374-AC35-4F42-AD9A-9033CF9BBC0A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B39FDB-E8AB-477C-B08D-C11BEAA68D0C}" type="sibTrans" cxnId="{FEBBB374-AC35-4F42-AD9A-9033CF9BBC0A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894F80E-54EC-46C0-B739-9F9411A16F4E}">
      <dgm:prSet/>
      <dgm:spPr/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</a:rPr>
            <a:t>Rilevare comunità di ricercatori che collaborano nello stesso ambito.</a:t>
          </a:r>
        </a:p>
      </dgm:t>
    </dgm:pt>
    <dgm:pt modelId="{F715AEA5-4C7E-4FDD-AAF7-1E78CFC7F2D1}" type="parTrans" cxnId="{85644C8C-510B-4080-8FDF-E3B6ABBB487C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ED6E630-CA16-4B5D-A61E-E702B3D20724}" type="sibTrans" cxnId="{85644C8C-510B-4080-8FDF-E3B6ABBB487C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6333533-52F2-4321-B48F-7B3AC957D935}">
      <dgm:prSet/>
      <dgm:spPr/>
      <dgm:t>
        <a:bodyPr/>
        <a:lstStyle/>
        <a:p>
          <a:r>
            <a:rPr lang="it-IT">
              <a:solidFill>
                <a:schemeClr val="tx1">
                  <a:lumMod val="75000"/>
                  <a:lumOff val="25000"/>
                </a:schemeClr>
              </a:solidFill>
            </a:rPr>
            <a:t>Studiare la diffusione di informazioni o fake news all’interno di una rete.</a:t>
          </a:r>
        </a:p>
      </dgm:t>
    </dgm:pt>
    <dgm:pt modelId="{6E4D68A6-AEE5-41B3-8414-DAC50EE72735}" type="parTrans" cxnId="{3C3A2727-1196-49BB-8809-E12755B548E5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B79B4D-1E64-4E8B-B499-CD3A328DB7F6}" type="sibTrans" cxnId="{3C3A2727-1196-49BB-8809-E12755B548E5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E403DBE-5535-49D2-9A38-FB0D17DE1777}" type="pres">
      <dgm:prSet presAssocID="{A52AF7AA-836D-4FD9-9FF5-0412E978A5DE}" presName="linear" presStyleCnt="0">
        <dgm:presLayoutVars>
          <dgm:animLvl val="lvl"/>
          <dgm:resizeHandles val="exact"/>
        </dgm:presLayoutVars>
      </dgm:prSet>
      <dgm:spPr/>
    </dgm:pt>
    <dgm:pt modelId="{44BF76FE-E8D7-47B5-A4D7-FCA428AFCE82}" type="pres">
      <dgm:prSet presAssocID="{12B5C35C-318F-481A-8B0D-4B1EF85E15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F2F79E-2978-41C6-8CEF-96F952EFCD41}" type="pres">
      <dgm:prSet presAssocID="{12B5C35C-318F-481A-8B0D-4B1EF85E15D3}" presName="childText" presStyleLbl="revTx" presStyleIdx="0" presStyleCnt="2">
        <dgm:presLayoutVars>
          <dgm:bulletEnabled val="1"/>
        </dgm:presLayoutVars>
      </dgm:prSet>
      <dgm:spPr/>
    </dgm:pt>
    <dgm:pt modelId="{850DEF23-4CB5-416C-BD0E-4C7F51D53688}" type="pres">
      <dgm:prSet presAssocID="{15E8F452-6B53-44F9-9DDB-4C73EEC3B2F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25CD7B-E386-4DAC-B065-0A6A585D0045}" type="pres">
      <dgm:prSet presAssocID="{15E8F452-6B53-44F9-9DDB-4C73EEC3B2F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20D3704-F762-4680-9CB5-A6F292D41EA7}" srcId="{A52AF7AA-836D-4FD9-9FF5-0412E978A5DE}" destId="{12B5C35C-318F-481A-8B0D-4B1EF85E15D3}" srcOrd="0" destOrd="0" parTransId="{635153A5-FD6B-4B2A-B824-994B175BDAE5}" sibTransId="{42274C3B-663B-40F9-B6AA-79FF0FF5AF7A}"/>
    <dgm:cxn modelId="{3C3A2727-1196-49BB-8809-E12755B548E5}" srcId="{15E8F452-6B53-44F9-9DDB-4C73EEC3B2F2}" destId="{16333533-52F2-4321-B48F-7B3AC957D935}" srcOrd="2" destOrd="0" parTransId="{6E4D68A6-AEE5-41B3-8414-DAC50EE72735}" sibTransId="{50B79B4D-1E64-4E8B-B499-CD3A328DB7F6}"/>
    <dgm:cxn modelId="{684ABF60-4C7D-4A01-8C19-428531CAE816}" type="presOf" srcId="{6354947B-5A53-4771-B2EA-40AA5D937ABC}" destId="{2D25CD7B-E386-4DAC-B065-0A6A585D0045}" srcOrd="0" destOrd="0" presId="urn:microsoft.com/office/officeart/2005/8/layout/vList2"/>
    <dgm:cxn modelId="{F78E4F66-F31E-44AA-A98A-5613EAB4BAAF}" type="presOf" srcId="{A3F6E2DB-73CC-449F-A453-FA08EFA4110F}" destId="{24F2F79E-2978-41C6-8CEF-96F952EFCD41}" srcOrd="0" destOrd="0" presId="urn:microsoft.com/office/officeart/2005/8/layout/vList2"/>
    <dgm:cxn modelId="{FEBBB374-AC35-4F42-AD9A-9033CF9BBC0A}" srcId="{15E8F452-6B53-44F9-9DDB-4C73EEC3B2F2}" destId="{6354947B-5A53-4771-B2EA-40AA5D937ABC}" srcOrd="0" destOrd="0" parTransId="{A5A411C0-7D1E-4856-A8A2-AC9639730259}" sibTransId="{4BB39FDB-E8AB-477C-B08D-C11BEAA68D0C}"/>
    <dgm:cxn modelId="{EF329A7C-B95C-4878-B920-8DD7817C63CE}" type="presOf" srcId="{15E8F452-6B53-44F9-9DDB-4C73EEC3B2F2}" destId="{850DEF23-4CB5-416C-BD0E-4C7F51D53688}" srcOrd="0" destOrd="0" presId="urn:microsoft.com/office/officeart/2005/8/layout/vList2"/>
    <dgm:cxn modelId="{2D5F387F-5477-4939-B6E8-012EC7932B75}" type="presOf" srcId="{CF48EBE3-7183-42E7-9BC6-405A306BEDF7}" destId="{24F2F79E-2978-41C6-8CEF-96F952EFCD41}" srcOrd="0" destOrd="1" presId="urn:microsoft.com/office/officeart/2005/8/layout/vList2"/>
    <dgm:cxn modelId="{85644C8C-510B-4080-8FDF-E3B6ABBB487C}" srcId="{15E8F452-6B53-44F9-9DDB-4C73EEC3B2F2}" destId="{7894F80E-54EC-46C0-B739-9F9411A16F4E}" srcOrd="1" destOrd="0" parTransId="{F715AEA5-4C7E-4FDD-AAF7-1E78CFC7F2D1}" sibTransId="{6ED6E630-CA16-4B5D-A61E-E702B3D20724}"/>
    <dgm:cxn modelId="{E080858F-4723-47E5-AE25-10C45E59AB1E}" srcId="{A52AF7AA-836D-4FD9-9FF5-0412E978A5DE}" destId="{15E8F452-6B53-44F9-9DDB-4C73EEC3B2F2}" srcOrd="1" destOrd="0" parTransId="{1291AA8D-E10B-4377-A589-00DBE7FDAE96}" sibTransId="{B6202F74-504C-4946-885B-4FEEE0C1229A}"/>
    <dgm:cxn modelId="{BAAFC1A0-7D57-447D-8E67-2CC71CBF5963}" type="presOf" srcId="{12B5C35C-318F-481A-8B0D-4B1EF85E15D3}" destId="{44BF76FE-E8D7-47B5-A4D7-FCA428AFCE82}" srcOrd="0" destOrd="0" presId="urn:microsoft.com/office/officeart/2005/8/layout/vList2"/>
    <dgm:cxn modelId="{CE09A3B5-7496-4B0C-93B5-4E7B0CA0909A}" srcId="{12B5C35C-318F-481A-8B0D-4B1EF85E15D3}" destId="{A3F6E2DB-73CC-449F-A453-FA08EFA4110F}" srcOrd="0" destOrd="0" parTransId="{DF4D84A2-5021-44B0-805A-D3A718EFE616}" sibTransId="{4951587D-96E0-4022-A45B-B420E73785A2}"/>
    <dgm:cxn modelId="{3F4CD0B5-B404-4B42-A0CC-92B915CDDCBE}" type="presOf" srcId="{16333533-52F2-4321-B48F-7B3AC957D935}" destId="{2D25CD7B-E386-4DAC-B065-0A6A585D0045}" srcOrd="0" destOrd="2" presId="urn:microsoft.com/office/officeart/2005/8/layout/vList2"/>
    <dgm:cxn modelId="{BC534BBE-14E3-4C84-BB0A-BD2787659230}" srcId="{12B5C35C-318F-481A-8B0D-4B1EF85E15D3}" destId="{CF48EBE3-7183-42E7-9BC6-405A306BEDF7}" srcOrd="1" destOrd="0" parTransId="{23DEBB46-C67F-42F6-92F7-0E859EE14F40}" sibTransId="{83F437D1-39E9-484E-9F54-9BA6C979E997}"/>
    <dgm:cxn modelId="{A92283C3-F804-4214-B2EE-EBDC58AE72C6}" type="presOf" srcId="{A52AF7AA-836D-4FD9-9FF5-0412E978A5DE}" destId="{FE403DBE-5535-49D2-9A38-FB0D17DE1777}" srcOrd="0" destOrd="0" presId="urn:microsoft.com/office/officeart/2005/8/layout/vList2"/>
    <dgm:cxn modelId="{30A2ABF8-4D59-4329-8A17-D74586E6E9B8}" type="presOf" srcId="{7894F80E-54EC-46C0-B739-9F9411A16F4E}" destId="{2D25CD7B-E386-4DAC-B065-0A6A585D0045}" srcOrd="0" destOrd="1" presId="urn:microsoft.com/office/officeart/2005/8/layout/vList2"/>
    <dgm:cxn modelId="{564C7BE4-98EF-4E38-AC8E-BA0A994FA273}" type="presParOf" srcId="{FE403DBE-5535-49D2-9A38-FB0D17DE1777}" destId="{44BF76FE-E8D7-47B5-A4D7-FCA428AFCE82}" srcOrd="0" destOrd="0" presId="urn:microsoft.com/office/officeart/2005/8/layout/vList2"/>
    <dgm:cxn modelId="{43C11255-63A1-460F-8303-B7F421BD19DD}" type="presParOf" srcId="{FE403DBE-5535-49D2-9A38-FB0D17DE1777}" destId="{24F2F79E-2978-41C6-8CEF-96F952EFCD41}" srcOrd="1" destOrd="0" presId="urn:microsoft.com/office/officeart/2005/8/layout/vList2"/>
    <dgm:cxn modelId="{6FE052F5-4149-48EC-9FAB-1E2969FE3E28}" type="presParOf" srcId="{FE403DBE-5535-49D2-9A38-FB0D17DE1777}" destId="{850DEF23-4CB5-416C-BD0E-4C7F51D53688}" srcOrd="2" destOrd="0" presId="urn:microsoft.com/office/officeart/2005/8/layout/vList2"/>
    <dgm:cxn modelId="{2E8623A0-3905-40A5-B6A9-BD1BCC605E67}" type="presParOf" srcId="{FE403DBE-5535-49D2-9A38-FB0D17DE1777}" destId="{2D25CD7B-E386-4DAC-B065-0A6A585D004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CE9F0-8D43-4347-87F1-BAB86F7C60AA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it-IT"/>
        </a:p>
      </dgm:t>
    </dgm:pt>
    <dgm:pt modelId="{F82121D9-452A-4848-B5C5-57FFAB3148B1}">
      <dgm:prSet/>
      <dgm:spPr/>
      <dgm:t>
        <a:bodyPr/>
        <a:lstStyle/>
        <a:p>
          <a:r>
            <a:rPr lang="it-IT" b="1" dirty="0">
              <a:solidFill>
                <a:schemeClr val="bg1"/>
              </a:solidFill>
              <a:latin typeface="Bierstadt" panose="020B0004020202020204" pitchFamily="34" charset="0"/>
            </a:rPr>
            <a:t>Cluster Analysis</a:t>
          </a:r>
        </a:p>
      </dgm:t>
    </dgm:pt>
    <dgm:pt modelId="{ABBD2226-FB29-45F7-B97D-169B914867F3}" type="parTrans" cxnId="{FA4B2BB8-8319-4B25-95AC-2DB4FAB6E75E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96C2F58B-8A9D-4D7A-AC2F-C82AD5B873B3}" type="sibTrans" cxnId="{FA4B2BB8-8319-4B25-95AC-2DB4FAB6E75E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C5DF6A21-0A73-44D7-8CD8-64B6CC68160D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L’obiettivo è raggruppare gli elementi in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cluster omogenei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(ogni gruppo contiene elementi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simili tra loro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ma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diversi dagli altri gruppi)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.</a:t>
          </a:r>
        </a:p>
      </dgm:t>
    </dgm:pt>
    <dgm:pt modelId="{4F490772-B908-4905-8485-99F6C40A9469}" type="parTrans" cxnId="{446277E4-545A-47DE-A0F7-68BA0A807476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8623FD06-1A00-40B3-AC7D-83415662EE3A}" type="sibTrans" cxnId="{446277E4-545A-47DE-A0F7-68BA0A807476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0CE2846E-0F90-4C23-A6CA-2721F66B1981}">
      <dgm:prSet/>
      <dgm:spPr/>
      <dgm:t>
        <a:bodyPr/>
        <a:lstStyle/>
        <a:p>
          <a:r>
            <a:rPr lang="it-IT" dirty="0">
              <a:solidFill>
                <a:schemeClr val="bg1"/>
              </a:solidFill>
              <a:latin typeface="Bierstadt" panose="020B0004020202020204" pitchFamily="34" charset="0"/>
            </a:rPr>
            <a:t>Esempi</a:t>
          </a:r>
        </a:p>
      </dgm:t>
    </dgm:pt>
    <dgm:pt modelId="{1CD64887-227F-4CC2-9B1E-516B5F8E01A3}" type="parTrans" cxnId="{874DED20-D73A-4B13-87FF-D3DFCD143B37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F381AE93-0696-487A-B932-525754A6427D}" type="sibTrans" cxnId="{874DED20-D73A-4B13-87FF-D3DFCD143B37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E575FA72-99A1-4F3C-A0B1-4C18DFA65910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Raggruppare clienti con comportamenti d’acquisto simili.</a:t>
          </a:r>
        </a:p>
      </dgm:t>
    </dgm:pt>
    <dgm:pt modelId="{2A77BA3C-DFE8-49FF-ACF0-E70235EB0EAE}" type="parTrans" cxnId="{47DB1A69-7131-48A8-8DF4-B62126341165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379CA0BE-68F8-4F5F-AC2D-4ED86554B8B1}" type="sibTrans" cxnId="{47DB1A69-7131-48A8-8DF4-B62126341165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A0BA56D0-69F7-4464-83E2-55AB6F253EDD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Classificare immagini in base a caratteristiche visive.</a:t>
          </a:r>
        </a:p>
      </dgm:t>
    </dgm:pt>
    <dgm:pt modelId="{7BB8F744-01D0-45C7-A76A-5D32ABF0A2A8}" type="parTrans" cxnId="{FCE1B69E-6B59-4261-A4AB-04576960307B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0C26BA20-F68C-41D0-A9C7-43527F6C9901}" type="sibTrans" cxnId="{FCE1B69E-6B59-4261-A4AB-04576960307B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BE2D0DF9-8113-4D4A-91B2-23E38AC5AC82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Identificare pattern ricorrenti in dati biologici o genomici.</a:t>
          </a:r>
        </a:p>
      </dgm:t>
    </dgm:pt>
    <dgm:pt modelId="{6BFBC8CE-B75B-4D30-9E6A-58BB481EE05A}" type="parTrans" cxnId="{2974219E-5BD6-4DB6-B52F-3B342686C45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31065838-5A58-4E91-A963-338B666ED6BF}" type="sibTrans" cxnId="{2974219E-5BD6-4DB6-B52F-3B342686C45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AC855EEF-8542-42D3-92A7-A355B1E5C147}">
      <dgm:prSet/>
      <dgm:spPr/>
      <dgm:t>
        <a:bodyPr/>
        <a:lstStyle/>
        <a:p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Nella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cluster </a:t>
          </a:r>
          <a:r>
            <a:rPr lang="it-IT" b="1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analysis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, i nodi rappresentano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oggetti, dati o entità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, e gli archi rappresentano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relazioni di similarità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(es. distanza euclidea o correlazione).</a:t>
          </a:r>
        </a:p>
      </dgm:t>
    </dgm:pt>
    <dgm:pt modelId="{B3631394-3E8D-43CE-96AC-5EE16398DA8F}" type="parTrans" cxnId="{A0BFD89F-E618-4E68-A46B-188B972E372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0A8965DC-3F18-4117-903C-B92D54B0EBCC}" type="sibTrans" cxnId="{A0BFD89F-E618-4E68-A46B-188B972E372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70C617BD-3C9A-4ED9-BBBC-9A29F3F2EE39}" type="pres">
      <dgm:prSet presAssocID="{542CE9F0-8D43-4347-87F1-BAB86F7C60AA}" presName="linear" presStyleCnt="0">
        <dgm:presLayoutVars>
          <dgm:animLvl val="lvl"/>
          <dgm:resizeHandles val="exact"/>
        </dgm:presLayoutVars>
      </dgm:prSet>
      <dgm:spPr/>
    </dgm:pt>
    <dgm:pt modelId="{4EA7B8BB-074A-4679-BB23-966DB7408575}" type="pres">
      <dgm:prSet presAssocID="{F82121D9-452A-4848-B5C5-57FFAB3148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4AFE5D-6084-4E73-BF3E-31EC740556D9}" type="pres">
      <dgm:prSet presAssocID="{F82121D9-452A-4848-B5C5-57FFAB3148B1}" presName="childText" presStyleLbl="revTx" presStyleIdx="0" presStyleCnt="2">
        <dgm:presLayoutVars>
          <dgm:bulletEnabled val="1"/>
        </dgm:presLayoutVars>
      </dgm:prSet>
      <dgm:spPr/>
    </dgm:pt>
    <dgm:pt modelId="{8DFD231E-0BE6-4B03-BD64-8386C946527D}" type="pres">
      <dgm:prSet presAssocID="{0CE2846E-0F90-4C23-A6CA-2721F66B198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6D9686-46C3-4003-A3D5-786137474412}" type="pres">
      <dgm:prSet presAssocID="{0CE2846E-0F90-4C23-A6CA-2721F66B198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74DED20-D73A-4B13-87FF-D3DFCD143B37}" srcId="{542CE9F0-8D43-4347-87F1-BAB86F7C60AA}" destId="{0CE2846E-0F90-4C23-A6CA-2721F66B1981}" srcOrd="1" destOrd="0" parTransId="{1CD64887-227F-4CC2-9B1E-516B5F8E01A3}" sibTransId="{F381AE93-0696-487A-B932-525754A6427D}"/>
    <dgm:cxn modelId="{47DB1A69-7131-48A8-8DF4-B62126341165}" srcId="{0CE2846E-0F90-4C23-A6CA-2721F66B1981}" destId="{E575FA72-99A1-4F3C-A0B1-4C18DFA65910}" srcOrd="0" destOrd="0" parTransId="{2A77BA3C-DFE8-49FF-ACF0-E70235EB0EAE}" sibTransId="{379CA0BE-68F8-4F5F-AC2D-4ED86554B8B1}"/>
    <dgm:cxn modelId="{6015266E-DBE8-4BDF-B5FA-C235A1B716CB}" type="presOf" srcId="{AC855EEF-8542-42D3-92A7-A355B1E5C147}" destId="{364AFE5D-6084-4E73-BF3E-31EC740556D9}" srcOrd="0" destOrd="0" presId="urn:microsoft.com/office/officeart/2005/8/layout/vList2"/>
    <dgm:cxn modelId="{364E0258-3B3B-4B42-808C-71D73C8E62A0}" type="presOf" srcId="{542CE9F0-8D43-4347-87F1-BAB86F7C60AA}" destId="{70C617BD-3C9A-4ED9-BBBC-9A29F3F2EE39}" srcOrd="0" destOrd="0" presId="urn:microsoft.com/office/officeart/2005/8/layout/vList2"/>
    <dgm:cxn modelId="{2974219E-5BD6-4DB6-B52F-3B342686C452}" srcId="{0CE2846E-0F90-4C23-A6CA-2721F66B1981}" destId="{BE2D0DF9-8113-4D4A-91B2-23E38AC5AC82}" srcOrd="2" destOrd="0" parTransId="{6BFBC8CE-B75B-4D30-9E6A-58BB481EE05A}" sibTransId="{31065838-5A58-4E91-A963-338B666ED6BF}"/>
    <dgm:cxn modelId="{FCE1B69E-6B59-4261-A4AB-04576960307B}" srcId="{0CE2846E-0F90-4C23-A6CA-2721F66B1981}" destId="{A0BA56D0-69F7-4464-83E2-55AB6F253EDD}" srcOrd="1" destOrd="0" parTransId="{7BB8F744-01D0-45C7-A76A-5D32ABF0A2A8}" sibTransId="{0C26BA20-F68C-41D0-A9C7-43527F6C9901}"/>
    <dgm:cxn modelId="{A0BFD89F-E618-4E68-A46B-188B972E3720}" srcId="{F82121D9-452A-4848-B5C5-57FFAB3148B1}" destId="{AC855EEF-8542-42D3-92A7-A355B1E5C147}" srcOrd="0" destOrd="0" parTransId="{B3631394-3E8D-43CE-96AC-5EE16398DA8F}" sibTransId="{0A8965DC-3F18-4117-903C-B92D54B0EBCC}"/>
    <dgm:cxn modelId="{4A86C8A0-70C5-439F-B4B2-BC3EB81BB77E}" type="presOf" srcId="{C5DF6A21-0A73-44D7-8CD8-64B6CC68160D}" destId="{364AFE5D-6084-4E73-BF3E-31EC740556D9}" srcOrd="0" destOrd="1" presId="urn:microsoft.com/office/officeart/2005/8/layout/vList2"/>
    <dgm:cxn modelId="{FA4B2BB8-8319-4B25-95AC-2DB4FAB6E75E}" srcId="{542CE9F0-8D43-4347-87F1-BAB86F7C60AA}" destId="{F82121D9-452A-4848-B5C5-57FFAB3148B1}" srcOrd="0" destOrd="0" parTransId="{ABBD2226-FB29-45F7-B97D-169B914867F3}" sibTransId="{96C2F58B-8A9D-4D7A-AC2F-C82AD5B873B3}"/>
    <dgm:cxn modelId="{12B210BC-03F6-4453-ACDC-EB33CE2C6C87}" type="presOf" srcId="{F82121D9-452A-4848-B5C5-57FFAB3148B1}" destId="{4EA7B8BB-074A-4679-BB23-966DB7408575}" srcOrd="0" destOrd="0" presId="urn:microsoft.com/office/officeart/2005/8/layout/vList2"/>
    <dgm:cxn modelId="{E7B82FC1-0B25-4C84-BBB7-D274503030BD}" type="presOf" srcId="{BE2D0DF9-8113-4D4A-91B2-23E38AC5AC82}" destId="{D16D9686-46C3-4003-A3D5-786137474412}" srcOrd="0" destOrd="2" presId="urn:microsoft.com/office/officeart/2005/8/layout/vList2"/>
    <dgm:cxn modelId="{EC4811D0-0C4D-49C3-B04E-677DE14FC762}" type="presOf" srcId="{A0BA56D0-69F7-4464-83E2-55AB6F253EDD}" destId="{D16D9686-46C3-4003-A3D5-786137474412}" srcOrd="0" destOrd="1" presId="urn:microsoft.com/office/officeart/2005/8/layout/vList2"/>
    <dgm:cxn modelId="{446277E4-545A-47DE-A0F7-68BA0A807476}" srcId="{F82121D9-452A-4848-B5C5-57FFAB3148B1}" destId="{C5DF6A21-0A73-44D7-8CD8-64B6CC68160D}" srcOrd="1" destOrd="0" parTransId="{4F490772-B908-4905-8485-99F6C40A9469}" sibTransId="{8623FD06-1A00-40B3-AC7D-83415662EE3A}"/>
    <dgm:cxn modelId="{79C6B0EA-7E07-4059-84C7-0347DBBD128A}" type="presOf" srcId="{E575FA72-99A1-4F3C-A0B1-4C18DFA65910}" destId="{D16D9686-46C3-4003-A3D5-786137474412}" srcOrd="0" destOrd="0" presId="urn:microsoft.com/office/officeart/2005/8/layout/vList2"/>
    <dgm:cxn modelId="{D4F923FF-AF59-4370-9F15-8258F418C361}" type="presOf" srcId="{0CE2846E-0F90-4C23-A6CA-2721F66B1981}" destId="{8DFD231E-0BE6-4B03-BD64-8386C946527D}" srcOrd="0" destOrd="0" presId="urn:microsoft.com/office/officeart/2005/8/layout/vList2"/>
    <dgm:cxn modelId="{22B98887-9A85-4E16-BD53-FE6F37296138}" type="presParOf" srcId="{70C617BD-3C9A-4ED9-BBBC-9A29F3F2EE39}" destId="{4EA7B8BB-074A-4679-BB23-966DB7408575}" srcOrd="0" destOrd="0" presId="urn:microsoft.com/office/officeart/2005/8/layout/vList2"/>
    <dgm:cxn modelId="{BC0456E8-CF8F-48B0-AF67-1A15F7E9188E}" type="presParOf" srcId="{70C617BD-3C9A-4ED9-BBBC-9A29F3F2EE39}" destId="{364AFE5D-6084-4E73-BF3E-31EC740556D9}" srcOrd="1" destOrd="0" presId="urn:microsoft.com/office/officeart/2005/8/layout/vList2"/>
    <dgm:cxn modelId="{5EA36E6B-4D5A-4D95-86FD-168F8405C367}" type="presParOf" srcId="{70C617BD-3C9A-4ED9-BBBC-9A29F3F2EE39}" destId="{8DFD231E-0BE6-4B03-BD64-8386C946527D}" srcOrd="2" destOrd="0" presId="urn:microsoft.com/office/officeart/2005/8/layout/vList2"/>
    <dgm:cxn modelId="{0EC40DB3-A651-4AFC-A931-BD53546B3F73}" type="presParOf" srcId="{70C617BD-3C9A-4ED9-BBBC-9A29F3F2EE39}" destId="{D16D9686-46C3-4003-A3D5-78613747441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D5ABF-5BE9-428D-9C59-58C4ED083DEE}">
      <dsp:nvSpPr>
        <dsp:cNvPr id="0" name=""/>
        <dsp:cNvSpPr/>
      </dsp:nvSpPr>
      <dsp:spPr>
        <a:xfrm>
          <a:off x="5356" y="0"/>
          <a:ext cx="5152733" cy="295122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Depth-First </a:t>
          </a:r>
          <a:r>
            <a:rPr lang="it-IT" sz="29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Search</a:t>
          </a:r>
          <a:r>
            <a:rPr lang="it-IT" sz="29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(DFS)</a:t>
          </a:r>
          <a:endParaRPr lang="it-IT" sz="29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356" y="0"/>
        <a:ext cx="5152733" cy="885367"/>
      </dsp:txXfrm>
    </dsp:sp>
    <dsp:sp modelId="{81F61F74-8C78-4124-9133-A63CE0AF4ECA}">
      <dsp:nvSpPr>
        <dsp:cNvPr id="0" name=""/>
        <dsp:cNvSpPr/>
      </dsp:nvSpPr>
      <dsp:spPr>
        <a:xfrm>
          <a:off x="520629" y="885619"/>
          <a:ext cx="4122187" cy="579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Si scende in profondità </a:t>
          </a:r>
          <a:r>
            <a: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fino a un limite fisso o fino alle foglie</a:t>
          </a:r>
          <a:endParaRPr lang="it-IT" sz="1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37611" y="902601"/>
        <a:ext cx="4088223" cy="545833"/>
      </dsp:txXfrm>
    </dsp:sp>
    <dsp:sp modelId="{0BBF27C7-B712-4042-B971-5F973012EAB9}">
      <dsp:nvSpPr>
        <dsp:cNvPr id="0" name=""/>
        <dsp:cNvSpPr/>
      </dsp:nvSpPr>
      <dsp:spPr>
        <a:xfrm>
          <a:off x="520629" y="1554616"/>
          <a:ext cx="4122187" cy="579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poi si torna indietro (</a:t>
          </a:r>
          <a:r>
            <a:rPr lang="it-IT" sz="1200" i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backtracking</a:t>
          </a: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) per esplorare altri rami</a:t>
          </a:r>
        </a:p>
      </dsp:txBody>
      <dsp:txXfrm>
        <a:off x="537611" y="1571598"/>
        <a:ext cx="4088223" cy="545833"/>
      </dsp:txXfrm>
    </dsp:sp>
    <dsp:sp modelId="{FC8F3B4C-C773-4A0C-8F3D-42501A858A95}">
      <dsp:nvSpPr>
        <dsp:cNvPr id="0" name=""/>
        <dsp:cNvSpPr/>
      </dsp:nvSpPr>
      <dsp:spPr>
        <a:xfrm>
          <a:off x="520629" y="2223613"/>
          <a:ext cx="4122187" cy="579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tutti i rami vengono esplorati in modo </a:t>
          </a:r>
          <a:r>
            <a: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meccanico e sistematico</a:t>
          </a:r>
          <a:endParaRPr lang="it-IT" sz="1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37611" y="2240595"/>
        <a:ext cx="4088223" cy="545833"/>
      </dsp:txXfrm>
    </dsp:sp>
    <dsp:sp modelId="{41B680A8-9034-4948-B271-E0F16382B823}">
      <dsp:nvSpPr>
        <dsp:cNvPr id="0" name=""/>
        <dsp:cNvSpPr/>
      </dsp:nvSpPr>
      <dsp:spPr>
        <a:xfrm>
          <a:off x="5544545" y="0"/>
          <a:ext cx="5152733" cy="295122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Variable</a:t>
          </a:r>
          <a:r>
            <a:rPr lang="it-IT" sz="29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Depth </a:t>
          </a:r>
          <a:r>
            <a:rPr lang="it-IT" sz="29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Search</a:t>
          </a:r>
          <a:r>
            <a:rPr lang="it-IT" sz="29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(VDS)</a:t>
          </a:r>
          <a:endParaRPr lang="it-IT" sz="29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5544545" y="0"/>
        <a:ext cx="5152733" cy="885367"/>
      </dsp:txXfrm>
    </dsp:sp>
    <dsp:sp modelId="{56027DD5-2B25-413B-8847-26C1045AAA3A}">
      <dsp:nvSpPr>
        <dsp:cNvPr id="0" name=""/>
        <dsp:cNvSpPr/>
      </dsp:nvSpPr>
      <dsp:spPr>
        <a:xfrm>
          <a:off x="6059818" y="885619"/>
          <a:ext cx="4122187" cy="579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Non si scende </a:t>
          </a:r>
          <a:r>
            <a:rPr lang="it-IT" sz="1200" i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sempre</a:t>
          </a: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fino in fondo:</a:t>
          </a:r>
          <a:b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</a:b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la profondità dipende da </a:t>
          </a:r>
          <a:r>
            <a: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quanto le mosse migliorano la soluzione</a:t>
          </a:r>
          <a:endParaRPr lang="it-IT" sz="12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6076800" y="902601"/>
        <a:ext cx="4088223" cy="545833"/>
      </dsp:txXfrm>
    </dsp:sp>
    <dsp:sp modelId="{AF7C7C0C-3FB1-42BE-81CA-1CC93C04D5D8}">
      <dsp:nvSpPr>
        <dsp:cNvPr id="0" name=""/>
        <dsp:cNvSpPr/>
      </dsp:nvSpPr>
      <dsp:spPr>
        <a:xfrm>
          <a:off x="6059818" y="1554616"/>
          <a:ext cx="4122187" cy="579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 una mossa migliora, </a:t>
          </a:r>
          <a:r>
            <a: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si continua a scendere</a:t>
          </a: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(aumentando la profondità)</a:t>
          </a:r>
        </a:p>
      </dsp:txBody>
      <dsp:txXfrm>
        <a:off x="6076800" y="1571598"/>
        <a:ext cx="4088223" cy="545833"/>
      </dsp:txXfrm>
    </dsp:sp>
    <dsp:sp modelId="{291D7DBC-4BB6-43FD-BAC1-D9A125B477D3}">
      <dsp:nvSpPr>
        <dsp:cNvPr id="0" name=""/>
        <dsp:cNvSpPr/>
      </dsp:nvSpPr>
      <dsp:spPr>
        <a:xfrm>
          <a:off x="6059818" y="2223613"/>
          <a:ext cx="4122187" cy="579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se peggiora o non porta vantaggi, </a:t>
          </a:r>
          <a:r>
            <a: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ci si ferma e si risale</a:t>
          </a:r>
          <a:r>
            <a:rPr lang="it-IT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.</a:t>
          </a:r>
        </a:p>
      </dsp:txBody>
      <dsp:txXfrm>
        <a:off x="6076800" y="2240595"/>
        <a:ext cx="4088223" cy="545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F76FE-E8D7-47B5-A4D7-FCA428AFCE82}">
      <dsp:nvSpPr>
        <dsp:cNvPr id="0" name=""/>
        <dsp:cNvSpPr/>
      </dsp:nvSpPr>
      <dsp:spPr>
        <a:xfrm>
          <a:off x="0" y="164135"/>
          <a:ext cx="5389605" cy="420487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bg1"/>
              </a:solidFill>
              <a:latin typeface="Bierstadt" panose="020B0004020202020204" pitchFamily="34" charset="0"/>
            </a:rPr>
            <a:t>Community </a:t>
          </a:r>
          <a:r>
            <a:rPr lang="it-IT" sz="1700" b="1" kern="1200" dirty="0" err="1">
              <a:solidFill>
                <a:schemeClr val="bg1"/>
              </a:solidFill>
              <a:latin typeface="Bierstadt" panose="020B0004020202020204" pitchFamily="34" charset="0"/>
            </a:rPr>
            <a:t>Detection</a:t>
          </a:r>
          <a:r>
            <a:rPr lang="it-IT" sz="1700" b="1" kern="1200" dirty="0">
              <a:solidFill>
                <a:schemeClr val="bg1"/>
              </a:solidFill>
              <a:latin typeface="Bierstadt" panose="020B0004020202020204" pitchFamily="34" charset="0"/>
            </a:rPr>
            <a:t> </a:t>
          </a:r>
          <a:endParaRPr lang="it-IT" sz="1700" kern="1200" dirty="0">
            <a:solidFill>
              <a:schemeClr val="bg1"/>
            </a:solidFill>
            <a:latin typeface="Bierstadt" panose="020B0004020202020204" pitchFamily="34" charset="0"/>
          </a:endParaRPr>
        </a:p>
      </dsp:txBody>
      <dsp:txXfrm>
        <a:off x="20526" y="184661"/>
        <a:ext cx="5348553" cy="379435"/>
      </dsp:txXfrm>
    </dsp:sp>
    <dsp:sp modelId="{24F2F79E-2978-41C6-8CEF-96F952EFCD41}">
      <dsp:nvSpPr>
        <dsp:cNvPr id="0" name=""/>
        <dsp:cNvSpPr/>
      </dsp:nvSpPr>
      <dsp:spPr>
        <a:xfrm>
          <a:off x="0" y="584622"/>
          <a:ext cx="5389605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In una rete sociale, i nodi rappresentano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persone o utenti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 e gli archi rappresentano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interazioni o relazioni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 (amicizie, messaggi, collaborazioni).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>
              <a:solidFill>
                <a:schemeClr val="tx1">
                  <a:lumMod val="75000"/>
                  <a:lumOff val="25000"/>
                </a:schemeClr>
              </a:solidFill>
            </a:rPr>
            <a:t>L’obiettivo è </a:t>
          </a:r>
          <a:r>
            <a:rPr lang="it-IT" sz="1300" b="1" kern="1200">
              <a:solidFill>
                <a:schemeClr val="tx1">
                  <a:lumMod val="75000"/>
                  <a:lumOff val="25000"/>
                </a:schemeClr>
              </a:solidFill>
            </a:rPr>
            <a:t>identificare gruppi di utenti che interagiscono spesso tra loro</a:t>
          </a:r>
          <a:r>
            <a:rPr lang="it-IT" sz="1300" kern="1200">
              <a:solidFill>
                <a:schemeClr val="tx1">
                  <a:lumMod val="75000"/>
                  <a:lumOff val="25000"/>
                </a:schemeClr>
              </a:solidFill>
            </a:rPr>
            <a:t> ma poco con gli altri (cioè </a:t>
          </a:r>
          <a:r>
            <a:rPr lang="it-IT" sz="1300" b="1" kern="1200">
              <a:solidFill>
                <a:schemeClr val="tx1">
                  <a:lumMod val="75000"/>
                  <a:lumOff val="25000"/>
                </a:schemeClr>
              </a:solidFill>
            </a:rPr>
            <a:t>le comunità)</a:t>
          </a:r>
          <a:r>
            <a:rPr lang="it-IT" sz="1300" kern="120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</a:p>
      </dsp:txBody>
      <dsp:txXfrm>
        <a:off x="0" y="584622"/>
        <a:ext cx="5389605" cy="1002915"/>
      </dsp:txXfrm>
    </dsp:sp>
    <dsp:sp modelId="{850DEF23-4CB5-416C-BD0E-4C7F51D53688}">
      <dsp:nvSpPr>
        <dsp:cNvPr id="0" name=""/>
        <dsp:cNvSpPr/>
      </dsp:nvSpPr>
      <dsp:spPr>
        <a:xfrm>
          <a:off x="0" y="1587537"/>
          <a:ext cx="5389605" cy="420487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olidFill>
                <a:schemeClr val="bg1"/>
              </a:solidFill>
            </a:rPr>
            <a:t>Esempi</a:t>
          </a:r>
        </a:p>
      </dsp:txBody>
      <dsp:txXfrm>
        <a:off x="20526" y="1608063"/>
        <a:ext cx="5348553" cy="379435"/>
      </dsp:txXfrm>
    </dsp:sp>
    <dsp:sp modelId="{2D25CD7B-E386-4DAC-B065-0A6A585D0045}">
      <dsp:nvSpPr>
        <dsp:cNvPr id="0" name=""/>
        <dsp:cNvSpPr/>
      </dsp:nvSpPr>
      <dsp:spPr>
        <a:xfrm>
          <a:off x="0" y="2008024"/>
          <a:ext cx="5389605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>
              <a:solidFill>
                <a:schemeClr val="tx1">
                  <a:lumMod val="75000"/>
                  <a:lumOff val="25000"/>
                </a:schemeClr>
              </a:solidFill>
            </a:rPr>
            <a:t>Analizzare i gruppi di amicizie in Facebook o Instagram.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>
              <a:solidFill>
                <a:schemeClr val="tx1">
                  <a:lumMod val="75000"/>
                  <a:lumOff val="25000"/>
                </a:schemeClr>
              </a:solidFill>
            </a:rPr>
            <a:t>Rilevare comunità di ricercatori che collaborano nello stesso ambito.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>
              <a:solidFill>
                <a:schemeClr val="tx1">
                  <a:lumMod val="75000"/>
                  <a:lumOff val="25000"/>
                </a:schemeClr>
              </a:solidFill>
            </a:rPr>
            <a:t>Studiare la diffusione di informazioni o fake news all’interno di una rete.</a:t>
          </a:r>
        </a:p>
      </dsp:txBody>
      <dsp:txXfrm>
        <a:off x="0" y="2008024"/>
        <a:ext cx="5389605" cy="862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7B8BB-074A-4679-BB23-966DB7408575}">
      <dsp:nvSpPr>
        <dsp:cNvPr id="0" name=""/>
        <dsp:cNvSpPr/>
      </dsp:nvSpPr>
      <dsp:spPr>
        <a:xfrm>
          <a:off x="0" y="139804"/>
          <a:ext cx="5804621" cy="40774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bg1"/>
              </a:solidFill>
              <a:latin typeface="Bierstadt" panose="020B0004020202020204" pitchFamily="34" charset="0"/>
            </a:rPr>
            <a:t>Cluster Analysis</a:t>
          </a:r>
        </a:p>
      </dsp:txBody>
      <dsp:txXfrm>
        <a:off x="19904" y="159708"/>
        <a:ext cx="5764813" cy="367937"/>
      </dsp:txXfrm>
    </dsp:sp>
    <dsp:sp modelId="{364AFE5D-6084-4E73-BF3E-31EC740556D9}">
      <dsp:nvSpPr>
        <dsp:cNvPr id="0" name=""/>
        <dsp:cNvSpPr/>
      </dsp:nvSpPr>
      <dsp:spPr>
        <a:xfrm>
          <a:off x="0" y="547549"/>
          <a:ext cx="5804621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9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Nella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cluster </a:t>
          </a:r>
          <a:r>
            <a:rPr lang="it-IT" sz="13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analysis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, i nodi rappresentano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oggetti, dati o entità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, e gli archi rappresentano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relazioni di similarità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(es. distanza euclidea o correlazione).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L’obiettivo è raggruppare gli elementi in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cluster omogenei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(ogni gruppo contiene elementi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simili tra loro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 ma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diversi dagli altri gruppi)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.</a:t>
          </a:r>
        </a:p>
      </dsp:txBody>
      <dsp:txXfrm>
        <a:off x="0" y="547549"/>
        <a:ext cx="5804621" cy="985320"/>
      </dsp:txXfrm>
    </dsp:sp>
    <dsp:sp modelId="{8DFD231E-0BE6-4B03-BD64-8386C946527D}">
      <dsp:nvSpPr>
        <dsp:cNvPr id="0" name=""/>
        <dsp:cNvSpPr/>
      </dsp:nvSpPr>
      <dsp:spPr>
        <a:xfrm>
          <a:off x="0" y="1532869"/>
          <a:ext cx="5804621" cy="407745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bg1"/>
              </a:solidFill>
              <a:latin typeface="Bierstadt" panose="020B0004020202020204" pitchFamily="34" charset="0"/>
            </a:rPr>
            <a:t>Esempi</a:t>
          </a:r>
        </a:p>
      </dsp:txBody>
      <dsp:txXfrm>
        <a:off x="19904" y="1552773"/>
        <a:ext cx="5764813" cy="367937"/>
      </dsp:txXfrm>
    </dsp:sp>
    <dsp:sp modelId="{D16D9686-46C3-4003-A3D5-786137474412}">
      <dsp:nvSpPr>
        <dsp:cNvPr id="0" name=""/>
        <dsp:cNvSpPr/>
      </dsp:nvSpPr>
      <dsp:spPr>
        <a:xfrm>
          <a:off x="0" y="1940614"/>
          <a:ext cx="5804621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9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Raggruppare clienti con comportamenti d’acquisto simili.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Classificare immagini in base a caratteristiche visive.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Identificare pattern ricorrenti in dati biologici o genomici.</a:t>
          </a:r>
        </a:p>
      </dsp:txBody>
      <dsp:txXfrm>
        <a:off x="0" y="1940614"/>
        <a:ext cx="5804621" cy="66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6BFC-1CD1-4BAC-A856-9302597A8118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3246-0FFD-47DA-9AD7-F63B92F77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74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3BC62-F73C-804E-08F8-5292521AE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782F527-5A3A-35F7-DCA5-FC041C993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E5E7E92-8A0B-3161-5A58-3E6DCB71B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7AD5E3-A9BD-50EB-E3AA-7E761F37F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622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A7AAD-D54C-E304-0B71-430F665AC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5F62D0-80B1-24EF-CE84-43C1C9433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C5854BC-96BD-BBDD-E8AF-E691319F0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0AE2AB-1B5C-0A09-6408-389633CEF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38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DA235-795A-59EF-A82D-C063DB559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4464EBF-4C2D-62D2-7A4E-8D5F6AF3E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62E260-B9A2-A62A-87DB-FD1DA728C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DBFDDE-400C-6FE4-6606-5716D710F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18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632EB-C9AC-C12E-14FE-DA7F33ECC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992EEB-F627-704B-C831-5FB0994BC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83754B-70DF-F087-315F-BC7175683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180D8F-B273-347E-31E5-434A155BC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99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E9F73-56F0-FCCB-4405-200AFED4B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AE929E-97ED-D0D5-A7A0-79BB409C2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97A170-C44B-22B7-B194-06DF7FE45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E64DCC-4C28-1620-BA72-42E7699DB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3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9435B-601E-4482-830A-0EDACA856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85A5F2-F93F-22C9-20E1-9078AA378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BF5A9EE-5732-0ED9-DEB7-8F923EC53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0AFE5B-2FEA-868A-929C-7F38059B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80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190C0-1945-148D-A1CF-A7710FF2E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A278D00-FD0B-087A-7A6E-5E051B52D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D7D8641-48F1-80C1-395C-90A2C63B6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C916D5-1E37-9B0E-F74D-60591C44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49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12A66-DF40-CC75-B904-5DDD73E22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117530-FC57-C8B2-11E0-C535994C7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DEFD5B-EB75-89C0-86AE-DDF10C2DF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8696BD-F802-19FA-9F91-165AB9BA8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863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B76D-D6B2-3937-15CC-FD1DB55FC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B61C38-082E-E432-1204-2B2787CEC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C510A28-8EE4-FEF8-2B2A-5E83E5B94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291611-E8EB-1DBC-AD1F-6343B5E3E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0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D3AC-5C7F-9BE1-376A-13CF22090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24D614A-09FD-D595-B7E5-319277162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F362936-E2E9-1C9C-EBD1-3DE5606E3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DBA56F-CE70-4644-6F17-6772B1D44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439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C8CCE-809A-6249-0131-CCC91B4AF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2B51B3-D7AB-6F8F-4F29-65F33EEF9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BE6DA0-3BA9-717B-12A6-78FC58806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817417-752C-CCD8-954A-40841C490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5B99-0934-D1E6-636C-A9F00071E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C628EC-21FE-3A8F-3FA1-4011D7B4D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B35542-0F78-E8C5-2F75-199A4506B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22D612-7743-E317-1E25-A97C56383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492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41684-664A-1AB6-FBE5-CA167013B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C7777EC-5D37-1CB4-707C-9A01ECABB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189A6C-DCFE-CD6E-B6BA-F400F64EF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D25E28-55D8-2D13-0E95-31E9D5689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510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925F4-A758-B03E-450D-571B1417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3E667D-8031-DFF3-A029-8054641B7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A9A201B-68B5-F71B-6B33-FEC93A045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B9BAFE-FFC8-A481-925A-5BB1D46B2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302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E273-2FA1-0758-E29D-CB79CB910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A72BEB5-4F45-6D51-CC3B-FC0ABB77E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4A54B90-31D0-F652-27D3-2F8D7727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06F89D-E9A8-0458-C8E4-E0F3FA3E0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317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E4C74-876C-976E-1610-F48930E88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C678C07-A8EB-0A47-73EF-1E5763CDC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9527C9-BD11-A180-5347-38D118996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6E2F97-5836-C29E-26A5-746FE33A9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554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A8040-8F27-64EC-0A17-F914786A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F51DB79-2368-BE87-956A-4A93FC506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1D19B9-7F15-B2A0-6C0B-90ADB04E4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B7CD73-4901-736C-095B-7CF6E72DC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970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7A73-A370-472C-0909-7572713EE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6ADD639-9C0C-42DE-3328-E8F8A205D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C253EC1-9A45-3F7F-4BFE-74D0520CB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F8D7F2-2DBD-FBA3-5819-68A8FB1C2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74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919C6-E498-3B8D-E398-3915EEDB6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2C81917-6B08-5533-FDD4-B9925F494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A8F8D06-B2CE-D2EE-ADF9-0B4189000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EC74D9-D187-845A-F99C-3561E7E2B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54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4E002-21B5-230A-83B6-B00FA5137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482CAD5-1C22-C327-8F11-296595558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460BFD-81E1-576E-ECE2-62D276A37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B569B8-FDAD-EF4B-C55F-5D5D4B73C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07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1D6D-FFBC-5FED-2B45-CCCD6E04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E8A107F-07C8-0845-E482-B5992B1DA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33B68A8-241A-05BE-B17D-6E438143E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CBFAA3-7F16-07A4-32E8-92E93BAD8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49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D9CB8-61FC-6FB0-EFE9-A9337264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46C35FF-B8FF-86A4-E657-A2501FFD5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D04F7B0-1DC9-4404-0DF2-2E828E045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273FC3-2C14-4FEF-BB18-1E6F4E829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17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A97A1-AC1E-3E87-DD54-B6E2B7B27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1B26ED-894F-5362-D585-673CA4ABC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F3F4C6-65A9-F591-F2B8-12F9731D3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Bierstadt" panose="020B0004020202020204" pitchFamily="34" charset="0"/>
              </a:rPr>
              <a:t>Start → genera una soluzione iniziale s₀.</a:t>
            </a:r>
          </a:p>
          <a:p>
            <a:r>
              <a:rPr lang="it-IT" sz="1200" dirty="0">
                <a:latin typeface="Bierstadt" panose="020B0004020202020204" pitchFamily="34" charset="0"/>
              </a:rPr>
              <a:t>Loop → finché non si raggiunge la condizione di stop.</a:t>
            </a:r>
          </a:p>
          <a:p>
            <a:r>
              <a:rPr lang="it-IT" sz="1200" dirty="0">
                <a:latin typeface="Bierstadt" panose="020B0004020202020204" pitchFamily="34" charset="0"/>
              </a:rPr>
              <a:t>Generate → costruisci il vicinato N(s).</a:t>
            </a:r>
          </a:p>
          <a:p>
            <a:r>
              <a:rPr lang="it-IT" sz="1200" dirty="0">
                <a:latin typeface="Bierstadt" panose="020B0004020202020204" pitchFamily="34" charset="0"/>
              </a:rPr>
              <a:t>Check → se non ci sono vicini migliori, fermati.</a:t>
            </a:r>
          </a:p>
          <a:p>
            <a:r>
              <a:rPr lang="it-IT" sz="1200" dirty="0" err="1">
                <a:latin typeface="Bierstadt" panose="020B0004020202020204" pitchFamily="34" charset="0"/>
              </a:rPr>
              <a:t>Move</a:t>
            </a:r>
            <a:r>
              <a:rPr lang="it-IT" sz="1200" dirty="0">
                <a:latin typeface="Bierstadt" panose="020B0004020202020204" pitchFamily="34" charset="0"/>
              </a:rPr>
              <a:t> → passa al vicino migliore s′.</a:t>
            </a:r>
          </a:p>
          <a:p>
            <a:r>
              <a:rPr lang="it-IT" sz="1200" dirty="0">
                <a:latin typeface="Bierstadt" panose="020B0004020202020204" pitchFamily="34" charset="0"/>
              </a:rPr>
              <a:t>Output → restituisci la soluzione finale (ottimo locale).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A7358A-2541-29B1-EFC9-F5BC39CED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54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411DC-7241-C705-BF86-B8F7F651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97C975-E643-7FC4-9F15-838CCDED4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A8B9B01-B92C-D6DF-55FD-A5C02B77A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143EDE-CC28-3945-F696-3D766EB20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518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667A3-2DBA-6EAA-E85C-13FF8CC5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3655CF-118A-196E-9299-FFECA8C55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6E91E4F-3D0E-F828-EE3F-C1E109ADA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D4CF09-659C-1D71-DE07-A09392D5E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18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F759C-F95B-16F9-C904-D2FD666A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4205AB-80D0-F1F5-6F48-5D02E2C3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1F148-E9D1-3DC7-1193-5AAD20FE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FE50C-8AA4-0415-BDED-B3EA587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49EB6-BBEC-E37C-B33D-AE4EBD9F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16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25248-E10F-A42D-21FC-B8CECD49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320F2E-FC46-3515-D7F6-D9C74F976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E3AD2-8EA1-8D8B-3BFF-F4B9B281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2C824-A77D-40F1-D499-67CE0B71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C705D9-D396-D0F5-726D-A8232D2E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95E8BA-C8A5-664C-92BA-DAF62E8BD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632587-74CE-41F9-1A37-7810C2533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B0B5C-0C0D-32AB-85A7-47DD3745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847984-734A-31B5-0751-92743E26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ADDFB-1F05-B1C2-CC19-68F3DEF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9B8BC-A246-EC73-E460-2D859081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061C14-7E87-C3D7-2A66-22E38E36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FBA9A-C242-13B0-3958-96933E5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A395B-04FB-7B96-B771-9AD52EED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C29D25-EA00-F335-E2B5-8DEA9ADE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3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746E-FADD-CB7D-2681-7DCA55CF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25BEF9-AE07-01AB-2D19-54F163C4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F9C6A-EE7C-BD33-77D1-ADDD80B9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11BE8E-E6FD-BFD6-836C-0E7205E6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24476-BC54-9FF3-6F5E-958D6E32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94CCE-503A-E325-805C-E14A29D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0EC7F-0547-DECD-2D49-D52F68546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F57AD-0F92-D576-201C-72D6AD7E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DFA3A7-6FE2-B607-C5DE-75ABAFFA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73F64B-F7D7-E4E3-B983-26FC92C8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0D616-5F86-AA6B-8EED-07F8E0A0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E0FD8-056E-9305-6B44-182B34A7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1120F9-48FF-C4FF-6042-7F5EF8D4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E0ADE-6FD2-61A8-8120-CB88174D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24ECD5-DD68-2750-0171-36B1E7F9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E0B477-4B37-E46C-64AB-77582F172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B1570B-54F8-FBCC-BEFD-17B3875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12CD39-2B6E-5EBD-3A72-344DDF1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32959-7DD2-8154-B75A-5C048511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7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EA267-7E99-0176-3E2D-633F842E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A6E4F5-DC47-D359-9B5E-D5F7CC5D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5D28D1-295D-964A-2620-C4BC5BC1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151BD7-78B9-6050-1D78-98C051C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3CA9CC-FCF4-D738-8795-87B1F91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B36B22-AC7E-D03D-E4B6-DA1EEC8E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B6D414-ABC7-34DB-0A83-0BD4070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60C47-A3EB-BBAA-CC2D-E91707C5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1B970F-FF82-E634-A057-FFE7EAB4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3B8992-85F3-2346-5BE8-6DF19C6A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B981A8-4AF1-CBFE-E067-B623192A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2C7AA6-DDCC-178D-CF3F-19C0EE61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D2622B-1ADC-6134-251B-B0DC0A50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39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6331B-9785-1F34-FB82-5EBC86CF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6ADDF4-1E66-3E69-49F4-882A23EF4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403086-719D-3A56-1B49-62D725C7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792125-EDD6-C389-D9E8-471437B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F727AC-389F-AAB6-A265-C068BC82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951A73-A3E4-FFAF-E276-70E10D50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11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4961E3-8DFD-0791-82F7-364F7C35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E41EA5-CB6F-651C-A31D-8C30C409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E0026-C77A-27EE-9F2E-41C16D21E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C269-EA6C-4496-AE55-2325F3DA306F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11E4E-6B1F-1AEF-711E-7C9E19D8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29395-84E1-63DF-C46C-F13A131B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1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2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5EE07-D80F-AE31-045D-8B86A311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CFFC0BB-D80D-3D89-EFCF-6EBFEA6BE2C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DED08B7-CA9D-3AD2-0546-FAC97A223A06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A09219-AA3A-D51C-2097-973AE6FB4EA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Neighborhood Efficiency and Problem Type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AB097D-6810-230F-1B53-9D84E001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6"/>
          <a:stretch>
            <a:fillRect/>
          </a:stretch>
        </p:blipFill>
        <p:spPr>
          <a:xfrm>
            <a:off x="1615914" y="765367"/>
            <a:ext cx="8173591" cy="8957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A42814B-A14B-1107-16A5-18AA666A2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8" y="4310471"/>
            <a:ext cx="3009406" cy="167594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97A2674-53B7-5DDE-E633-849876D68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37" y="4416692"/>
            <a:ext cx="2982731" cy="167594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077F36B-D801-9084-0488-D7F9E72AB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48" y="4478858"/>
            <a:ext cx="2880496" cy="155160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5E2CE6-07BF-2FED-5345-F0DCF40773F5}"/>
              </a:ext>
            </a:extLst>
          </p:cNvPr>
          <p:cNvSpPr txBox="1"/>
          <p:nvPr/>
        </p:nvSpPr>
        <p:spPr>
          <a:xfrm>
            <a:off x="5128837" y="2241578"/>
            <a:ext cx="6100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Order-based neighborhood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exchange operator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where arbitrarily selected two elements are swapped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inversion operator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where two elements are randomly selected and the sequence of elements between these two elements are inverted.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D7F2C87-89D0-F084-5F52-33F2283D64CA}"/>
              </a:ext>
            </a:extLst>
          </p:cNvPr>
          <p:cNvSpPr txBox="1"/>
          <p:nvPr/>
        </p:nvSpPr>
        <p:spPr>
          <a:xfrm>
            <a:off x="557192" y="2241578"/>
            <a:ext cx="38358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Position-based neighborhood: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insertion operator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where an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ierstadt" panose="020B0004020202020204" pitchFamily="34" charset="0"/>
              </a:rPr>
              <a:t>element at 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position is removed and put at another position. The two positions are randomly selected. 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2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B8B79-B207-2E50-EA81-8237A9A64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926AB188-9CE7-B479-2036-A0DB0F6D292B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FC36307-1F59-0C80-804A-C10D2F443374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52F475-48C9-FF2E-7462-43186905EB9C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Problem-specific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heuristics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60AF07E-A1EB-63E7-E1D1-E5DCB64E8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57942"/>
              </p:ext>
            </p:extLst>
          </p:nvPr>
        </p:nvGraphicFramePr>
        <p:xfrm>
          <a:off x="838200" y="2423953"/>
          <a:ext cx="10515600" cy="15544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9882094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3881928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50974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Problema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Euristica specifica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Descrizione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047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Knapsack</a:t>
                      </a:r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Greedy</a:t>
                      </a:r>
                      <a:r>
                        <a:rPr lang="it-IT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ratio</a:t>
                      </a:r>
                      <a:endParaRPr lang="it-I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Ordina gli oggetti per valore/peso e li aggiunge finché possibile.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374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Traveling Salesman Problem (TSP)</a:t>
                      </a:r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Nearest Neighbor</a:t>
                      </a:r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Visita la città più vicina non ancora visitata.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454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Scheduling</a:t>
                      </a:r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Shortest Processing Time (SPT)</a:t>
                      </a:r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Esegue prima i job con durata minore.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794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Graph</a:t>
                      </a:r>
                      <a:r>
                        <a:rPr lang="it-IT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Coloring</a:t>
                      </a:r>
                      <a:endParaRPr lang="it-I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Largest</a:t>
                      </a:r>
                      <a:r>
                        <a:rPr lang="it-IT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Degree First</a:t>
                      </a:r>
                      <a:endParaRPr lang="it-I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Colora prima i nodi con più connessioni.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44381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426E0A-E354-49D9-44B0-9C3319D27799}"/>
              </a:ext>
            </a:extLst>
          </p:cNvPr>
          <p:cNvSpPr txBox="1"/>
          <p:nvPr/>
        </p:nvSpPr>
        <p:spPr>
          <a:xfrm>
            <a:off x="488374" y="967131"/>
            <a:ext cx="10998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problem-specific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heuristics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(chiamate anche domain-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dependent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heuristics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sono tecniche costruite ad hoc per un tipo preciso di problema di ottimizzazione.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sono metodi generali, ma strategie locali o regole di costruzione che funzionano bene in uno scenario specifico.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7D567E-698E-EDC7-CDEA-0F295BF6A9E5}"/>
              </a:ext>
            </a:extLst>
          </p:cNvPr>
          <p:cNvSpPr txBox="1"/>
          <p:nvPr/>
        </p:nvSpPr>
        <p:spPr>
          <a:xfrm>
            <a:off x="838200" y="4634961"/>
            <a:ext cx="10648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metaeuristiche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spesso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usano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queste euristiche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problem-specific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come: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starting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solution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generators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inizializzatori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local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improvement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methods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(componenti di miglioramento).</a:t>
            </a:r>
          </a:p>
        </p:txBody>
      </p:sp>
    </p:spTree>
    <p:extLst>
      <p:ext uri="{BB962C8B-B14F-4D97-AF65-F5344CB8AC3E}">
        <p14:creationId xmlns:p14="http://schemas.microsoft.com/office/powerpoint/2010/main" val="159398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E5C79-2684-366F-2EC1-69166B95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5F31FA37-DFAA-64E3-655A-F67613664CD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7893870-C588-92E0-8C50-D3A56ED25AE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25368C-01CD-3F4C-3DF1-663F9D2802C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How large can a neighborhood be?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1/2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magine 2" descr="Immagine che contiene diagramma, Diagramma, linea, testo&#10;&#10;Il contenuto generato dall'IA potrebbe non essere corretto.">
            <a:extLst>
              <a:ext uri="{FF2B5EF4-FFF2-40B4-BE49-F238E27FC236}">
                <a16:creationId xmlns:a16="http://schemas.microsoft.com/office/drawing/2014/main" id="{C1FA735F-620C-DC80-9BA3-CA047A4B9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6" y="2124371"/>
            <a:ext cx="5991668" cy="36096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6ACA83-71F8-E650-AC7E-E4E1848E1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25" y="883567"/>
            <a:ext cx="7522755" cy="878333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79EF1CB-D5B8-7DF8-63E5-DC1692A12B59}"/>
              </a:ext>
            </a:extLst>
          </p:cNvPr>
          <p:cNvCxnSpPr/>
          <p:nvPr/>
        </p:nvCxnSpPr>
        <p:spPr>
          <a:xfrm>
            <a:off x="5424055" y="3835698"/>
            <a:ext cx="11845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BE18-F195-1A50-0AA9-9D40CC7E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ACC960D2-8A1D-3662-1BCC-3CAC870B0F73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ED35114-D9FE-E31A-2974-5FF91B5544E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A06D4C-6A61-1213-B7B6-704BA437090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How large can a neighborhood be?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1/2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AF3E28-628D-5780-708F-3F7E95876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6" y="684771"/>
            <a:ext cx="7522755" cy="878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A355454-D797-82A8-FC86-CC0A5E7B7571}"/>
                  </a:ext>
                </a:extLst>
              </p:cNvPr>
              <p:cNvSpPr txBox="1"/>
              <p:nvPr/>
            </p:nvSpPr>
            <p:spPr>
              <a:xfrm>
                <a:off x="2983056" y="1882973"/>
                <a:ext cx="62258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The </a:t>
                </a:r>
                <a:r>
                  <a:rPr lang="it-IT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distance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defines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how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we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measure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proximity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between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two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solutions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The </a:t>
                </a:r>
                <a:r>
                  <a:rPr lang="it-IT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radius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defines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how</a:t>
                </a:r>
                <a:r>
                  <a:rPr lang="it-IT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far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we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can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move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A355454-D797-82A8-FC86-CC0A5E7B7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56" y="1882973"/>
                <a:ext cx="6225887" cy="523220"/>
              </a:xfrm>
              <a:prstGeom prst="rect">
                <a:avLst/>
              </a:prstGeom>
              <a:blipFill>
                <a:blip r:embed="rId4"/>
                <a:stretch>
                  <a:fillRect l="-98" t="-1163" b="-116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93EFEA9-B2A4-FDCD-1D71-D4092FFD3CF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875809" y="2406193"/>
            <a:ext cx="2220191" cy="62795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AFCFBD1-DFE2-7E91-919C-63D3B2C4E56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000" y="2406193"/>
            <a:ext cx="1894609" cy="72950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8E6FB88B-FFC4-0CB7-5921-7D0317944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6" y="3300254"/>
            <a:ext cx="4909471" cy="2303108"/>
          </a:xfrm>
          <a:prstGeom prst="rect">
            <a:avLst/>
          </a:prstGeom>
        </p:spPr>
      </p:pic>
      <p:pic>
        <p:nvPicPr>
          <p:cNvPr id="22" name="Immagine 21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17966FFC-8CE0-ADDE-A5E3-A21A6F8EF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19" y="3300254"/>
            <a:ext cx="4215134" cy="2033693"/>
          </a:xfrm>
          <a:prstGeom prst="rect">
            <a:avLst/>
          </a:prstGeom>
        </p:spPr>
      </p:pic>
      <p:pic>
        <p:nvPicPr>
          <p:cNvPr id="3" name="Immagine 2" descr="Immagine che contiene linea, diagramma, cerchio&#10;&#10;Il contenuto generato dall'IA potrebbe non essere corretto.">
            <a:extLst>
              <a:ext uri="{FF2B5EF4-FFF2-40B4-BE49-F238E27FC236}">
                <a16:creationId xmlns:a16="http://schemas.microsoft.com/office/drawing/2014/main" id="{33ACE691-06DD-5D10-C027-1DC526865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71" y="5333947"/>
            <a:ext cx="2552415" cy="12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5105B-DDB4-557F-4855-2DB3E8382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FBE0B697-A894-A0AF-DAA2-E04D0FAD31A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89415C8-5997-280D-CD24-D5E12C713A8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BD9400-1499-992E-EA45-798835D8193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Trade-off in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Neighborhood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Design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9ADAD6-5539-F9B0-3870-E12547EC9C48}"/>
              </a:ext>
            </a:extLst>
          </p:cNvPr>
          <p:cNvSpPr txBox="1"/>
          <p:nvPr/>
        </p:nvSpPr>
        <p:spPr>
          <a:xfrm>
            <a:off x="554798" y="1087125"/>
            <a:ext cx="41199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il vicinato è troppo piccolo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ricerca esplora solo una parte limitata dello spazio ma rischia di fermarsi presto in un ottimo locale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il vicinato è troppo grande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aumenta la qualità potenziale delle soluzioni ma cresce in modo combinatorio o esponenziale il numero di vicini da generare e valutare (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computazionalmente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costoso)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4F50BA9-94E6-7F40-AB77-FD5A0B9B2900}"/>
              </a:ext>
            </a:extLst>
          </p:cNvPr>
          <p:cNvSpPr/>
          <p:nvPr/>
        </p:nvSpPr>
        <p:spPr>
          <a:xfrm>
            <a:off x="8291458" y="4971843"/>
            <a:ext cx="297228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 descr="Immagine che contiene diagramma, Diagramma, linea, testo&#10;&#10;Il contenuto generato dall'IA potrebbe non essere corretto.">
            <a:extLst>
              <a:ext uri="{FF2B5EF4-FFF2-40B4-BE49-F238E27FC236}">
                <a16:creationId xmlns:a16="http://schemas.microsoft.com/office/drawing/2014/main" id="{2A98D1BA-03BF-7D3A-4E44-406A331D8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>
            <a:fillRect/>
          </a:stretch>
        </p:blipFill>
        <p:spPr>
          <a:xfrm>
            <a:off x="5272077" y="893755"/>
            <a:ext cx="5991668" cy="3241828"/>
          </a:xfrm>
          <a:prstGeom prst="rect">
            <a:avLst/>
          </a:prstGeom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C39B6E8-440B-FAC6-0FE5-3DB30095401D}"/>
              </a:ext>
            </a:extLst>
          </p:cNvPr>
          <p:cNvCxnSpPr>
            <a:cxnSpLocks/>
          </p:cNvCxnSpPr>
          <p:nvPr/>
        </p:nvCxnSpPr>
        <p:spPr>
          <a:xfrm>
            <a:off x="8385464" y="2609570"/>
            <a:ext cx="7340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8C21ADC-F5CE-752E-2FC5-FBAD3C95F2E3}"/>
              </a:ext>
            </a:extLst>
          </p:cNvPr>
          <p:cNvSpPr txBox="1"/>
          <p:nvPr/>
        </p:nvSpPr>
        <p:spPr>
          <a:xfrm>
            <a:off x="848591" y="5170710"/>
            <a:ext cx="10494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Bisogna trovare un compromesso tra: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dimensione del vicinato (quante soluzioni contiene)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qualità delle soluzioni ottenute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complessità computazionale necessaria per esplorarlo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EC7DEB46-1604-5FAB-2193-23CA03BFE193}"/>
              </a:ext>
            </a:extLst>
          </p:cNvPr>
          <p:cNvCxnSpPr>
            <a:cxnSpLocks/>
          </p:cNvCxnSpPr>
          <p:nvPr/>
        </p:nvCxnSpPr>
        <p:spPr>
          <a:xfrm>
            <a:off x="7335982" y="2729772"/>
            <a:ext cx="25213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C148A-F15B-E36B-5FD9-84ECF5B2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84D56DF-E22D-F9B5-4594-725D8824FE0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6F9045B-3EE6-0C11-359C-CD87490EAF7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B411BC-FF2A-77C7-250A-6489D56B633C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Large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Neighborhood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magine 2" descr="Immagine che contiene testo, diagramma, Carattere, schizzo&#10;&#10;Il contenuto generato dall'IA potrebbe non essere corretto.">
            <a:extLst>
              <a:ext uri="{FF2B5EF4-FFF2-40B4-BE49-F238E27FC236}">
                <a16:creationId xmlns:a16="http://schemas.microsoft.com/office/drawing/2014/main" id="{C03F8D5C-BC37-5970-E6B9-F5FCE7EA1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59" y="2890493"/>
            <a:ext cx="5497481" cy="3577347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2F9E3940-7C6C-BDB3-6D02-374AB458E661}"/>
              </a:ext>
            </a:extLst>
          </p:cNvPr>
          <p:cNvSpPr/>
          <p:nvPr/>
        </p:nvSpPr>
        <p:spPr>
          <a:xfrm>
            <a:off x="8291458" y="4971843"/>
            <a:ext cx="297228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DCDB29-2249-D05E-CD0F-12FF22CF0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03" y="800460"/>
            <a:ext cx="6864691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C371D-A003-1583-8995-02B51132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17F6AAAF-2421-5A03-DBF2-A198900600A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3A5CC48-6D4A-1B4F-E241-CC56D7668BF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325D2F-4F3E-49E2-53C1-D4E483090A9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Very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large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neighborhood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strategies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A894886D-AE8B-48A9-AC07-9EE89E78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>
            <a:fillRect/>
          </a:stretch>
        </p:blipFill>
        <p:spPr>
          <a:xfrm>
            <a:off x="2573481" y="1575923"/>
            <a:ext cx="6172200" cy="35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0FBEC-EE22-EE17-C1D8-58F89A6D2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EE094B85-EAAF-6DFA-359E-7B478846C55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66E0BE3-D1E3-D6EE-8B50-B36CF41A82C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 descr="Immagine che contiene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F3889952-117C-01F3-8DDE-16B2A9C56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>
            <a:fillRect/>
          </a:stretch>
        </p:blipFill>
        <p:spPr>
          <a:xfrm>
            <a:off x="2573481" y="1575923"/>
            <a:ext cx="6172200" cy="35725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E46EE4-5C37-823F-6E5C-C38AB7D767B3}"/>
              </a:ext>
            </a:extLst>
          </p:cNvPr>
          <p:cNvSpPr txBox="1"/>
          <p:nvPr/>
        </p:nvSpPr>
        <p:spPr>
          <a:xfrm>
            <a:off x="8974283" y="1121019"/>
            <a:ext cx="28713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lavora su una versione ridotta o semplificata del problema.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67FC8C-5E0C-322F-2A6E-36013BBC8A9C}"/>
              </a:ext>
            </a:extLst>
          </p:cNvPr>
          <p:cNvSpPr txBox="1"/>
          <p:nvPr/>
        </p:nvSpPr>
        <p:spPr>
          <a:xfrm>
            <a:off x="617258" y="1121019"/>
            <a:ext cx="312246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lavora sul problema originale, cioè sullo spazio di soluzioni completo, ma si esplorano i vicinati in modo intelligente.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66C2208-C42D-FFB6-9A3D-B446CB3D83A0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3739725" y="1598073"/>
            <a:ext cx="1216739" cy="854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C736EE4-67C8-64C2-CD1A-90EBC8B8F755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452277" y="1382629"/>
            <a:ext cx="522006" cy="1069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C6F7DA-E78F-3296-39CC-92ACB829D440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Very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large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neighborhood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strategies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93FBE-66BB-FA72-7250-97F385DB2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CE9158C8-9469-2A7C-1F5F-1B55FA35349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41570CC-D7BA-9C11-37DF-0C6013CFA7B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 descr="Immagine che contiene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3BDA6E2-0F65-0256-5FDE-FD2E5A247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>
            <a:fillRect/>
          </a:stretch>
        </p:blipFill>
        <p:spPr>
          <a:xfrm>
            <a:off x="2573481" y="1575923"/>
            <a:ext cx="6172200" cy="35725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990831-9C4C-CD2E-BAAA-2FE655D1C4D9}"/>
              </a:ext>
            </a:extLst>
          </p:cNvPr>
          <p:cNvSpPr txBox="1"/>
          <p:nvPr/>
        </p:nvSpPr>
        <p:spPr>
          <a:xfrm>
            <a:off x="8974283" y="1121019"/>
            <a:ext cx="28713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lavora su una versione ridotta o semplificata del problema.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A5462F-03A1-43DA-1387-077E30E9A4FC}"/>
              </a:ext>
            </a:extLst>
          </p:cNvPr>
          <p:cNvSpPr txBox="1"/>
          <p:nvPr/>
        </p:nvSpPr>
        <p:spPr>
          <a:xfrm>
            <a:off x="617258" y="1121019"/>
            <a:ext cx="312246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lavora sul problema originale, cioè sullo spazio di soluzioni completo, ma si esplorano i vicinati in modo intelligente.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151EBBE-15A3-A9F4-6A8E-022A1F441B69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3739725" y="1598073"/>
            <a:ext cx="1216739" cy="854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EE13669-0A64-D360-3E6F-86F7688B4972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452277" y="1382629"/>
            <a:ext cx="522006" cy="1069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156BD18-7FB7-B3BD-06EE-A77CAC1D3C63}"/>
              </a:ext>
            </a:extLst>
          </p:cNvPr>
          <p:cNvSpPr txBox="1"/>
          <p:nvPr/>
        </p:nvSpPr>
        <p:spPr>
          <a:xfrm>
            <a:off x="617258" y="2745474"/>
            <a:ext cx="270683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esplora in modo approssimato, scegliendo solo parte delle mosse o combinazioni più promettenti.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AF134CC-2824-186C-A6EB-718986FD6171}"/>
              </a:ext>
            </a:extLst>
          </p:cNvPr>
          <p:cNvSpPr txBox="1"/>
          <p:nvPr/>
        </p:nvSpPr>
        <p:spPr>
          <a:xfrm>
            <a:off x="8028712" y="2983862"/>
            <a:ext cx="40163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esplora tutto il vicinato, ma con procedure efficienti per ridurre i tempi.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51606E1-4359-FFF5-7234-1C3B910CFAF4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3324090" y="3222527"/>
            <a:ext cx="58289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DE1BB96-69AE-CCAC-31E7-9CEF696595D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7408718" y="3245472"/>
            <a:ext cx="6199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0697A4-2B64-842A-50B1-F542AC6B2BE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Very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large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neighborhood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strategies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0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4034-81E4-53FD-529E-7BF7B871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C31988C0-2B8B-B467-1AC2-52C08048F568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4191F24-80C7-D545-41C7-E4EA56B4E48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 descr="Immagine che contiene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3636E07-F71E-5E06-23F2-B59CB69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>
            <a:fillRect/>
          </a:stretch>
        </p:blipFill>
        <p:spPr>
          <a:xfrm>
            <a:off x="2573481" y="1575923"/>
            <a:ext cx="6172200" cy="35725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2C2A7F-7FF1-F62D-C78C-8EFABAE1FAD0}"/>
              </a:ext>
            </a:extLst>
          </p:cNvPr>
          <p:cNvSpPr txBox="1"/>
          <p:nvPr/>
        </p:nvSpPr>
        <p:spPr>
          <a:xfrm>
            <a:off x="8974283" y="1121019"/>
            <a:ext cx="28713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lavora su una versione ridotta o semplificata del problema.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6221AFB-3A10-9776-1360-0078D520C9F8}"/>
              </a:ext>
            </a:extLst>
          </p:cNvPr>
          <p:cNvSpPr txBox="1"/>
          <p:nvPr/>
        </p:nvSpPr>
        <p:spPr>
          <a:xfrm>
            <a:off x="617258" y="1121019"/>
            <a:ext cx="312246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lavora sul problema originale, cioè sullo spazio di soluzioni completo, ma si esplorano i vicinati in modo intelligente.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3A77AA3-1EB3-D1ED-3973-4C77BFC07D5C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3739725" y="1598073"/>
            <a:ext cx="1216739" cy="854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A5026AB-E0BE-823B-A78E-E3062CE09510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452277" y="1382629"/>
            <a:ext cx="522006" cy="1069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5EAB52B-043A-CB20-3A47-D0EFA59B6DAD}"/>
              </a:ext>
            </a:extLst>
          </p:cNvPr>
          <p:cNvSpPr txBox="1"/>
          <p:nvPr/>
        </p:nvSpPr>
        <p:spPr>
          <a:xfrm>
            <a:off x="617258" y="2745474"/>
            <a:ext cx="270683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esplora in modo approssimato, scegliendo solo parte delle mosse o combinazioni più promettenti.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28DB92B-1D23-87E5-8073-F3488EEA0208}"/>
              </a:ext>
            </a:extLst>
          </p:cNvPr>
          <p:cNvSpPr txBox="1"/>
          <p:nvPr/>
        </p:nvSpPr>
        <p:spPr>
          <a:xfrm>
            <a:off x="8028712" y="2983862"/>
            <a:ext cx="40163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esplora tutto il vicinato, ma con procedure efficienti per ridurre i tempi.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322F0BD-EE22-8575-9BEE-43E6BC813167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3324090" y="3222527"/>
            <a:ext cx="58289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F62D3B48-E8EE-4889-05FC-8FAEBFF0ACE9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7408718" y="3245472"/>
            <a:ext cx="6199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CAA40C-B5F8-7F87-4765-30F03BD80ED7}"/>
              </a:ext>
            </a:extLst>
          </p:cNvPr>
          <p:cNvSpPr txBox="1"/>
          <p:nvPr/>
        </p:nvSpPr>
        <p:spPr>
          <a:xfrm>
            <a:off x="404244" y="4290982"/>
            <a:ext cx="2048383" cy="16158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Esplora sequenze di mosse di lunghezza diversa. Se una sequenza di mosse porta a un miglioramento, può essere estesa. Utile per problemi come il TSP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Idea: esplora più a fondo solo dove conviene.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57A98A-9E18-2623-2DED-35FFD9FF0956}"/>
              </a:ext>
            </a:extLst>
          </p:cNvPr>
          <p:cNvSpPr txBox="1"/>
          <p:nvPr/>
        </p:nvSpPr>
        <p:spPr>
          <a:xfrm>
            <a:off x="2573481" y="5055016"/>
            <a:ext cx="2437953" cy="16158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mossa provoca un’altra in cascata (a catena). Si sposta un elemento → se ne devo spostare un altro per mantenere la fattibilità → e così via. Molto usato nei problemi di </a:t>
            </a:r>
            <a:r>
              <a:rPr lang="it-IT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routing</a:t>
            </a: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Idea: catena di mosse interdipendenti che porta a una soluzione migliore.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8ED2EC-FCDF-1C22-6F24-A9BFCCC946FD}"/>
              </a:ext>
            </a:extLst>
          </p:cNvPr>
          <p:cNvSpPr txBox="1"/>
          <p:nvPr/>
        </p:nvSpPr>
        <p:spPr>
          <a:xfrm>
            <a:off x="5250425" y="5014257"/>
            <a:ext cx="2258322" cy="1785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Scambiano gruppi di elementi in modo ciclico. L’elemento A va dove stava B, B va dove stava C, e C va dove stava A. Spesso usato nei problemi di scheduling o di permutazione.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Idea: mosse multiple che si compensano tra loro in un ciclo.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A2904F-6D72-C14F-B11F-FB26B67461DA}"/>
              </a:ext>
            </a:extLst>
          </p:cNvPr>
          <p:cNvSpPr txBox="1"/>
          <p:nvPr/>
        </p:nvSpPr>
        <p:spPr>
          <a:xfrm>
            <a:off x="7778566" y="4734412"/>
            <a:ext cx="2258323" cy="19543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Trova il miglior vicino risolvendo esattamente un problema di cammino minimo Nel TSP, calcola il percorso ottimo tra più scambi possibili usando programmazione dinamica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Idea: risolve esattamente un grande vicinato come se fosse un problema di cammino minimo.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A017C6E-A97F-1A70-E223-00DF6AF39B4B}"/>
              </a:ext>
            </a:extLst>
          </p:cNvPr>
          <p:cNvSpPr txBox="1"/>
          <p:nvPr/>
        </p:nvSpPr>
        <p:spPr>
          <a:xfrm>
            <a:off x="10185691" y="3952427"/>
            <a:ext cx="1827933" cy="2292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Rappresenta le mosse come collegamenti tra coppie e sceglie la combinazione ottimale. In un problema di assegnamento, abbina macchine e lavori minimizzando il costo totale.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Idea: esplora il vicinato risolvendo esattamente un problema di matching.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D052280-2B4A-1455-49F8-290FFF8F9787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2452627" y="4369929"/>
            <a:ext cx="623082" cy="728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AC242EC-0D64-8031-6F4C-C34C76160D8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792458" y="4384668"/>
            <a:ext cx="332733" cy="670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8E92F3B3-EAD0-6434-0C7F-C7F3CFFA26B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124092" y="4384668"/>
            <a:ext cx="1255494" cy="629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1BF74F0-347C-326B-141D-C15FDBA0CA54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322386" y="4734412"/>
            <a:ext cx="1456180" cy="977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E5454653-27BD-75B9-EB18-121AEA5D82B8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7909818" y="3952427"/>
            <a:ext cx="3189840" cy="661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27220E3-2F6A-BCCA-CD10-63569D626D20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Very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large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neighborhood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strategies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BCE90-D41A-1061-9805-9FE66EF1B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59B8F371-607B-AB07-370F-16577B45BEC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C40232B-521D-5F60-154D-3EF4A038A83B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7FC1F3-D01F-075E-2368-5749690E491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Ejection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chains for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vehicle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routing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problems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1/2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1669223-D1DE-B07F-131A-F4554E4308E2}"/>
                  </a:ext>
                </a:extLst>
              </p:cNvPr>
              <p:cNvSpPr txBox="1"/>
              <p:nvPr/>
            </p:nvSpPr>
            <p:spPr>
              <a:xfrm>
                <a:off x="514351" y="721305"/>
                <a:ext cx="5581650" cy="4655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Formalizzazione</a:t>
                </a:r>
                <a:endPara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sepChr m:val=","/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un grafo completo,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l’insieme dei nodi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l’insieme degli archi.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arco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 sz="1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ar-A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ar-AE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ha un costo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(distanza, tempo ecc..)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cliente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ha una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domanda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  <a:endPara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veicolo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ha una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capacità massima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Vincoli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cliente: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deve essere servito una sola volta da un veicolo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la somma delle domande su ciascun percorso non deve superare 𝑄</a:t>
                </a:r>
              </a:p>
              <a:p>
                <a:pPr lvl="1"/>
                <a:endPara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Minimizzare il costo totale dei percorsi: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nary>
                        <m:naryPr>
                          <m:chr m:val="∑"/>
                          <m:grow m:val="on"/>
                          <m:supHide m:val="on"/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sepChr m:val=","/>
                              <m:ctrlP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ar-AE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ar-AE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 </m:t>
                      </m:r>
                      <m:sSubSup>
                        <m:sSubSup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ar-AE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ar-A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il veicolo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percorre l’arco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ar-A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ar-A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altrimenti.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1669223-D1DE-B07F-131A-F4554E430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1" y="721305"/>
                <a:ext cx="5581650" cy="4655505"/>
              </a:xfrm>
              <a:prstGeom prst="rect">
                <a:avLst/>
              </a:prstGeom>
              <a:blipFill>
                <a:blip r:embed="rId3"/>
                <a:stretch>
                  <a:fillRect l="-109" t="-131" b="-41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58A829B4-3561-FFED-23F4-3C245C26D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341" y="4101326"/>
            <a:ext cx="5691571" cy="24886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C1FD60-3BFE-BD1D-FD2F-C252C23AED99}"/>
              </a:ext>
            </a:extLst>
          </p:cNvPr>
          <p:cNvSpPr txBox="1"/>
          <p:nvPr/>
        </p:nvSpPr>
        <p:spPr>
          <a:xfrm>
            <a:off x="6372845" y="831486"/>
            <a:ext cx="5304804" cy="1815882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Nel VRP si ha: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deposito (“Depot”) da cui partono più veicoli,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certo numero di clienti da servire,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veicolo ha una capacità limitata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veicolo segue un percorso che inizia e termina al deposito, visitando un sottoinsieme di clienti.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L’obiettivo è ottimizzare (minimizzare) il costo totale dei percorsi rispettando i vincoli (capacità, tempo, ecc.).</a:t>
            </a:r>
          </a:p>
        </p:txBody>
      </p:sp>
    </p:spTree>
    <p:extLst>
      <p:ext uri="{BB962C8B-B14F-4D97-AF65-F5344CB8AC3E}">
        <p14:creationId xmlns:p14="http://schemas.microsoft.com/office/powerpoint/2010/main" val="73966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98337-E018-89DD-01F5-343CFDC43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D637405D-C17E-30B8-04F9-3AA116359371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D0130EA-E526-2D8E-3F25-1A16977D9F4C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3C1350-D14F-E90E-009F-AEA866780C1C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Insertion operator in Scheduling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22A43506-F386-DD6B-A4D1-567FBF88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673916"/>
            <a:ext cx="5743005" cy="3263413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0F29E93B-307E-2E3D-A541-6513B22FAEE5}"/>
              </a:ext>
            </a:extLst>
          </p:cNvPr>
          <p:cNvSpPr/>
          <p:nvPr/>
        </p:nvSpPr>
        <p:spPr>
          <a:xfrm>
            <a:off x="1061884" y="2746455"/>
            <a:ext cx="4935794" cy="206477"/>
          </a:xfrm>
          <a:prstGeom prst="rect">
            <a:avLst/>
          </a:prstGeom>
          <a:solidFill>
            <a:schemeClr val="accent2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F0DAD8-1FFA-58B8-4B08-D1702760A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95" y="4792251"/>
            <a:ext cx="3009406" cy="16759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C00D618-D632-A0D8-BFCA-21EB9B0C3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9" y="4245412"/>
            <a:ext cx="5220429" cy="2400635"/>
          </a:xfrm>
          <a:prstGeom prst="rect">
            <a:avLst/>
          </a:prstGeom>
        </p:spPr>
      </p:pic>
      <p:pic>
        <p:nvPicPr>
          <p:cNvPr id="8" name="Immagine 7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9B92E59F-42C8-2FFE-C9F5-ECAAA45CA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4" y="898606"/>
            <a:ext cx="5862683" cy="369569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B0BC3D0-7146-8C9B-D3E2-55223C7E1DD6}"/>
              </a:ext>
            </a:extLst>
          </p:cNvPr>
          <p:cNvSpPr/>
          <p:nvPr/>
        </p:nvSpPr>
        <p:spPr>
          <a:xfrm>
            <a:off x="7005484" y="2045110"/>
            <a:ext cx="4935794" cy="206477"/>
          </a:xfrm>
          <a:prstGeom prst="rect">
            <a:avLst/>
          </a:prstGeom>
          <a:solidFill>
            <a:schemeClr val="accent2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1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644C9-9324-7816-578A-A9FD8E960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E35A42F-CD91-8F28-5C24-907C2822E230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B261AB4-82CC-068E-6F29-CDE2A47272BD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C39E92-E7AD-A6D9-D63F-E7EF478F6A3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Ejection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chains for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vehicle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routing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problems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2/2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57B3571-9E91-6380-5ED0-808F06BD2644}"/>
                  </a:ext>
                </a:extLst>
              </p:cNvPr>
              <p:cNvSpPr txBox="1"/>
              <p:nvPr/>
            </p:nvSpPr>
            <p:spPr>
              <a:xfrm>
                <a:off x="514351" y="721305"/>
                <a:ext cx="6124762" cy="5900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Un’</a:t>
                </a:r>
                <a:r>
                  <a:rPr lang="it-IT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ejection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chain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una sequenza di mosse coordinate tra più percorsi. Invece di modificare solo un arco o un cliente alla volta (come nel 2-opt o 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insertion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), si fanno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più mosse collegate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come un “effetto domino”.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prende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 nodo (cliente)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da un percorso (es. </a:t>
                </a:r>
                <a:r>
                  <a:rPr lang="it-IT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route</a:t>
                </a:r>
                <a:r>
                  <a:rPr lang="it-IT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1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) e lo si sposta in un altro (es. </a:t>
                </a:r>
                <a:r>
                  <a:rPr lang="it-IT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route</a:t>
                </a:r>
                <a:r>
                  <a:rPr lang="it-IT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2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).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Per mantenere la fattibilità (capacità del veicolo),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qualcun altro deve uscire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da </a:t>
                </a:r>
                <a:r>
                  <a:rPr lang="it-IT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route</a:t>
                </a:r>
                <a:r>
                  <a:rPr lang="it-IT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2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→ lo si sposta in </a:t>
                </a:r>
                <a:r>
                  <a:rPr lang="it-IT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route</a:t>
                </a:r>
                <a:r>
                  <a:rPr lang="it-IT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3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 così via, fino all’ultimo percorso </a:t>
                </a:r>
                <a:r>
                  <a:rPr lang="it-IT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route</a:t>
                </a:r>
                <a:r>
                  <a:rPr lang="it-IT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k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da cui un nodo “espulso” (</a:t>
                </a:r>
                <a:r>
                  <a:rPr lang="it-IT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ejected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) torna al primo percorso.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Formalizzazione concettuale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considerano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rotte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mossa trasferisce un cliente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da una rotta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alla successiva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L’ultimo cliente della catena viene spostato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La sequenza di mosse è valida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nessun cliente compare più di una volta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ar-A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→⋯→</m:t>
                      </m:r>
                      <m:sSub>
                        <m:sSub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ar-A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57B3571-9E91-6380-5ED0-808F06BD2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1" y="721305"/>
                <a:ext cx="6124762" cy="5900013"/>
              </a:xfrm>
              <a:prstGeom prst="rect">
                <a:avLst/>
              </a:prstGeom>
              <a:blipFill>
                <a:blip r:embed="rId3"/>
                <a:stretch>
                  <a:fillRect l="-2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 descr="Immagine che contiene diagramma, linea, schizzo, origami&#10;&#10;Il contenuto generato dall'IA potrebbe non essere corretto.">
            <a:extLst>
              <a:ext uri="{FF2B5EF4-FFF2-40B4-BE49-F238E27FC236}">
                <a16:creationId xmlns:a16="http://schemas.microsoft.com/office/drawing/2014/main" id="{47415EAA-BD98-2293-B63C-FD81875E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35" y="3931522"/>
            <a:ext cx="5026432" cy="2173592"/>
          </a:xfrm>
          <a:prstGeom prst="rect">
            <a:avLst/>
          </a:prstGeom>
        </p:spPr>
      </p:pic>
      <p:pic>
        <p:nvPicPr>
          <p:cNvPr id="6" name="Immagine 5" descr="Immagine che contiene testo, Carattere, schermata, documento&#10;&#10;Il contenuto generato dall'IA potrebbe non essere corretto.">
            <a:extLst>
              <a:ext uri="{FF2B5EF4-FFF2-40B4-BE49-F238E27FC236}">
                <a16:creationId xmlns:a16="http://schemas.microsoft.com/office/drawing/2014/main" id="{EF068CD0-A7FA-3F3B-5FD1-A381FDF98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82" y="1157723"/>
            <a:ext cx="4772267" cy="15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CDC7-1366-F424-1646-84BD77EC8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E8344B3-4937-BAE4-0E7E-794F239863EE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0E7A7A7-C63E-52EB-267F-FCE4594FED1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C5368B-AC55-6E87-DDA7-86C6D5EE56C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Cyclic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exchange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testo, Carattere, schermata, documento&#10;&#10;Il contenuto generato dall'IA potrebbe non essere corretto.">
            <a:extLst>
              <a:ext uri="{FF2B5EF4-FFF2-40B4-BE49-F238E27FC236}">
                <a16:creationId xmlns:a16="http://schemas.microsoft.com/office/drawing/2014/main" id="{19E2BE5E-9C4A-B304-E184-D1E1788F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80" y="619848"/>
            <a:ext cx="4405170" cy="2334584"/>
          </a:xfrm>
          <a:prstGeom prst="rect">
            <a:avLst/>
          </a:prstGeom>
        </p:spPr>
      </p:pic>
      <p:pic>
        <p:nvPicPr>
          <p:cNvPr id="8" name="Immagine 7" descr="Immagine che contiene cerchio, diagramma, testo, disegno&#10;&#10;Il contenuto generato dall'IA potrebbe non essere corretto.">
            <a:extLst>
              <a:ext uri="{FF2B5EF4-FFF2-40B4-BE49-F238E27FC236}">
                <a16:creationId xmlns:a16="http://schemas.microsoft.com/office/drawing/2014/main" id="{2CFDA028-5812-530F-49BD-D40044D14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80" y="3053185"/>
            <a:ext cx="4607947" cy="3342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87D8296-C451-B3AF-3B3A-BD96178A1E59}"/>
                  </a:ext>
                </a:extLst>
              </p:cNvPr>
              <p:cNvSpPr txBox="1"/>
              <p:nvPr/>
            </p:nvSpPr>
            <p:spPr>
              <a:xfrm>
                <a:off x="462221" y="772196"/>
                <a:ext cx="6098720" cy="5653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</a:t>
                </a: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Cyclic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Exchange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si usa nei </a:t>
                </a: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Partitioning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Problems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cioè problemi in cui bisogna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dividere un insieme di elementi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in più sottoinsiemi (o gruppi). Esempi: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assegnare compiti a diversi team,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distribuire clienti tra filiali,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bilanciare carichi di lavoro tra server.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Formalmente: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ha un insieme di elementi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ar-AE" i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ar-AE" i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ar-AE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Questi devono essere divisi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sottoinsiemi (cluster)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  <a:endPara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Una </a:t>
                </a:r>
                <a:r>
                  <a:rPr lang="it-IT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soluzione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dunque una particolare partizione di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 </a:t>
                </a:r>
                <a:r>
                  <a:rPr lang="it-IT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Cyclic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Exchange è un tipo di mossa che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sposta più elementi contemporaneamente tra sottoinsiemi diversi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seguendo un ciclo chiuso.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sposta un elemento da un sottoinsieme al successivo, e alla fine l’ultimo elemento torna al primo sottoinsieme, completando il ciclo.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87D8296-C451-B3AF-3B3A-BD96178A1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1" y="772196"/>
                <a:ext cx="6098720" cy="5653727"/>
              </a:xfrm>
              <a:prstGeom prst="rect">
                <a:avLst/>
              </a:prstGeom>
              <a:blipFill>
                <a:blip r:embed="rId5"/>
                <a:stretch>
                  <a:fillRect l="-900" t="-647" r="-1400" b="-8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28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22379-D967-20C8-2638-66E87D783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908B09B-1C8E-CE42-12A6-07D4813198F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0762A0F-F418-D172-8F3C-1A3446B45960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07E243-166B-383A-BCEB-4339E172245E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Variable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depth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search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AF20D5-5E40-E2B0-CB2D-1617029A47B8}"/>
              </a:ext>
            </a:extLst>
          </p:cNvPr>
          <p:cNvSpPr txBox="1"/>
          <p:nvPr/>
        </p:nvSpPr>
        <p:spPr>
          <a:xfrm>
            <a:off x="462395" y="797413"/>
            <a:ext cx="111962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Variable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Depth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è una forma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adattiva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della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Depth-First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invece di scendere sempre fino in fondo, 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profondità di esplorazione varia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 base ai miglioramenti ottenuti. L’idea è di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applicare sequenze di mosse (swap, scambi, inversioni)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di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lunghezza variabile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andando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più in profondità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solo quando le mosse portano a un miglioramento.</a:t>
            </a:r>
          </a:p>
          <a:p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Come funziona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parte da una soluzione iniziale.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applicano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mosse successive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(scambi, inversioni, spostamenti...).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Finché ogni mossa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migliora la soluzione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si continua ad andare “in profondità”.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le mosse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portano più miglioramenti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la ricerca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ferma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o torna indietro.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3A0B4F27-7D19-EB1F-492E-15EE62C74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788749"/>
              </p:ext>
            </p:extLst>
          </p:nvPr>
        </p:nvGraphicFramePr>
        <p:xfrm>
          <a:off x="744682" y="3553486"/>
          <a:ext cx="10702636" cy="295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49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8555-B0A3-C1F7-4BDF-A5F573D6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ADE32AF-FE88-98E9-681F-EE04648D8D8E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244E8C9-034B-B63B-38DD-EF2EE1D40937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40E806-0C66-35BB-32CA-88061FF295D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Kernighan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–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Lin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algorithm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for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graph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partitioning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magine 3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B9340144-6FCE-37A3-EA1C-35D051935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62" y="646840"/>
            <a:ext cx="3585219" cy="2117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912939-9AB2-3A32-94DA-C8348B0322D9}"/>
                  </a:ext>
                </a:extLst>
              </p:cNvPr>
              <p:cNvSpPr txBox="1"/>
              <p:nvPr/>
            </p:nvSpPr>
            <p:spPr>
              <a:xfrm>
                <a:off x="418913" y="857044"/>
                <a:ext cx="5677087" cy="5755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L’algoritmo di </a:t>
                </a:r>
                <a:r>
                  <a:rPr lang="it-IT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Kernighan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–</a:t>
                </a:r>
                <a:r>
                  <a:rPr lang="it-IT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Lin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(K–L)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una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tecnica euristica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utilizzata per risolvere il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problema di partizionamento di grafi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</a:t>
                </a:r>
                <a:r>
                  <a:rPr lang="it-IT" sz="16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Graph</a:t>
                </a:r>
                <a:r>
                  <a:rPr lang="it-IT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6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Partitioning</a:t>
                </a:r>
                <a:r>
                  <a:rPr lang="it-IT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6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Dividere un grafo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sepChr m:val=","/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in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due sottoinsiemi di nodi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in modo da: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minimizzare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il numero o il peso degli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archi tagliati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tra i due gruppi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ottenere gruppi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molto coesi internamente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L’idea è quindi quella di ridurre le connessioni tra gruppi mantenendo una forte densità interna di collegamenti.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Applicazioni pratiche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Parallel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computing: suddividere una rete di processori in blocchi che comunicano poco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Progettazione di circuiti: dividere un circuito in moduli con poche connessioni reciproche, semplificando la progettazione e i test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Community </a:t>
                </a:r>
                <a:r>
                  <a:rPr lang="it-IT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detection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individuare comunità fortemente connesse.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Cluster </a:t>
                </a:r>
                <a:r>
                  <a:rPr lang="it-IT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analysis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raggruppare oggetti simili in insiemi coesi.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8912939-9AB2-3A32-94DA-C8348B032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13" y="857044"/>
                <a:ext cx="5677087" cy="5755422"/>
              </a:xfrm>
              <a:prstGeom prst="rect">
                <a:avLst/>
              </a:prstGeom>
              <a:blipFill>
                <a:blip r:embed="rId4"/>
                <a:stretch>
                  <a:fillRect l="-644" t="-318" r="-1289" b="-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Graph partition Problem 1. Partitioning of a dynamic graph G = (V, E)... |  Download Scientific Diagram">
            <a:extLst>
              <a:ext uri="{FF2B5EF4-FFF2-40B4-BE49-F238E27FC236}">
                <a16:creationId xmlns:a16="http://schemas.microsoft.com/office/drawing/2014/main" id="{5188FA89-A08C-5CE8-4AFF-E0E30F64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60" y="3288796"/>
            <a:ext cx="4954224" cy="30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64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16D1A-B129-6FA6-771A-76C1238F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5B8F57D3-8F5B-0B65-6EFA-26A6980CFF9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4463E9C-E4F4-3C30-4254-236B909CE8EE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C61711-588F-0846-D5E1-95062C904CE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Community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detection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 and cluster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analysis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F0D2AC7C-95F6-A3CB-52D6-3CE218F85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184501"/>
              </p:ext>
            </p:extLst>
          </p:nvPr>
        </p:nvGraphicFramePr>
        <p:xfrm>
          <a:off x="605949" y="521096"/>
          <a:ext cx="5389605" cy="303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0B1D3546-3523-DD46-F35F-F517199F81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584" y="3449082"/>
            <a:ext cx="2998347" cy="3398720"/>
          </a:xfrm>
          <a:prstGeom prst="rect">
            <a:avLst/>
          </a:prstGeom>
        </p:spPr>
      </p:pic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5F155602-23F1-0947-8167-83A962F5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261180"/>
              </p:ext>
            </p:extLst>
          </p:nvPr>
        </p:nvGraphicFramePr>
        <p:xfrm>
          <a:off x="6196448" y="562660"/>
          <a:ext cx="5804621" cy="274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8" name="Picture 10" descr="Illustration of overlapping community detection based on information... |  Download Scientific Diagram">
            <a:extLst>
              <a:ext uri="{FF2B5EF4-FFF2-40B4-BE49-F238E27FC236}">
                <a16:creationId xmlns:a16="http://schemas.microsoft.com/office/drawing/2014/main" id="{13C28DFF-526A-44FA-3ADB-E30C4CFB0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6" y="3449082"/>
            <a:ext cx="4489009" cy="32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0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201CE-D8D2-E8DD-588C-7CCF0CB55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FD0F2DD-CC83-0BCA-DEA5-14C46074BBF0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7D8B97C-5C08-AD9F-A1F6-FA69D063B1C2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B11797-6C68-4BAD-E8E0-0C746C27F081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Kernighan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–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Lin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algorithm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for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graph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partitioning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0ED575F-2368-3124-EB43-A6CD844F9B97}"/>
                  </a:ext>
                </a:extLst>
              </p:cNvPr>
              <p:cNvSpPr txBox="1"/>
              <p:nvPr/>
            </p:nvSpPr>
            <p:spPr>
              <a:xfrm>
                <a:off x="592281" y="687285"/>
                <a:ext cx="6131639" cy="551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Inizializzazione</a:t>
                </a:r>
                <a:b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parte dividendo i nodi del grafo in due gruppi,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B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 Questa divisione può essere fatta a caso o in modo bilanciato (es. metà dei nodi in ciascun gruppo).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Calcolo dei guadagni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Per ogni nodo si calcola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quanto pesa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la connessione con i nodi dello stesso gruppo (costo interno) e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quanto pesa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la connessione con i nodi dell’altro gruppo (costo esterno).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Poi si stima il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guadagno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che si avrebbe scambiando due nodi, uno di A e uno di B: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sepChr m:val=","/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ar-A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ar-A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ar-A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ar-A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la differenza di peso tra collegamenti esterni e interni del nodo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il peso dell’arco tra i due nodi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Scambio di nodi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sceglie la coppia con il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guadagno più alto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(cioè quella che migliora di più la situazione) e si scambiano i due nodi.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Dopo lo scambio, si aggiornano i calcoli perché il grafo è cambiato.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processo continua finché non si trovano più scambi vantaggiosi.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Iterazione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Dopo una serie di scambi, si confrontano tutte le partizioni ottenute e si tiene quella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con il miglior risultato complessivo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Questa nuova divisione diventa il punto di partenza per una nuova iterazione.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ripete finché non si riesce più a migliorare ulteriormente la separazione dei gruppi.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0ED575F-2368-3124-EB43-A6CD844F9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1" y="687285"/>
                <a:ext cx="6131639" cy="5513048"/>
              </a:xfrm>
              <a:prstGeom prst="rect">
                <a:avLst/>
              </a:prstGeom>
              <a:blipFill>
                <a:blip r:embed="rId3"/>
                <a:stretch>
                  <a:fillRect l="-298" t="-221" b="-2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568BFD7D-D9E1-625F-6DE9-AA8177757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907" y="607308"/>
            <a:ext cx="4667812" cy="23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2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2460A-0CB1-2081-0042-55C49575C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C4F2BBF4-966E-7B94-1D0D-6C37C225629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1F906AC-9C8D-0DF2-19A6-14E7F511E0AA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EED361-50BF-D4FC-23A2-6E4DF46DFC6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Exchange operator in Scheduling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F1CF24BE-3258-7453-4CF9-E35F624EC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673916"/>
            <a:ext cx="5743005" cy="3263413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3970874F-0C28-6A11-D5DB-8E6B6845CD5E}"/>
              </a:ext>
            </a:extLst>
          </p:cNvPr>
          <p:cNvSpPr/>
          <p:nvPr/>
        </p:nvSpPr>
        <p:spPr>
          <a:xfrm>
            <a:off x="993058" y="3061086"/>
            <a:ext cx="4935794" cy="206477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FD1F52-F99B-53FC-39B3-14B434A14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15" y="4594303"/>
            <a:ext cx="2982731" cy="1675941"/>
          </a:xfrm>
          <a:prstGeom prst="rect">
            <a:avLst/>
          </a:prstGeom>
        </p:spPr>
      </p:pic>
      <p:pic>
        <p:nvPicPr>
          <p:cNvPr id="10" name="Immagine 9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B730FC6F-839C-E669-8A96-3C0B3ECA6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03" y="841058"/>
            <a:ext cx="5262430" cy="3433282"/>
          </a:xfrm>
          <a:prstGeom prst="rect">
            <a:avLst/>
          </a:prstGeom>
        </p:spPr>
      </p:pic>
      <p:pic>
        <p:nvPicPr>
          <p:cNvPr id="12" name="Immagine 11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FB54E003-AE88-BC0F-9436-239B227E6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2" y="4090149"/>
            <a:ext cx="5020376" cy="237205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C0564814-74DC-C0BC-1E5B-C1D0F3DB91F0}"/>
              </a:ext>
            </a:extLst>
          </p:cNvPr>
          <p:cNvSpPr/>
          <p:nvPr/>
        </p:nvSpPr>
        <p:spPr>
          <a:xfrm>
            <a:off x="6817109" y="2202383"/>
            <a:ext cx="4935794" cy="206477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9BE061B-F940-9951-379B-D3E7514637FA}"/>
              </a:ext>
            </a:extLst>
          </p:cNvPr>
          <p:cNvSpPr/>
          <p:nvPr/>
        </p:nvSpPr>
        <p:spPr>
          <a:xfrm>
            <a:off x="993058" y="1836970"/>
            <a:ext cx="4935794" cy="20647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A3B99E2-AD7C-067F-9658-0389525B2BAE}"/>
              </a:ext>
            </a:extLst>
          </p:cNvPr>
          <p:cNvSpPr/>
          <p:nvPr/>
        </p:nvSpPr>
        <p:spPr>
          <a:xfrm>
            <a:off x="6817109" y="3336346"/>
            <a:ext cx="4935794" cy="20647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46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78DE-5429-CAC0-19A6-F93C2C491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DD0A9E48-B45A-11D1-E696-CAAEABA56A2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3EA2102-0AC0-1D24-C657-568F6296203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0F6191-51DD-289A-F50E-3F4C62C479CE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Inversion operator in Scheduling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0A6EFF07-0BDC-2280-A3DC-7334BA4EB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673916"/>
            <a:ext cx="5743005" cy="3263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9FB6381-FBEF-92F3-B1EF-41359CE94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48" y="4478858"/>
            <a:ext cx="2880496" cy="1551607"/>
          </a:xfrm>
          <a:prstGeom prst="rect">
            <a:avLst/>
          </a:prstGeom>
        </p:spPr>
      </p:pic>
      <p:pic>
        <p:nvPicPr>
          <p:cNvPr id="7" name="Immagine 6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EA395A31-859A-DF93-3265-E9202650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33" y="920899"/>
            <a:ext cx="5442090" cy="3446412"/>
          </a:xfrm>
          <a:prstGeom prst="rect">
            <a:avLst/>
          </a:prstGeom>
        </p:spPr>
      </p:pic>
      <p:pic>
        <p:nvPicPr>
          <p:cNvPr id="9" name="Immagine 8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715689FB-A144-AEFC-30A6-9FA24AC5E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1" y="4199897"/>
            <a:ext cx="5239481" cy="239110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686F6E2-71FA-D3C4-AB92-DADB12656784}"/>
              </a:ext>
            </a:extLst>
          </p:cNvPr>
          <p:cNvSpPr/>
          <p:nvPr/>
        </p:nvSpPr>
        <p:spPr>
          <a:xfrm>
            <a:off x="1052050" y="3061086"/>
            <a:ext cx="4935794" cy="206477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3E05C6D-B3AB-C3C7-E805-8DC1F024C6A0}"/>
              </a:ext>
            </a:extLst>
          </p:cNvPr>
          <p:cNvSpPr/>
          <p:nvPr/>
        </p:nvSpPr>
        <p:spPr>
          <a:xfrm>
            <a:off x="6675429" y="2279378"/>
            <a:ext cx="4935794" cy="206477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9757EF7-6190-269C-71BF-77F64FFE73F8}"/>
              </a:ext>
            </a:extLst>
          </p:cNvPr>
          <p:cNvSpPr/>
          <p:nvPr/>
        </p:nvSpPr>
        <p:spPr>
          <a:xfrm>
            <a:off x="1061884" y="1828801"/>
            <a:ext cx="4935794" cy="206477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CC07876-0431-12F3-8099-2FF0D90E938B}"/>
              </a:ext>
            </a:extLst>
          </p:cNvPr>
          <p:cNvSpPr/>
          <p:nvPr/>
        </p:nvSpPr>
        <p:spPr>
          <a:xfrm>
            <a:off x="6675429" y="3450917"/>
            <a:ext cx="4935794" cy="206477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F20ADE1-C844-2AAD-5802-27A632B4804C}"/>
              </a:ext>
            </a:extLst>
          </p:cNvPr>
          <p:cNvSpPr/>
          <p:nvPr/>
        </p:nvSpPr>
        <p:spPr>
          <a:xfrm>
            <a:off x="1061884" y="2101854"/>
            <a:ext cx="4935794" cy="20647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5D77152-1EA6-9FB2-DD89-FDD83FE46327}"/>
              </a:ext>
            </a:extLst>
          </p:cNvPr>
          <p:cNvSpPr/>
          <p:nvPr/>
        </p:nvSpPr>
        <p:spPr>
          <a:xfrm>
            <a:off x="6675429" y="3172776"/>
            <a:ext cx="4935794" cy="20647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D5E922C-58AC-CE7E-0842-AA17EC7F2A1E}"/>
              </a:ext>
            </a:extLst>
          </p:cNvPr>
          <p:cNvSpPr/>
          <p:nvPr/>
        </p:nvSpPr>
        <p:spPr>
          <a:xfrm>
            <a:off x="1061884" y="2426696"/>
            <a:ext cx="4935794" cy="206477"/>
          </a:xfrm>
          <a:prstGeom prst="rect">
            <a:avLst/>
          </a:prstGeom>
          <a:solidFill>
            <a:schemeClr val="accent4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03298AC-40CD-8F69-1B1F-355FBBBC8299}"/>
              </a:ext>
            </a:extLst>
          </p:cNvPr>
          <p:cNvSpPr/>
          <p:nvPr/>
        </p:nvSpPr>
        <p:spPr>
          <a:xfrm>
            <a:off x="6675429" y="2894635"/>
            <a:ext cx="4935794" cy="206477"/>
          </a:xfrm>
          <a:prstGeom prst="rect">
            <a:avLst/>
          </a:prstGeom>
          <a:solidFill>
            <a:schemeClr val="accent4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1BF4BE5-AABC-5D1F-83C7-1C05AB4353CC}"/>
              </a:ext>
            </a:extLst>
          </p:cNvPr>
          <p:cNvSpPr/>
          <p:nvPr/>
        </p:nvSpPr>
        <p:spPr>
          <a:xfrm>
            <a:off x="1061884" y="2746455"/>
            <a:ext cx="4935794" cy="206477"/>
          </a:xfrm>
          <a:prstGeom prst="rect">
            <a:avLst/>
          </a:prstGeom>
          <a:solidFill>
            <a:schemeClr val="accent2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8A28786-9A1A-7223-0FDB-380B15ACD22F}"/>
              </a:ext>
            </a:extLst>
          </p:cNvPr>
          <p:cNvSpPr/>
          <p:nvPr/>
        </p:nvSpPr>
        <p:spPr>
          <a:xfrm>
            <a:off x="6675429" y="2597402"/>
            <a:ext cx="4935794" cy="206477"/>
          </a:xfrm>
          <a:prstGeom prst="rect">
            <a:avLst/>
          </a:prstGeom>
          <a:solidFill>
            <a:schemeClr val="accent2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61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9DEA3-32B8-5091-2EE9-C24776C59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1F3E31A5-131C-9AA6-63BB-404400BFA19C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C2921AF-4DC4-84DF-AE43-23818D485A42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D3A590-8048-7753-3E06-7545321F18C1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Comparison of Move Operators in Scheduling Problems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E30B0C7-08F9-9832-9062-32306909B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93566"/>
              </p:ext>
            </p:extLst>
          </p:nvPr>
        </p:nvGraphicFramePr>
        <p:xfrm>
          <a:off x="757084" y="797102"/>
          <a:ext cx="10815485" cy="2934636"/>
        </p:xfrm>
        <a:graphic>
          <a:graphicData uri="http://schemas.openxmlformats.org/drawingml/2006/table">
            <a:tbl>
              <a:tblPr/>
              <a:tblGrid>
                <a:gridCol w="2163097">
                  <a:extLst>
                    <a:ext uri="{9D8B030D-6E8A-4147-A177-3AD203B41FA5}">
                      <a16:colId xmlns:a16="http://schemas.microsoft.com/office/drawing/2014/main" val="3742911861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174037532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14157157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2576072251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1090105020"/>
                    </a:ext>
                  </a:extLst>
                </a:gridCol>
              </a:tblGrid>
              <a:tr h="4192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Operator</a:t>
                      </a:r>
                      <a:endParaRPr lang="it-IT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How it works</a:t>
                      </a:r>
                      <a:endParaRPr lang="it-IT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Effect</a:t>
                      </a:r>
                      <a:r>
                        <a:rPr lang="it-IT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on the schedule</a:t>
                      </a:r>
                      <a:endParaRPr lang="it-IT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Locality</a:t>
                      </a:r>
                      <a:endParaRPr lang="it-IT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Notes</a:t>
                      </a:r>
                      <a:endParaRPr lang="it-IT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772476"/>
                  </a:ext>
                </a:extLst>
              </a:tr>
              <a:tr h="7785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Insertion</a:t>
                      </a:r>
                      <a:endParaRPr lang="it-IT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Removes one job and reinserts it in a different position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Slightly changes the order and completion times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Strong locality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local move that changes few precedence relations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131112"/>
                  </a:ext>
                </a:extLst>
              </a:tr>
              <a:tr h="7785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Exchange (Swap)</a:t>
                      </a:r>
                      <a:endParaRPr lang="it-IT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Swaps the position of two jobs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Affects only two jobs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Strong locality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Very small modification, useful for fine adjustments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312143"/>
                  </a:ext>
                </a:extLst>
              </a:tr>
              <a:tr h="9582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Inversion</a:t>
                      </a:r>
                      <a:endParaRPr lang="it-IT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Reverses the order of jobs inside a selected block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Keeps the external links intact, changes only the internal order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Moderate </a:t>
                      </a:r>
                      <a:r>
                        <a:rPr lang="it-IT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locality</a:t>
                      </a:r>
                      <a:endParaRPr lang="it-IT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May involve many jobs, but does not split the plan like 2-opt; smoother structural change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352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80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C93F1-CEAC-27D3-C270-EDAE546F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35191C43-9A7B-9123-5FC2-6C7804CA4691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8F8842B-0EBD-B8DA-78F8-7BC7B8CD4B76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621FCD-74FD-0121-FB86-D89D523BA5A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Ottimo locale vs. Ottimo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globale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FE319F-897A-4AEC-F00C-1F8A1694E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807" y="739703"/>
            <a:ext cx="6744641" cy="1648055"/>
          </a:xfrm>
          <a:prstGeom prst="rect">
            <a:avLst/>
          </a:prstGeom>
        </p:spPr>
      </p:pic>
      <p:pic>
        <p:nvPicPr>
          <p:cNvPr id="6" name="Immagine 5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8EA5A72-22D3-5E0C-3A42-4F91EFCDE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3" y="2524846"/>
            <a:ext cx="6288507" cy="38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9A3CD-A8E1-34DB-6BC1-759192B3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3F5E9083-166F-F587-49E7-E8DD6527AE62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E5A2864-0FAB-124C-7DA3-DBCB772E146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B76A37-96C9-AC99-086E-9AC8A2773330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Local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Search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B153A-80DB-F7C1-99B3-8A2C76F8A6C0}"/>
              </a:ext>
            </a:extLst>
          </p:cNvPr>
          <p:cNvSpPr txBox="1"/>
          <p:nvPr/>
        </p:nvSpPr>
        <p:spPr>
          <a:xfrm>
            <a:off x="605913" y="816358"/>
            <a:ext cx="10980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Local Search starts from an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initial solution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and iteratively explores its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neighborhood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replacing the current solution with a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better neighbor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that improves the objective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The process continues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until no better neighbors exist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meaning that a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local optimum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has been reached.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4A90B24-2BAE-87ED-1006-1EB8D8F0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55" y="2027410"/>
            <a:ext cx="5657578" cy="339576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FF29D9-3F02-B24D-C059-2B2FDB87AC15}"/>
              </a:ext>
            </a:extLst>
          </p:cNvPr>
          <p:cNvSpPr txBox="1"/>
          <p:nvPr/>
        </p:nvSpPr>
        <p:spPr>
          <a:xfrm>
            <a:off x="4554010" y="4367090"/>
            <a:ext cx="7032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Non si sa in anticipo quante iterazioni serviranno prima di raggiungere un ottimo locale.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F7CEED2-D871-C583-0E10-C152E40EFD4E}"/>
              </a:ext>
            </a:extLst>
          </p:cNvPr>
          <p:cNvSpPr txBox="1"/>
          <p:nvPr/>
        </p:nvSpPr>
        <p:spPr>
          <a:xfrm>
            <a:off x="3460390" y="4609677"/>
            <a:ext cx="61009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Ogni nuova soluzione è un vicino della precedente: ci si muove sempre localmente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D3FA3B9-0C42-D15F-4E25-1436F1A67F9F}"/>
              </a:ext>
            </a:extLst>
          </p:cNvPr>
          <p:cNvSpPr txBox="1"/>
          <p:nvPr/>
        </p:nvSpPr>
        <p:spPr>
          <a:xfrm>
            <a:off x="3854244" y="4857180"/>
            <a:ext cx="4671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La qualità migliora o resta uguale a ogni passo, mai peggiora.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A151D212-E4FB-C2C3-F448-FFD0B7851C4B}"/>
                  </a:ext>
                </a:extLst>
              </p:cNvPr>
              <p:cNvSpPr txBox="1"/>
              <p:nvPr/>
            </p:nvSpPr>
            <p:spPr>
              <a:xfrm>
                <a:off x="4554010" y="5146177"/>
                <a:ext cx="537657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200" b="1" dirty="0">
                    <a:solidFill>
                      <a:schemeClr val="accent6">
                        <a:lumMod val="75000"/>
                      </a:schemeClr>
                    </a:solidFill>
                    <a:latin typeface="Bierstadt" panose="020B0004020202020204" pitchFamily="34" charset="0"/>
                  </a:rPr>
                  <a:t>Nessun vicino di </a:t>
                </a:r>
                <a14:m>
                  <m:oMath xmlns:m="http://schemas.openxmlformats.org/officeDocument/2006/math">
                    <m:r>
                      <a:rPr lang="it-IT" sz="12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it-IT" sz="12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ₖ </m:t>
                    </m:r>
                  </m:oMath>
                </a14:m>
                <a:r>
                  <a:rPr lang="it-IT" sz="1200" b="1" dirty="0">
                    <a:solidFill>
                      <a:schemeClr val="accent6">
                        <a:lumMod val="75000"/>
                      </a:schemeClr>
                    </a:solidFill>
                    <a:latin typeface="Bierstadt" panose="020B0004020202020204" pitchFamily="34" charset="0"/>
                  </a:rPr>
                  <a:t>ha un valore migliore della funzione obiettivo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A151D212-E4FB-C2C3-F448-FFD0B7851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10" y="5146177"/>
                <a:ext cx="5376571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35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9F0A7-CA31-8631-B7E7-859235D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C5F2F6FA-FF53-FB95-2D6D-128BA21BF191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DBF695F-55AE-E9BB-3B82-D77DFA944B1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20D525-A34E-B2E7-62A1-E3AA88825102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Local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main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characteristics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 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diagramma, Diagramma, linea, testo&#10;&#10;Il contenuto generato dall'IA potrebbe non essere corretto.">
            <a:extLst>
              <a:ext uri="{FF2B5EF4-FFF2-40B4-BE49-F238E27FC236}">
                <a16:creationId xmlns:a16="http://schemas.microsoft.com/office/drawing/2014/main" id="{6FFD76C5-D402-3886-A3D8-335423493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52" y="1467192"/>
            <a:ext cx="5991668" cy="360969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C4B854-E575-B6FF-A180-B0006AA13E6E}"/>
              </a:ext>
            </a:extLst>
          </p:cNvPr>
          <p:cNvSpPr txBox="1"/>
          <p:nvPr/>
        </p:nvSpPr>
        <p:spPr>
          <a:xfrm>
            <a:off x="704580" y="1840877"/>
            <a:ext cx="38248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 behavior: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 can be seen as a descent (or ascent) walk in the search space, moving step-by-step toward better solutions.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Stopping condition: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The search stops when all neighboring solutions are worse → local optimum reached.</a:t>
            </a:r>
          </a:p>
        </p:txBody>
      </p:sp>
    </p:spTree>
    <p:extLst>
      <p:ext uri="{BB962C8B-B14F-4D97-AF65-F5344CB8AC3E}">
        <p14:creationId xmlns:p14="http://schemas.microsoft.com/office/powerpoint/2010/main" val="157119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B6EF7-ECCC-981F-8667-077C49EBA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A6435CC1-8122-4B45-2140-2315B54234D8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FBDBABF-6D09-FCBA-1618-6C6C1B8DBA8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262DB8-7D46-6E24-6093-0BF111082A9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ierstadt" panose="020B0004020202020204" pitchFamily="34" charset="0"/>
              </a:rPr>
              <a:t>Come si esplora il vicinato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magine 9" descr="Immagine che contiene testo, diagramma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C54F1DB9-84B2-BAE7-9949-26EEAC6D4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72" y="4229390"/>
            <a:ext cx="5658640" cy="247684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ACF465-F4E4-19C9-8609-1E9B8D80615A}"/>
              </a:ext>
            </a:extLst>
          </p:cNvPr>
          <p:cNvSpPr txBox="1"/>
          <p:nvPr/>
        </p:nvSpPr>
        <p:spPr>
          <a:xfrm>
            <a:off x="535131" y="777046"/>
            <a:ext cx="11061123" cy="337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Best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improvement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(o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steepest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descent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valuta tutto il vicinato e si sceglie il vicino che migliora di più la funzione obiettivo.→ Garantisce la scelta ottimale a ogni passo, ma può essere lenta se il vicinato è grande.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First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improvement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Si esplorano i vicini in un certo ordine e si sceglie il primo che migliora la soluzione corrente.→ Più veloce, perché non valuta tutti i vicini.→ Nel peggiore dei casi (nessun miglioramento), esplora comunque tutto il vicinato.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Random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selection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Tra i vicini che migliorano la soluzione, se ne sceglie uno a caso.→ Introduce un elemento di casualità e può aiutare a evitare stagnazioni.</a:t>
            </a:r>
          </a:p>
        </p:txBody>
      </p:sp>
    </p:spTree>
    <p:extLst>
      <p:ext uri="{BB962C8B-B14F-4D97-AF65-F5344CB8AC3E}">
        <p14:creationId xmlns:p14="http://schemas.microsoft.com/office/powerpoint/2010/main" val="3116090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14655</TotalTime>
  <Words>2471</Words>
  <Application>Microsoft Office PowerPoint</Application>
  <PresentationFormat>Widescreen</PresentationFormat>
  <Paragraphs>247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Bierstadt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Crespi</dc:creator>
  <cp:lastModifiedBy>Carolina Crespi</cp:lastModifiedBy>
  <cp:revision>54</cp:revision>
  <dcterms:created xsi:type="dcterms:W3CDTF">2025-04-08T11:45:57Z</dcterms:created>
  <dcterms:modified xsi:type="dcterms:W3CDTF">2025-10-23T06:38:17Z</dcterms:modified>
</cp:coreProperties>
</file>