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98" r:id="rId2"/>
    <p:sldId id="513" r:id="rId3"/>
    <p:sldId id="514" r:id="rId4"/>
    <p:sldId id="515" r:id="rId5"/>
    <p:sldId id="516" r:id="rId6"/>
    <p:sldId id="517" r:id="rId7"/>
    <p:sldId id="518" r:id="rId8"/>
    <p:sldId id="520" r:id="rId9"/>
    <p:sldId id="523" r:id="rId10"/>
    <p:sldId id="539" r:id="rId11"/>
    <p:sldId id="579" r:id="rId12"/>
    <p:sldId id="538" r:id="rId13"/>
    <p:sldId id="537" r:id="rId14"/>
    <p:sldId id="536" r:id="rId15"/>
    <p:sldId id="535" r:id="rId16"/>
    <p:sldId id="532" r:id="rId17"/>
    <p:sldId id="525" r:id="rId18"/>
    <p:sldId id="526" r:id="rId19"/>
    <p:sldId id="527" r:id="rId20"/>
    <p:sldId id="558" r:id="rId21"/>
    <p:sldId id="571" r:id="rId22"/>
    <p:sldId id="573" r:id="rId23"/>
    <p:sldId id="574" r:id="rId24"/>
    <p:sldId id="528" r:id="rId25"/>
    <p:sldId id="568" r:id="rId26"/>
    <p:sldId id="550" r:id="rId27"/>
    <p:sldId id="543" r:id="rId28"/>
    <p:sldId id="551" r:id="rId29"/>
    <p:sldId id="552" r:id="rId30"/>
    <p:sldId id="549" r:id="rId31"/>
    <p:sldId id="553" r:id="rId32"/>
    <p:sldId id="554" r:id="rId33"/>
    <p:sldId id="557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AD47"/>
    <a:srgbClr val="FF0000"/>
    <a:srgbClr val="E2F0D9"/>
    <a:srgbClr val="B7E020"/>
    <a:srgbClr val="CC6600"/>
    <a:srgbClr val="E7E6E6"/>
    <a:srgbClr val="FFFFFF"/>
    <a:srgbClr val="29D7B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05A20-C733-4E93-972A-1E11AC62D16E}" v="2257" dt="2025-04-12T15:56:53.51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0518" autoAdjust="0"/>
  </p:normalViewPr>
  <p:slideViewPr>
    <p:cSldViewPr snapToGrid="0">
      <p:cViewPr varScale="1">
        <p:scale>
          <a:sx n="92" d="100"/>
          <a:sy n="92" d="100"/>
        </p:scale>
        <p:origin x="13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Crespi" userId="7cdad10e781ff918" providerId="LiveId" clId="{71205A20-C733-4E93-972A-1E11AC62D16E}"/>
    <pc:docChg chg="undo custSel addSld delSld modSld sldOrd addSection modSection">
      <pc:chgData name="Carolina Crespi" userId="7cdad10e781ff918" providerId="LiveId" clId="{71205A20-C733-4E93-972A-1E11AC62D16E}" dt="2025-04-16T13:36:18.349" v="7828" actId="113"/>
      <pc:docMkLst>
        <pc:docMk/>
      </pc:docMkLst>
      <pc:sldChg chg="addSp modSp del mod">
        <pc:chgData name="Carolina Crespi" userId="7cdad10e781ff918" providerId="LiveId" clId="{71205A20-C733-4E93-972A-1E11AC62D16E}" dt="2025-04-11T10:05:54.295" v="3755" actId="47"/>
        <pc:sldMkLst>
          <pc:docMk/>
          <pc:sldMk cId="515370671" sldId="256"/>
        </pc:sldMkLst>
      </pc:sldChg>
      <pc:sldChg chg="addSp delSp modSp mod setBg">
        <pc:chgData name="Carolina Crespi" userId="7cdad10e781ff918" providerId="LiveId" clId="{71205A20-C733-4E93-972A-1E11AC62D16E}" dt="2025-04-12T12:00:46.448" v="7406" actId="27614"/>
        <pc:sldMkLst>
          <pc:docMk/>
          <pc:sldMk cId="738506715" sldId="258"/>
        </pc:sldMkLst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2" creationId="{8BD4A022-F63B-DA8B-1255-D037C7C590F0}"/>
          </ac:spMkLst>
        </pc:spChg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3" creationId="{0D032B8A-3D90-6DA2-44FB-EE98AE312BF1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29" creationId="{E81BF4F6-F2CF-4984-9D14-D6966D92F99F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30" creationId="{C0763A76-9F1C-4FC5-82B7-DD475DA461B2}"/>
          </ac:spMkLst>
        </pc:spChg>
        <pc:picChg chg="add mod">
          <ac:chgData name="Carolina Crespi" userId="7cdad10e781ff918" providerId="LiveId" clId="{71205A20-C733-4E93-972A-1E11AC62D16E}" dt="2025-04-12T12:00:46.448" v="7406" actId="27614"/>
          <ac:picMkLst>
            <pc:docMk/>
            <pc:sldMk cId="738506715" sldId="258"/>
            <ac:picMk id="6" creationId="{6C6E270F-F4B0-BE11-E992-FB4F4AF983C8}"/>
          </ac:picMkLst>
        </pc:picChg>
      </pc:sldChg>
      <pc:sldChg chg="addSp delSp modSp add del mod setBg">
        <pc:chgData name="Carolina Crespi" userId="7cdad10e781ff918" providerId="LiveId" clId="{71205A20-C733-4E93-972A-1E11AC62D16E}" dt="2025-04-09T07:19:11.395" v="102" actId="47"/>
        <pc:sldMkLst>
          <pc:docMk/>
          <pc:sldMk cId="112882767" sldId="259"/>
        </pc:sldMkLst>
      </pc:sldChg>
      <pc:sldChg chg="addSp delSp modSp add del mod">
        <pc:chgData name="Carolina Crespi" userId="7cdad10e781ff918" providerId="LiveId" clId="{71205A20-C733-4E93-972A-1E11AC62D16E}" dt="2025-04-08T18:39:30.888" v="63" actId="47"/>
        <pc:sldMkLst>
          <pc:docMk/>
          <pc:sldMk cId="3145249236" sldId="260"/>
        </pc:sldMkLst>
      </pc:sldChg>
      <pc:sldChg chg="addSp delSp modSp add del mod ord delDesignElem">
        <pc:chgData name="Carolina Crespi" userId="7cdad10e781ff918" providerId="LiveId" clId="{71205A20-C733-4E93-972A-1E11AC62D16E}" dt="2025-04-11T12:58:34.853" v="4372" actId="47"/>
        <pc:sldMkLst>
          <pc:docMk/>
          <pc:sldMk cId="473619941" sldId="261"/>
        </pc:sldMkLst>
      </pc:sldChg>
      <pc:sldChg chg="addSp delSp modSp add del mod ord delDesignElem">
        <pc:chgData name="Carolina Crespi" userId="7cdad10e781ff918" providerId="LiveId" clId="{71205A20-C733-4E93-972A-1E11AC62D16E}" dt="2025-04-11T12:58:33.841" v="4371" actId="47"/>
        <pc:sldMkLst>
          <pc:docMk/>
          <pc:sldMk cId="76934825" sldId="262"/>
        </pc:sldMkLst>
      </pc:sldChg>
      <pc:sldChg chg="addSp delSp modSp add mod ord delDesignElem">
        <pc:chgData name="Carolina Crespi" userId="7cdad10e781ff918" providerId="LiveId" clId="{71205A20-C733-4E93-972A-1E11AC62D16E}" dt="2025-04-12T15:56:21.714" v="7804" actId="1076"/>
        <pc:sldMkLst>
          <pc:docMk/>
          <pc:sldMk cId="1557388322" sldId="263"/>
        </pc:sldMkLst>
        <pc:spChg chg="add mod">
          <ac:chgData name="Carolina Crespi" userId="7cdad10e781ff918" providerId="LiveId" clId="{71205A20-C733-4E93-972A-1E11AC62D16E}" dt="2025-04-11T10:24:14.855" v="4125"/>
          <ac:spMkLst>
            <pc:docMk/>
            <pc:sldMk cId="1557388322" sldId="263"/>
            <ac:spMk id="2" creationId="{320756A4-A466-4B63-A915-2F47253CF775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3" creationId="{157BA645-152E-092F-B64B-BE0DF25FCF0A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4" creationId="{97A4BFD0-1DC3-9AB7-4C93-36DA22EF37FA}"/>
          </ac:spMkLst>
        </pc:spChg>
        <pc:spChg chg="add del">
          <ac:chgData name="Carolina Crespi" userId="7cdad10e781ff918" providerId="LiveId" clId="{71205A20-C733-4E93-972A-1E11AC62D16E}" dt="2025-04-09T07:47:58.572" v="246"/>
          <ac:spMkLst>
            <pc:docMk/>
            <pc:sldMk cId="1557388322" sldId="263"/>
            <ac:spMk id="19" creationId="{E392BE85-C9EF-E79D-96AB-1C1DD267CE58}"/>
          </ac:spMkLst>
        </pc:spChg>
        <pc:picChg chg="add mod">
          <ac:chgData name="Carolina Crespi" userId="7cdad10e781ff918" providerId="LiveId" clId="{71205A20-C733-4E93-972A-1E11AC62D16E}" dt="2025-04-12T15:55:45.622" v="7793" actId="1076"/>
          <ac:picMkLst>
            <pc:docMk/>
            <pc:sldMk cId="1557388322" sldId="263"/>
            <ac:picMk id="5" creationId="{844E5C9F-C472-D6B0-32A5-696A84A6C385}"/>
          </ac:picMkLst>
        </pc:picChg>
        <pc:picChg chg="add mod">
          <ac:chgData name="Carolina Crespi" userId="7cdad10e781ff918" providerId="LiveId" clId="{71205A20-C733-4E93-972A-1E11AC62D16E}" dt="2025-04-12T15:55:43.410" v="7792" actId="1076"/>
          <ac:picMkLst>
            <pc:docMk/>
            <pc:sldMk cId="1557388322" sldId="263"/>
            <ac:picMk id="6" creationId="{E4588017-085E-9B59-522F-DFEF0267C07E}"/>
          </ac:picMkLst>
        </pc:picChg>
        <pc:picChg chg="add mod">
          <ac:chgData name="Carolina Crespi" userId="7cdad10e781ff918" providerId="LiveId" clId="{71205A20-C733-4E93-972A-1E11AC62D16E}" dt="2025-04-12T15:55:38.394" v="7789" actId="1076"/>
          <ac:picMkLst>
            <pc:docMk/>
            <pc:sldMk cId="1557388322" sldId="263"/>
            <ac:picMk id="7" creationId="{80B8953F-6F71-0D46-1D16-B6BE9923C448}"/>
          </ac:picMkLst>
        </pc:picChg>
        <pc:picChg chg="add mod">
          <ac:chgData name="Carolina Crespi" userId="7cdad10e781ff918" providerId="LiveId" clId="{71205A20-C733-4E93-972A-1E11AC62D16E}" dt="2025-04-12T15:56:18.571" v="7802" actId="1076"/>
          <ac:picMkLst>
            <pc:docMk/>
            <pc:sldMk cId="1557388322" sldId="263"/>
            <ac:picMk id="8" creationId="{FB7144DC-C9BC-FA6F-2184-17AAF4EECA95}"/>
          </ac:picMkLst>
        </pc:picChg>
        <pc:picChg chg="add mod">
          <ac:chgData name="Carolina Crespi" userId="7cdad10e781ff918" providerId="LiveId" clId="{71205A20-C733-4E93-972A-1E11AC62D16E}" dt="2025-04-12T15:56:19.978" v="7803" actId="1076"/>
          <ac:picMkLst>
            <pc:docMk/>
            <pc:sldMk cId="1557388322" sldId="263"/>
            <ac:picMk id="9" creationId="{EBA994D5-0AB3-2A64-C75D-B6B37D69871A}"/>
          </ac:picMkLst>
        </pc:picChg>
        <pc:picChg chg="mod">
          <ac:chgData name="Carolina Crespi" userId="7cdad10e781ff918" providerId="LiveId" clId="{71205A20-C733-4E93-972A-1E11AC62D16E}" dt="2025-04-11T13:31:22.866" v="4509" actId="1076"/>
          <ac:picMkLst>
            <pc:docMk/>
            <pc:sldMk cId="1557388322" sldId="263"/>
            <ac:picMk id="10" creationId="{98B5DE73-4260-C012-AD89-D1BFF5FBA953}"/>
          </ac:picMkLst>
        </pc:picChg>
        <pc:picChg chg="add mod">
          <ac:chgData name="Carolina Crespi" userId="7cdad10e781ff918" providerId="LiveId" clId="{71205A20-C733-4E93-972A-1E11AC62D16E}" dt="2025-04-12T15:56:21.714" v="7804" actId="1076"/>
          <ac:picMkLst>
            <pc:docMk/>
            <pc:sldMk cId="1557388322" sldId="263"/>
            <ac:picMk id="11" creationId="{8F35375B-8F9A-F290-A72A-CF7BB09EA04F}"/>
          </ac:picMkLst>
        </pc:picChg>
        <pc:picChg chg="add mod">
          <ac:chgData name="Carolina Crespi" userId="7cdad10e781ff918" providerId="LiveId" clId="{71205A20-C733-4E93-972A-1E11AC62D16E}" dt="2025-04-11T13:31:24.528" v="4510" actId="1076"/>
          <ac:picMkLst>
            <pc:docMk/>
            <pc:sldMk cId="1557388322" sldId="263"/>
            <ac:picMk id="16" creationId="{0CD138FB-3A8D-B23A-C2D6-3049E3067523}"/>
          </ac:picMkLst>
        </pc:picChg>
        <pc:picChg chg="add mod">
          <ac:chgData name="Carolina Crespi" userId="7cdad10e781ff918" providerId="LiveId" clId="{71205A20-C733-4E93-972A-1E11AC62D16E}" dt="2025-04-11T14:05:54.431" v="4707" actId="1076"/>
          <ac:picMkLst>
            <pc:docMk/>
            <pc:sldMk cId="1557388322" sldId="263"/>
            <ac:picMk id="17" creationId="{96E54D72-B3A5-B62C-4104-394F0444A6D2}"/>
          </ac:picMkLst>
        </pc:picChg>
      </pc:sldChg>
      <pc:sldChg chg="modSp add del mod">
        <pc:chgData name="Carolina Crespi" userId="7cdad10e781ff918" providerId="LiveId" clId="{71205A20-C733-4E93-972A-1E11AC62D16E}" dt="2025-04-09T14:37:25.687" v="1914" actId="47"/>
        <pc:sldMkLst>
          <pc:docMk/>
          <pc:sldMk cId="3946618404" sldId="264"/>
        </pc:sldMkLst>
      </pc:sldChg>
      <pc:sldChg chg="modSp add del mod">
        <pc:chgData name="Carolina Crespi" userId="7cdad10e781ff918" providerId="LiveId" clId="{71205A20-C733-4E93-972A-1E11AC62D16E}" dt="2025-04-10T15:24:00.877" v="2624" actId="47"/>
        <pc:sldMkLst>
          <pc:docMk/>
          <pc:sldMk cId="3974005577" sldId="265"/>
        </pc:sldMkLst>
      </pc:sldChg>
      <pc:sldChg chg="modSp add del mod">
        <pc:chgData name="Carolina Crespi" userId="7cdad10e781ff918" providerId="LiveId" clId="{71205A20-C733-4E93-972A-1E11AC62D16E}" dt="2025-04-09T13:46:05.965" v="1566" actId="47"/>
        <pc:sldMkLst>
          <pc:docMk/>
          <pc:sldMk cId="1795666804" sldId="266"/>
        </pc:sldMkLst>
      </pc:sldChg>
      <pc:sldChg chg="addSp delSp modSp add del mod ord">
        <pc:chgData name="Carolina Crespi" userId="7cdad10e781ff918" providerId="LiveId" clId="{71205A20-C733-4E93-972A-1E11AC62D16E}" dt="2025-04-11T09:56:43.758" v="3693" actId="47"/>
        <pc:sldMkLst>
          <pc:docMk/>
          <pc:sldMk cId="390500730" sldId="267"/>
        </pc:sldMkLst>
      </pc:sldChg>
      <pc:sldChg chg="addSp delSp modSp add del mod ord">
        <pc:chgData name="Carolina Crespi" userId="7cdad10e781ff918" providerId="LiveId" clId="{71205A20-C733-4E93-972A-1E11AC62D16E}" dt="2025-04-12T15:33:18.220" v="7627" actId="47"/>
        <pc:sldMkLst>
          <pc:docMk/>
          <pc:sldMk cId="1910111932" sldId="268"/>
        </pc:sldMkLst>
      </pc:sldChg>
      <pc:sldChg chg="addSp delSp modSp add del mod ord">
        <pc:chgData name="Carolina Crespi" userId="7cdad10e781ff918" providerId="LiveId" clId="{71205A20-C733-4E93-972A-1E11AC62D16E}" dt="2025-04-12T15:34:28.627" v="7632" actId="47"/>
        <pc:sldMkLst>
          <pc:docMk/>
          <pc:sldMk cId="1589407233" sldId="269"/>
        </pc:sldMkLst>
      </pc:sldChg>
      <pc:sldChg chg="addSp delSp modSp add del mod ord">
        <pc:chgData name="Carolina Crespi" userId="7cdad10e781ff918" providerId="LiveId" clId="{71205A20-C733-4E93-972A-1E11AC62D16E}" dt="2025-04-12T15:34:30.179" v="7633" actId="47"/>
        <pc:sldMkLst>
          <pc:docMk/>
          <pc:sldMk cId="1998786928" sldId="270"/>
        </pc:sldMkLst>
      </pc:sldChg>
      <pc:sldChg chg="addSp delSp modSp add del mod">
        <pc:chgData name="Carolina Crespi" userId="7cdad10e781ff918" providerId="LiveId" clId="{71205A20-C733-4E93-972A-1E11AC62D16E}" dt="2025-04-09T09:07:04.342" v="1068" actId="47"/>
        <pc:sldMkLst>
          <pc:docMk/>
          <pc:sldMk cId="2448164162" sldId="271"/>
        </pc:sldMkLst>
      </pc:sldChg>
      <pc:sldChg chg="addSp delSp modSp add del mod ord">
        <pc:chgData name="Carolina Crespi" userId="7cdad10e781ff918" providerId="LiveId" clId="{71205A20-C733-4E93-972A-1E11AC62D16E}" dt="2025-04-12T15:24:50.331" v="7551" actId="47"/>
        <pc:sldMkLst>
          <pc:docMk/>
          <pc:sldMk cId="451208866" sldId="272"/>
        </pc:sldMkLst>
      </pc:sldChg>
      <pc:sldChg chg="addSp delSp modSp add del mod ord">
        <pc:chgData name="Carolina Crespi" userId="7cdad10e781ff918" providerId="LiveId" clId="{71205A20-C733-4E93-972A-1E11AC62D16E}" dt="2025-04-12T15:24:25.474" v="7545" actId="47"/>
        <pc:sldMkLst>
          <pc:docMk/>
          <pc:sldMk cId="4056210882" sldId="273"/>
        </pc:sldMkLst>
      </pc:sldChg>
      <pc:sldChg chg="addSp delSp modSp add del mod">
        <pc:chgData name="Carolina Crespi" userId="7cdad10e781ff918" providerId="LiveId" clId="{71205A20-C733-4E93-972A-1E11AC62D16E}" dt="2025-04-11T09:54:15.184" v="3681" actId="47"/>
        <pc:sldMkLst>
          <pc:docMk/>
          <pc:sldMk cId="3071843336" sldId="274"/>
        </pc:sldMkLst>
      </pc:sldChg>
      <pc:sldChg chg="addSp delSp modSp add del mod">
        <pc:chgData name="Carolina Crespi" userId="7cdad10e781ff918" providerId="LiveId" clId="{71205A20-C733-4E93-972A-1E11AC62D16E}" dt="2025-04-11T09:54:46.682" v="3686" actId="47"/>
        <pc:sldMkLst>
          <pc:docMk/>
          <pc:sldMk cId="2808841001" sldId="275"/>
        </pc:sldMkLst>
      </pc:sldChg>
      <pc:sldChg chg="addSp delSp modSp add mod">
        <pc:chgData name="Carolina Crespi" userId="7cdad10e781ff918" providerId="LiveId" clId="{71205A20-C733-4E93-972A-1E11AC62D16E}" dt="2025-04-12T15:24:32.131" v="7549" actId="22"/>
        <pc:sldMkLst>
          <pc:docMk/>
          <pc:sldMk cId="3819726768" sldId="276"/>
        </pc:sldMkLst>
        <pc:spChg chg="add mod">
          <ac:chgData name="Carolina Crespi" userId="7cdad10e781ff918" providerId="LiveId" clId="{71205A20-C733-4E93-972A-1E11AC62D16E}" dt="2025-04-11T12:44:01.339" v="4291" actId="2711"/>
          <ac:spMkLst>
            <pc:docMk/>
            <pc:sldMk cId="3819726768" sldId="276"/>
            <ac:spMk id="2" creationId="{6F960327-7264-A5D1-9EDC-7445EF8920B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3" creationId="{6E235CE6-E2C8-6CD0-64C1-AB424FA65F1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4" creationId="{0EAA1E74-679D-A171-6457-16F3859CDEFD}"/>
          </ac:spMkLst>
        </pc:spChg>
        <pc:graphicFrameChg chg="add mod">
          <ac:chgData name="Carolina Crespi" userId="7cdad10e781ff918" providerId="LiveId" clId="{71205A20-C733-4E93-972A-1E11AC62D16E}" dt="2025-04-12T15:23:11.352" v="7540" actId="20577"/>
          <ac:graphicFrameMkLst>
            <pc:docMk/>
            <pc:sldMk cId="3819726768" sldId="276"/>
            <ac:graphicFrameMk id="6" creationId="{92A96733-3299-2570-D886-46A968A50EF0}"/>
          </ac:graphicFrameMkLst>
        </pc:graphicFrameChg>
        <pc:picChg chg="add mod">
          <ac:chgData name="Carolina Crespi" userId="7cdad10e781ff918" providerId="LiveId" clId="{71205A20-C733-4E93-972A-1E11AC62D16E}" dt="2025-04-12T11:53:48.034" v="7331" actId="1076"/>
          <ac:picMkLst>
            <pc:docMk/>
            <pc:sldMk cId="3819726768" sldId="276"/>
            <ac:picMk id="3" creationId="{F76A00CF-F0CA-31D6-39B1-3FFE3EDB1340}"/>
          </ac:picMkLst>
        </pc:picChg>
      </pc:sldChg>
      <pc:sldChg chg="addSp delSp modSp add del mod ord">
        <pc:chgData name="Carolina Crespi" userId="7cdad10e781ff918" providerId="LiveId" clId="{71205A20-C733-4E93-972A-1E11AC62D16E}" dt="2025-04-12T11:52:15.240" v="7297" actId="47"/>
        <pc:sldMkLst>
          <pc:docMk/>
          <pc:sldMk cId="1138306758" sldId="277"/>
        </pc:sldMkLst>
      </pc:sldChg>
      <pc:sldChg chg="addSp delSp modSp add del mod">
        <pc:chgData name="Carolina Crespi" userId="7cdad10e781ff918" providerId="LiveId" clId="{71205A20-C733-4E93-972A-1E11AC62D16E}" dt="2025-04-11T09:53:00.151" v="3663" actId="47"/>
        <pc:sldMkLst>
          <pc:docMk/>
          <pc:sldMk cId="2498853936" sldId="278"/>
        </pc:sldMkLst>
      </pc:sldChg>
      <pc:sldChg chg="addSp delSp modSp add del mod">
        <pc:chgData name="Carolina Crespi" userId="7cdad10e781ff918" providerId="LiveId" clId="{71205A20-C733-4E93-972A-1E11AC62D16E}" dt="2025-04-11T14:24:07.610" v="4918" actId="47"/>
        <pc:sldMkLst>
          <pc:docMk/>
          <pc:sldMk cId="2717053190" sldId="279"/>
        </pc:sldMkLst>
      </pc:sldChg>
      <pc:sldChg chg="addSp delSp modSp add del mod">
        <pc:chgData name="Carolina Crespi" userId="7cdad10e781ff918" providerId="LiveId" clId="{71205A20-C733-4E93-972A-1E11AC62D16E}" dt="2025-04-09T08:58:01.331" v="825" actId="47"/>
        <pc:sldMkLst>
          <pc:docMk/>
          <pc:sldMk cId="2187065980" sldId="280"/>
        </pc:sldMkLst>
      </pc:sldChg>
      <pc:sldChg chg="addSp delSp modSp add mod">
        <pc:chgData name="Carolina Crespi" userId="7cdad10e781ff918" providerId="LiveId" clId="{71205A20-C733-4E93-972A-1E11AC62D16E}" dt="2025-04-11T14:55:20.168" v="5044" actId="207"/>
        <pc:sldMkLst>
          <pc:docMk/>
          <pc:sldMk cId="2853516598" sldId="281"/>
        </pc:sldMkLst>
        <pc:spChg chg="add mod">
          <ac:chgData name="Carolina Crespi" userId="7cdad10e781ff918" providerId="LiveId" clId="{71205A20-C733-4E93-972A-1E11AC62D16E}" dt="2025-04-09T13:49:54.050" v="1684"/>
          <ac:spMkLst>
            <pc:docMk/>
            <pc:sldMk cId="2853516598" sldId="281"/>
            <ac:spMk id="3" creationId="{8EC39451-E932-14A1-76DB-FBE313E0C4D6}"/>
          </ac:spMkLst>
        </pc:spChg>
        <pc:spChg chg="add mod">
          <ac:chgData name="Carolina Crespi" userId="7cdad10e781ff918" providerId="LiveId" clId="{71205A20-C733-4E93-972A-1E11AC62D16E}" dt="2025-04-11T10:25:57.821" v="4166"/>
          <ac:spMkLst>
            <pc:docMk/>
            <pc:sldMk cId="2853516598" sldId="281"/>
            <ac:spMk id="4" creationId="{0E3D2699-DA9E-1617-3D45-4FA1A4B3A3FF}"/>
          </ac:spMkLst>
        </pc:spChg>
        <pc:graphicFrameChg chg="add mod modGraphic">
          <ac:chgData name="Carolina Crespi" userId="7cdad10e781ff918" providerId="LiveId" clId="{71205A20-C733-4E93-972A-1E11AC62D16E}" dt="2025-04-11T14:55:20.168" v="5044" actId="207"/>
          <ac:graphicFrameMkLst>
            <pc:docMk/>
            <pc:sldMk cId="2853516598" sldId="281"/>
            <ac:graphicFrameMk id="5" creationId="{1052D75D-0BE8-4A32-BEAC-F6878D37F50B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14:57:15.182" v="5056" actId="47"/>
        <pc:sldMkLst>
          <pc:docMk/>
          <pc:sldMk cId="1593335908" sldId="282"/>
        </pc:sldMkLst>
      </pc:sldChg>
      <pc:sldChg chg="addSp delSp modSp add del mod ord">
        <pc:chgData name="Carolina Crespi" userId="7cdad10e781ff918" providerId="LiveId" clId="{71205A20-C733-4E93-972A-1E11AC62D16E}" dt="2025-04-12T15:40:25.266" v="7757" actId="47"/>
        <pc:sldMkLst>
          <pc:docMk/>
          <pc:sldMk cId="2568541789" sldId="283"/>
        </pc:sldMkLst>
      </pc:sldChg>
      <pc:sldChg chg="addSp delSp modSp add del mod">
        <pc:chgData name="Carolina Crespi" userId="7cdad10e781ff918" providerId="LiveId" clId="{71205A20-C733-4E93-972A-1E11AC62D16E}" dt="2025-04-11T14:20:44.131" v="4896" actId="47"/>
        <pc:sldMkLst>
          <pc:docMk/>
          <pc:sldMk cId="1045691393" sldId="284"/>
        </pc:sldMkLst>
      </pc:sldChg>
      <pc:sldChg chg="addSp delSp modSp add del mod ord">
        <pc:chgData name="Carolina Crespi" userId="7cdad10e781ff918" providerId="LiveId" clId="{71205A20-C733-4E93-972A-1E11AC62D16E}" dt="2025-04-12T11:57:30.970" v="7391" actId="47"/>
        <pc:sldMkLst>
          <pc:docMk/>
          <pc:sldMk cId="146757894" sldId="285"/>
        </pc:sldMkLst>
      </pc:sldChg>
      <pc:sldChg chg="addSp delSp modSp add mod">
        <pc:chgData name="Carolina Crespi" userId="7cdad10e781ff918" providerId="LiveId" clId="{71205A20-C733-4E93-972A-1E11AC62D16E}" dt="2025-04-11T10:26:28.887" v="4180"/>
        <pc:sldMkLst>
          <pc:docMk/>
          <pc:sldMk cId="4075006922" sldId="286"/>
        </pc:sldMkLst>
        <pc:spChg chg="add mod">
          <ac:chgData name="Carolina Crespi" userId="7cdad10e781ff918" providerId="LiveId" clId="{71205A20-C733-4E93-972A-1E11AC62D16E}" dt="2025-04-11T10:26:28.887" v="4180"/>
          <ac:spMkLst>
            <pc:docMk/>
            <pc:sldMk cId="4075006922" sldId="286"/>
            <ac:spMk id="2" creationId="{4C0A6502-EC70-6DE0-2195-15F9130F862E}"/>
          </ac:spMkLst>
        </pc:spChg>
        <pc:spChg chg="add mod">
          <ac:chgData name="Carolina Crespi" userId="7cdad10e781ff918" providerId="LiveId" clId="{71205A20-C733-4E93-972A-1E11AC62D16E}" dt="2025-04-09T09:33:33.040" v="1466" actId="1035"/>
          <ac:spMkLst>
            <pc:docMk/>
            <pc:sldMk cId="4075006922" sldId="286"/>
            <ac:spMk id="15" creationId="{A8BA2707-135E-4834-E5D6-61A1F3270384}"/>
          </ac:spMkLst>
        </pc:spChg>
        <pc:spChg chg="add mod">
          <ac:chgData name="Carolina Crespi" userId="7cdad10e781ff918" providerId="LiveId" clId="{71205A20-C733-4E93-972A-1E11AC62D16E}" dt="2025-04-09T09:33:13.768" v="1448" actId="1076"/>
          <ac:spMkLst>
            <pc:docMk/>
            <pc:sldMk cId="4075006922" sldId="286"/>
            <ac:spMk id="16" creationId="{F7E14CFC-4399-18D6-2CCD-2E54A0D404C2}"/>
          </ac:spMkLst>
        </pc:spChg>
        <pc:spChg chg="add mod">
          <ac:chgData name="Carolina Crespi" userId="7cdad10e781ff918" providerId="LiveId" clId="{71205A20-C733-4E93-972A-1E11AC62D16E}" dt="2025-04-09T09:33:23.313" v="1453" actId="1036"/>
          <ac:spMkLst>
            <pc:docMk/>
            <pc:sldMk cId="4075006922" sldId="286"/>
            <ac:spMk id="17" creationId="{273C8837-5BD5-53E8-E106-A137109AF64C}"/>
          </ac:spMkLst>
        </pc:spChg>
        <pc:spChg chg="add mod">
          <ac:chgData name="Carolina Crespi" userId="7cdad10e781ff918" providerId="LiveId" clId="{71205A20-C733-4E93-972A-1E11AC62D16E}" dt="2025-04-09T09:33:16.353" v="1449" actId="1076"/>
          <ac:spMkLst>
            <pc:docMk/>
            <pc:sldMk cId="4075006922" sldId="286"/>
            <ac:spMk id="18" creationId="{52A1D069-2279-E1EA-28B1-19872FC4838B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1" creationId="{79ECD4D8-3953-9293-FD58-4C2ACC7F6B89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3" creationId="{403A7F48-558B-530B-E112-80E985BADA5E}"/>
          </ac:spMkLst>
        </pc:spChg>
        <pc:picChg chg="add mod">
          <ac:chgData name="Carolina Crespi" userId="7cdad10e781ff918" providerId="LiveId" clId="{71205A20-C733-4E93-972A-1E11AC62D16E}" dt="2025-04-09T09:33:06.021" v="1446" actId="1076"/>
          <ac:picMkLst>
            <pc:docMk/>
            <pc:sldMk cId="4075006922" sldId="286"/>
            <ac:picMk id="14" creationId="{A10D0C37-225B-95E7-2ECC-AC5B06E138D8}"/>
          </ac:picMkLst>
        </pc:picChg>
      </pc:sldChg>
      <pc:sldChg chg="addSp delSp modSp add mod">
        <pc:chgData name="Carolina Crespi" userId="7cdad10e781ff918" providerId="LiveId" clId="{71205A20-C733-4E93-972A-1E11AC62D16E}" dt="2025-04-11T10:26:31.937" v="4182"/>
        <pc:sldMkLst>
          <pc:docMk/>
          <pc:sldMk cId="1853447106" sldId="287"/>
        </pc:sldMkLst>
        <pc:spChg chg="add mod">
          <ac:chgData name="Carolina Crespi" userId="7cdad10e781ff918" providerId="LiveId" clId="{71205A20-C733-4E93-972A-1E11AC62D16E}" dt="2025-04-11T10:26:31.937" v="4182"/>
          <ac:spMkLst>
            <pc:docMk/>
            <pc:sldMk cId="1853447106" sldId="287"/>
            <ac:spMk id="2" creationId="{9DE6F41A-EF01-45C9-53BB-E42B4D4B5937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7" creationId="{6C847CD0-FA57-A4B5-574D-A18D7459F5F4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10" creationId="{2476BFD8-F110-2A4A-68F9-5B55F7FF3BEC}"/>
          </ac:spMkLst>
        </pc:spChg>
        <pc:picChg chg="add del mod">
          <ac:chgData name="Carolina Crespi" userId="7cdad10e781ff918" providerId="LiveId" clId="{71205A20-C733-4E93-972A-1E11AC62D16E}" dt="2025-04-09T13:53:42.559" v="1787" actId="1076"/>
          <ac:picMkLst>
            <pc:docMk/>
            <pc:sldMk cId="1853447106" sldId="287"/>
            <ac:picMk id="4" creationId="{E2807043-016A-2D7C-F5FF-5A7DFBAEBDA8}"/>
          </ac:picMkLst>
        </pc:picChg>
      </pc:sldChg>
      <pc:sldChg chg="addSp delSp modSp add del mod">
        <pc:chgData name="Carolina Crespi" userId="7cdad10e781ff918" providerId="LiveId" clId="{71205A20-C733-4E93-972A-1E11AC62D16E}" dt="2025-04-11T12:40:23.448" v="4257" actId="47"/>
        <pc:sldMkLst>
          <pc:docMk/>
          <pc:sldMk cId="2021620337" sldId="288"/>
        </pc:sldMkLst>
      </pc:sldChg>
      <pc:sldChg chg="addSp delSp modSp add del mod">
        <pc:chgData name="Carolina Crespi" userId="7cdad10e781ff918" providerId="LiveId" clId="{71205A20-C733-4E93-972A-1E11AC62D16E}" dt="2025-04-11T12:39:10.230" v="4252" actId="47"/>
        <pc:sldMkLst>
          <pc:docMk/>
          <pc:sldMk cId="2640650191" sldId="289"/>
        </pc:sldMkLst>
      </pc:sldChg>
      <pc:sldChg chg="addSp delSp modSp add mod ord">
        <pc:chgData name="Carolina Crespi" userId="7cdad10e781ff918" providerId="LiveId" clId="{71205A20-C733-4E93-972A-1E11AC62D16E}" dt="2025-04-12T11:57:28.474" v="7390" actId="1076"/>
        <pc:sldMkLst>
          <pc:docMk/>
          <pc:sldMk cId="3461509183" sldId="290"/>
        </pc:sldMkLst>
        <pc:spChg chg="add mod">
          <ac:chgData name="Carolina Crespi" userId="7cdad10e781ff918" providerId="LiveId" clId="{71205A20-C733-4E93-972A-1E11AC62D16E}" dt="2025-04-11T10:26:19.763" v="4176"/>
          <ac:spMkLst>
            <pc:docMk/>
            <pc:sldMk cId="3461509183" sldId="290"/>
            <ac:spMk id="2" creationId="{AA0A618A-C3C6-C4A8-6628-B6972C6DA9F4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3" creationId="{246C9C44-AAB4-C06F-652C-DC3C9B1AB3E3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5" creationId="{8C8CC496-A9AC-5869-49EB-8FC45C0269B7}"/>
          </ac:spMkLst>
        </pc:spChg>
        <pc:graphicFrameChg chg="add mod modGraphic">
          <ac:chgData name="Carolina Crespi" userId="7cdad10e781ff918" providerId="LiveId" clId="{71205A20-C733-4E93-972A-1E11AC62D16E}" dt="2025-04-12T11:56:42.121" v="7372" actId="1076"/>
          <ac:graphicFrameMkLst>
            <pc:docMk/>
            <pc:sldMk cId="3461509183" sldId="290"/>
            <ac:graphicFrameMk id="4" creationId="{E0C778F5-5559-B826-A18B-5E18B97F7E96}"/>
          </ac:graphicFrameMkLst>
        </pc:graphicFrameChg>
        <pc:graphicFrameChg chg="mod">
          <ac:chgData name="Carolina Crespi" userId="7cdad10e781ff918" providerId="LiveId" clId="{71205A20-C733-4E93-972A-1E11AC62D16E}" dt="2025-04-12T11:56:46.140" v="7373" actId="1076"/>
          <ac:graphicFrameMkLst>
            <pc:docMk/>
            <pc:sldMk cId="3461509183" sldId="290"/>
            <ac:graphicFrameMk id="6" creationId="{6FBD82CB-27D2-6FC7-1336-E210F6B2FD34}"/>
          </ac:graphicFrameMkLst>
        </pc:graphicFrameChg>
        <pc:graphicFrameChg chg="add mod modGraphic">
          <ac:chgData name="Carolina Crespi" userId="7cdad10e781ff918" providerId="LiveId" clId="{71205A20-C733-4E93-972A-1E11AC62D16E}" dt="2025-04-12T11:57:28.474" v="7390" actId="1076"/>
          <ac:graphicFrameMkLst>
            <pc:docMk/>
            <pc:sldMk cId="3461509183" sldId="290"/>
            <ac:graphicFrameMk id="8" creationId="{5F674040-4B79-5ADD-8C3B-19458A68C8C9}"/>
          </ac:graphicFrameMkLst>
        </pc:graphicFrameChg>
        <pc:picChg chg="add mod">
          <ac:chgData name="Carolina Crespi" userId="7cdad10e781ff918" providerId="LiveId" clId="{71205A20-C733-4E93-972A-1E11AC62D16E}" dt="2025-04-12T11:57:25.918" v="7389" actId="1076"/>
          <ac:picMkLst>
            <pc:docMk/>
            <pc:sldMk cId="3461509183" sldId="290"/>
            <ac:picMk id="7" creationId="{7E7EA61E-57F9-1E47-0EEC-F973B46E7BA8}"/>
          </ac:picMkLst>
        </pc:picChg>
      </pc:sldChg>
      <pc:sldChg chg="addSp delSp modSp add del mod">
        <pc:chgData name="Carolina Crespi" userId="7cdad10e781ff918" providerId="LiveId" clId="{71205A20-C733-4E93-972A-1E11AC62D16E}" dt="2025-04-10T13:38:06.859" v="2417" actId="47"/>
        <pc:sldMkLst>
          <pc:docMk/>
          <pc:sldMk cId="3418468621" sldId="291"/>
        </pc:sldMkLst>
      </pc:sldChg>
      <pc:sldChg chg="addSp delSp modSp add del mod ord">
        <pc:chgData name="Carolina Crespi" userId="7cdad10e781ff918" providerId="LiveId" clId="{71205A20-C733-4E93-972A-1E11AC62D16E}" dt="2025-04-10T13:35:36.040" v="2399" actId="47"/>
        <pc:sldMkLst>
          <pc:docMk/>
          <pc:sldMk cId="2523365223" sldId="292"/>
        </pc:sldMkLst>
      </pc:sldChg>
      <pc:sldChg chg="addSp delSp modSp add mod ord">
        <pc:chgData name="Carolina Crespi" userId="7cdad10e781ff918" providerId="LiveId" clId="{71205A20-C733-4E93-972A-1E11AC62D16E}" dt="2025-04-16T07:04:10.590" v="7825" actId="13926"/>
        <pc:sldMkLst>
          <pc:docMk/>
          <pc:sldMk cId="2294159505" sldId="293"/>
        </pc:sldMkLst>
        <pc:spChg chg="add mod">
          <ac:chgData name="Carolina Crespi" userId="7cdad10e781ff918" providerId="LiveId" clId="{71205A20-C733-4E93-972A-1E11AC62D16E}" dt="2025-04-10T15:24:24.873" v="2630"/>
          <ac:spMkLst>
            <pc:docMk/>
            <pc:sldMk cId="2294159505" sldId="293"/>
            <ac:spMk id="2" creationId="{1D012533-51FA-5EB7-8625-27880E382901}"/>
          </ac:spMkLst>
        </pc:spChg>
        <pc:spChg chg="add mod">
          <ac:chgData name="Carolina Crespi" userId="7cdad10e781ff918" providerId="LiveId" clId="{71205A20-C733-4E93-972A-1E11AC62D16E}" dt="2025-04-10T15:24:29.817" v="2632"/>
          <ac:spMkLst>
            <pc:docMk/>
            <pc:sldMk cId="2294159505" sldId="293"/>
            <ac:spMk id="3" creationId="{3EFE513C-529B-6C9C-6FF1-D54958151504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2" creationId="{16E97662-8C35-8BE1-AC5C-E26F92C41FC3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5" creationId="{6337CE78-3AF4-216D-3A91-A062ACE2DB93}"/>
          </ac:spMkLst>
        </pc:spChg>
        <pc:spChg chg="add mod">
          <ac:chgData name="Carolina Crespi" userId="7cdad10e781ff918" providerId="LiveId" clId="{71205A20-C733-4E93-972A-1E11AC62D16E}" dt="2025-04-16T07:04:10.590" v="7825" actId="13926"/>
          <ac:spMkLst>
            <pc:docMk/>
            <pc:sldMk cId="2294159505" sldId="293"/>
            <ac:spMk id="26" creationId="{787199BE-6F98-C659-10E5-C7CBEE2D3D0B}"/>
          </ac:spMkLst>
        </pc:spChg>
        <pc:picChg chg="add mod">
          <ac:chgData name="Carolina Crespi" userId="7cdad10e781ff918" providerId="LiveId" clId="{71205A20-C733-4E93-972A-1E11AC62D16E}" dt="2025-04-09T10:03:32.041" v="1565" actId="1076"/>
          <ac:picMkLst>
            <pc:docMk/>
            <pc:sldMk cId="2294159505" sldId="293"/>
            <ac:picMk id="27" creationId="{FEC888D3-CAB2-43A3-79E8-A91CCF46F5A6}"/>
          </ac:picMkLst>
        </pc:picChg>
        <pc:picChg chg="add mod">
          <ac:chgData name="Carolina Crespi" userId="7cdad10e781ff918" providerId="LiveId" clId="{71205A20-C733-4E93-972A-1E11AC62D16E}" dt="2025-04-09T10:03:02.385" v="1564" actId="1076"/>
          <ac:picMkLst>
            <pc:docMk/>
            <pc:sldMk cId="2294159505" sldId="293"/>
            <ac:picMk id="28" creationId="{03638349-AEBB-DE95-C493-2169DFD34B45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1T17:40:06.529" v="6297" actId="478"/>
        <pc:sldMkLst>
          <pc:docMk/>
          <pc:sldMk cId="4022433149" sldId="294"/>
        </pc:sldMkLst>
        <pc:spChg chg="add mod">
          <ac:chgData name="Carolina Crespi" userId="7cdad10e781ff918" providerId="LiveId" clId="{71205A20-C733-4E93-972A-1E11AC62D16E}" dt="2025-04-10T15:23:47.017" v="2620"/>
          <ac:spMkLst>
            <pc:docMk/>
            <pc:sldMk cId="4022433149" sldId="294"/>
            <ac:spMk id="2" creationId="{641983EF-3E3E-3E75-3FD7-A8CABB32527B}"/>
          </ac:spMkLst>
        </pc:spChg>
        <pc:spChg chg="add mod">
          <ac:chgData name="Carolina Crespi" userId="7cdad10e781ff918" providerId="LiveId" clId="{71205A20-C733-4E93-972A-1E11AC62D16E}" dt="2025-04-10T15:23:52.331" v="2621"/>
          <ac:spMkLst>
            <pc:docMk/>
            <pc:sldMk cId="4022433149" sldId="294"/>
            <ac:spMk id="3" creationId="{742421EF-0EF4-5CC9-94D6-6368742A0F0E}"/>
          </ac:spMkLst>
        </pc:spChg>
        <pc:spChg chg="add del">
          <ac:chgData name="Carolina Crespi" userId="7cdad10e781ff918" providerId="LiveId" clId="{71205A20-C733-4E93-972A-1E11AC62D16E}" dt="2025-04-11T17:40:06.529" v="6297" actId="478"/>
          <ac:spMkLst>
            <pc:docMk/>
            <pc:sldMk cId="4022433149" sldId="294"/>
            <ac:spMk id="11" creationId="{E1603A7F-08F5-EEDB-F610-49F306E7537B}"/>
          </ac:spMkLst>
        </pc:spChg>
        <pc:cxnChg chg="mod">
          <ac:chgData name="Carolina Crespi" userId="7cdad10e781ff918" providerId="LiveId" clId="{71205A20-C733-4E93-972A-1E11AC62D16E}" dt="2025-04-11T17:40:06.529" v="6297" actId="478"/>
          <ac:cxnSpMkLst>
            <pc:docMk/>
            <pc:sldMk cId="4022433149" sldId="294"/>
            <ac:cxnSpMk id="19" creationId="{46096696-FF02-906A-454B-A11B8F69D7DB}"/>
          </ac:cxnSpMkLst>
        </pc:cxnChg>
      </pc:sldChg>
      <pc:sldChg chg="addSp delSp modSp add mod modNotesTx">
        <pc:chgData name="Carolina Crespi" userId="7cdad10e781ff918" providerId="LiveId" clId="{71205A20-C733-4E93-972A-1E11AC62D16E}" dt="2025-04-16T13:30:45.749" v="7826"/>
        <pc:sldMkLst>
          <pc:docMk/>
          <pc:sldMk cId="722659139" sldId="295"/>
        </pc:sldMkLst>
        <pc:spChg chg="add del mod">
          <ac:chgData name="Carolina Crespi" userId="7cdad10e781ff918" providerId="LiveId" clId="{71205A20-C733-4E93-972A-1E11AC62D16E}" dt="2025-04-12T15:14:32.832" v="7429" actId="478"/>
          <ac:spMkLst>
            <pc:docMk/>
            <pc:sldMk cId="722659139" sldId="295"/>
            <ac:spMk id="3" creationId="{ECDBA0D1-CD10-BA61-3F03-268DB3D646CA}"/>
          </ac:spMkLst>
        </pc:spChg>
        <pc:spChg chg="mod">
          <ac:chgData name="Carolina Crespi" userId="7cdad10e781ff918" providerId="LiveId" clId="{71205A20-C733-4E93-972A-1E11AC62D16E}" dt="2025-04-10T10:36:28.802" v="2394" actId="113"/>
          <ac:spMkLst>
            <pc:docMk/>
            <pc:sldMk cId="722659139" sldId="295"/>
            <ac:spMk id="8" creationId="{51ABCCE0-7375-C1D0-03BE-A80BD3940E68}"/>
          </ac:spMkLst>
        </pc:spChg>
        <pc:spChg chg="mod">
          <ac:chgData name="Carolina Crespi" userId="7cdad10e781ff918" providerId="LiveId" clId="{71205A20-C733-4E93-972A-1E11AC62D16E}" dt="2025-04-11T08:51:07.351" v="3406" actId="1076"/>
          <ac:spMkLst>
            <pc:docMk/>
            <pc:sldMk cId="722659139" sldId="295"/>
            <ac:spMk id="22" creationId="{80BD0DC7-800B-95BE-5E5F-B8C1D3F5690E}"/>
          </ac:spMkLst>
        </pc:spChg>
        <pc:picChg chg="add mod ord modCrop">
          <ac:chgData name="Carolina Crespi" userId="7cdad10e781ff918" providerId="LiveId" clId="{71205A20-C733-4E93-972A-1E11AC62D16E}" dt="2025-04-12T15:14:32.358" v="7428" actId="167"/>
          <ac:picMkLst>
            <pc:docMk/>
            <pc:sldMk cId="722659139" sldId="295"/>
            <ac:picMk id="2" creationId="{3451A0DC-9B1E-751B-AD12-72EB992F868D}"/>
          </ac:picMkLst>
        </pc:picChg>
      </pc:sldChg>
      <pc:sldChg chg="addSp delSp modSp add del mod">
        <pc:chgData name="Carolina Crespi" userId="7cdad10e781ff918" providerId="LiveId" clId="{71205A20-C733-4E93-972A-1E11AC62D16E}" dt="2025-04-10T15:14:56.411" v="2567" actId="47"/>
        <pc:sldMkLst>
          <pc:docMk/>
          <pc:sldMk cId="445609321" sldId="296"/>
        </pc:sldMkLst>
      </pc:sldChg>
      <pc:sldChg chg="addSp delSp modSp add del mod ord">
        <pc:chgData name="Carolina Crespi" userId="7cdad10e781ff918" providerId="LiveId" clId="{71205A20-C733-4E93-972A-1E11AC62D16E}" dt="2025-04-11T15:11:02.176" v="5224" actId="113"/>
        <pc:sldMkLst>
          <pc:docMk/>
          <pc:sldMk cId="2529356382" sldId="297"/>
        </pc:sldMkLst>
        <pc:spChg chg="add mod">
          <ac:chgData name="Carolina Crespi" userId="7cdad10e781ff918" providerId="LiveId" clId="{71205A20-C733-4E93-972A-1E11AC62D16E}" dt="2025-04-11T10:26:00.922" v="4168"/>
          <ac:spMkLst>
            <pc:docMk/>
            <pc:sldMk cId="2529356382" sldId="297"/>
            <ac:spMk id="2" creationId="{DE75E7E2-7B7D-6803-16CE-F20CC1B9E5ED}"/>
          </ac:spMkLst>
        </pc:spChg>
        <pc:spChg chg="add mod">
          <ac:chgData name="Carolina Crespi" userId="7cdad10e781ff918" providerId="LiveId" clId="{71205A20-C733-4E93-972A-1E11AC62D16E}" dt="2025-04-11T15:01:20.011" v="5114" actId="20577"/>
          <ac:spMkLst>
            <pc:docMk/>
            <pc:sldMk cId="2529356382" sldId="297"/>
            <ac:spMk id="3" creationId="{41F3A952-2B03-B507-A730-79FBB8DB6105}"/>
          </ac:spMkLst>
        </pc:spChg>
        <pc:spChg chg="add mod">
          <ac:chgData name="Carolina Crespi" userId="7cdad10e781ff918" providerId="LiveId" clId="{71205A20-C733-4E93-972A-1E11AC62D16E}" dt="2025-04-11T14:59:19.480" v="5085" actId="20577"/>
          <ac:spMkLst>
            <pc:docMk/>
            <pc:sldMk cId="2529356382" sldId="297"/>
            <ac:spMk id="5" creationId="{6ACE211B-7D26-C544-51B8-C9FDB175ACF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6" creationId="{FE67CCC8-5EBB-6ABC-9B77-DF3EE6654E11}"/>
          </ac:spMkLst>
        </pc:spChg>
        <pc:spChg chg="add mod">
          <ac:chgData name="Carolina Crespi" userId="7cdad10e781ff918" providerId="LiveId" clId="{71205A20-C733-4E93-972A-1E11AC62D16E}" dt="2025-04-11T15:00:13.578" v="5088" actId="207"/>
          <ac:spMkLst>
            <pc:docMk/>
            <pc:sldMk cId="2529356382" sldId="297"/>
            <ac:spMk id="8" creationId="{D4E41482-9599-A70F-A23D-9B98CFBD21FC}"/>
          </ac:spMkLst>
        </pc:spChg>
        <pc:spChg chg="add mod">
          <ac:chgData name="Carolina Crespi" userId="7cdad10e781ff918" providerId="LiveId" clId="{71205A20-C733-4E93-972A-1E11AC62D16E}" dt="2025-04-11T15:00:21.053" v="5091" actId="207"/>
          <ac:spMkLst>
            <pc:docMk/>
            <pc:sldMk cId="2529356382" sldId="297"/>
            <ac:spMk id="9" creationId="{D230590A-9B24-5300-5988-54B16A40FC92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0" creationId="{BACD7872-F63B-A57F-91B5-002788A8C71F}"/>
          </ac:spMkLst>
        </pc:spChg>
        <pc:spChg chg="add mod">
          <ac:chgData name="Carolina Crespi" userId="7cdad10e781ff918" providerId="LiveId" clId="{71205A20-C733-4E93-972A-1E11AC62D16E}" dt="2025-04-10T08:14:53.253" v="1980" actId="1076"/>
          <ac:spMkLst>
            <pc:docMk/>
            <pc:sldMk cId="2529356382" sldId="297"/>
            <ac:spMk id="11" creationId="{927CEF54-E17D-622A-8228-D7B3CEC43386}"/>
          </ac:spMkLst>
        </pc:spChg>
        <pc:spChg chg="add mod">
          <ac:chgData name="Carolina Crespi" userId="7cdad10e781ff918" providerId="LiveId" clId="{71205A20-C733-4E93-972A-1E11AC62D16E}" dt="2025-04-11T14:58:03.443" v="5063" actId="20577"/>
          <ac:spMkLst>
            <pc:docMk/>
            <pc:sldMk cId="2529356382" sldId="297"/>
            <ac:spMk id="12" creationId="{9AFD44D2-6620-6EFB-B302-E4996C0968CF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4" creationId="{DFB40635-7017-9948-5A39-C4EBE6E3A095}"/>
          </ac:spMkLst>
        </pc:spChg>
        <pc:spChg chg="add mod">
          <ac:chgData name="Carolina Crespi" userId="7cdad10e781ff918" providerId="LiveId" clId="{71205A20-C733-4E93-972A-1E11AC62D16E}" dt="2025-04-11T14:58:07.191" v="5067" actId="20577"/>
          <ac:spMkLst>
            <pc:docMk/>
            <pc:sldMk cId="2529356382" sldId="297"/>
            <ac:spMk id="17" creationId="{302D43E2-77F7-8C59-E147-0135D3AE9071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8" creationId="{314C3286-A692-355D-29E6-A40A432F9B65}"/>
          </ac:spMkLst>
        </pc:spChg>
        <pc:spChg chg="add mod">
          <ac:chgData name="Carolina Crespi" userId="7cdad10e781ff918" providerId="LiveId" clId="{71205A20-C733-4E93-972A-1E11AC62D16E}" dt="2025-04-10T08:19:07.939" v="2079" actId="1038"/>
          <ac:spMkLst>
            <pc:docMk/>
            <pc:sldMk cId="2529356382" sldId="297"/>
            <ac:spMk id="19" creationId="{FB957BC9-29F5-11B7-734E-A5FE9624D737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0" creationId="{9B0E9C9B-E4A0-883F-0AF6-FBA3C1CC1740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1" creationId="{5FB6DBFA-4F1F-AFA8-580D-32C050FB426C}"/>
          </ac:spMkLst>
        </pc:spChg>
        <pc:spChg chg="add mod">
          <ac:chgData name="Carolina Crespi" userId="7cdad10e781ff918" providerId="LiveId" clId="{71205A20-C733-4E93-972A-1E11AC62D16E}" dt="2025-04-11T15:11:02.176" v="5224" actId="113"/>
          <ac:spMkLst>
            <pc:docMk/>
            <pc:sldMk cId="2529356382" sldId="297"/>
            <ac:spMk id="23" creationId="{93E3BB83-7981-68A5-2DB1-F8AF088BA1A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40" creationId="{34761DEB-B869-C724-1F4F-9EE75FA4657B}"/>
          </ac:spMkLst>
        </pc:spChg>
        <pc:spChg chg="add mod">
          <ac:chgData name="Carolina Crespi" userId="7cdad10e781ff918" providerId="LiveId" clId="{71205A20-C733-4E93-972A-1E11AC62D16E}" dt="2025-04-10T08:18:25.796" v="2067" actId="20577"/>
          <ac:spMkLst>
            <pc:docMk/>
            <pc:sldMk cId="2529356382" sldId="297"/>
            <ac:spMk id="41" creationId="{CDFABBE4-055F-2E8D-7679-75B0774C6128}"/>
          </ac:spMkLst>
        </pc:spChg>
        <pc:spChg chg="add mod">
          <ac:chgData name="Carolina Crespi" userId="7cdad10e781ff918" providerId="LiveId" clId="{71205A20-C733-4E93-972A-1E11AC62D16E}" dt="2025-04-10T08:18:31.492" v="2069" actId="1076"/>
          <ac:spMkLst>
            <pc:docMk/>
            <pc:sldMk cId="2529356382" sldId="297"/>
            <ac:spMk id="42" creationId="{F49F2EAD-1220-B7B4-74F0-B65ABF2C833A}"/>
          </ac:spMkLst>
        </pc:sp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4" creationId="{D33EA65E-FBBB-8AC4-AA74-69F44102F92C}"/>
          </ac:cxnSpMkLst>
        </pc:cxn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7" creationId="{0213B4ED-D28C-0BDE-8D49-2512BDBF61CF}"/>
          </ac:cxnSpMkLst>
        </pc:cxnChg>
        <pc:cxnChg chg="add mod">
          <ac:chgData name="Carolina Crespi" userId="7cdad10e781ff918" providerId="LiveId" clId="{71205A20-C733-4E93-972A-1E11AC62D16E}" dt="2025-04-10T08:19:04.698" v="2076" actId="14100"/>
          <ac:cxnSpMkLst>
            <pc:docMk/>
            <pc:sldMk cId="2529356382" sldId="297"/>
            <ac:cxnSpMk id="16" creationId="{D60BE9EB-DC88-0426-CCD7-486EB5BED3BF}"/>
          </ac:cxnSpMkLst>
        </pc:cxnChg>
        <pc:cxnChg chg="add mod">
          <ac:chgData name="Carolina Crespi" userId="7cdad10e781ff918" providerId="LiveId" clId="{71205A20-C733-4E93-972A-1E11AC62D16E}" dt="2025-04-10T08:17:12.556" v="2022" actId="1037"/>
          <ac:cxnSpMkLst>
            <pc:docMk/>
            <pc:sldMk cId="2529356382" sldId="297"/>
            <ac:cxnSpMk id="38" creationId="{BF457CAC-2530-CCAF-7FCF-B1A2910C6848}"/>
          </ac:cxnSpMkLst>
        </pc:cxnChg>
        <pc:cxnChg chg="add mod">
          <ac:chgData name="Carolina Crespi" userId="7cdad10e781ff918" providerId="LiveId" clId="{71205A20-C733-4E93-972A-1E11AC62D16E}" dt="2025-04-10T08:17:33.878" v="2055" actId="1038"/>
          <ac:cxnSpMkLst>
            <pc:docMk/>
            <pc:sldMk cId="2529356382" sldId="297"/>
            <ac:cxnSpMk id="39" creationId="{37D40C10-2E3B-C5B9-089D-F2C372400A4D}"/>
          </ac:cxnSpMkLst>
        </pc:cxnChg>
      </pc:sldChg>
      <pc:sldChg chg="addSp delSp modSp add del mod">
        <pc:chgData name="Carolina Crespi" userId="7cdad10e781ff918" providerId="LiveId" clId="{71205A20-C733-4E93-972A-1E11AC62D16E}" dt="2025-04-10T15:23:56.060" v="2622" actId="47"/>
        <pc:sldMkLst>
          <pc:docMk/>
          <pc:sldMk cId="2900926246" sldId="298"/>
        </pc:sldMkLst>
      </pc:sldChg>
      <pc:sldChg chg="addSp delSp modSp add mod">
        <pc:chgData name="Carolina Crespi" userId="7cdad10e781ff918" providerId="LiveId" clId="{71205A20-C733-4E93-972A-1E11AC62D16E}" dt="2025-04-12T15:12:46.236" v="7422" actId="1076"/>
        <pc:sldMkLst>
          <pc:docMk/>
          <pc:sldMk cId="474778442" sldId="299"/>
        </pc:sldMkLst>
        <pc:spChg chg="add mod">
          <ac:chgData name="Carolina Crespi" userId="7cdad10e781ff918" providerId="LiveId" clId="{71205A20-C733-4E93-972A-1E11AC62D16E}" dt="2025-04-12T15:12:46.236" v="7422" actId="1076"/>
          <ac:spMkLst>
            <pc:docMk/>
            <pc:sldMk cId="474778442" sldId="299"/>
            <ac:spMk id="3" creationId="{07F06A07-2229-4B7E-074A-33AFC7815AE2}"/>
          </ac:spMkLst>
        </pc:spChg>
        <pc:graphicFrameChg chg="mod">
          <ac:chgData name="Carolina Crespi" userId="7cdad10e781ff918" providerId="LiveId" clId="{71205A20-C733-4E93-972A-1E11AC62D16E}" dt="2025-04-11T16:51:44.247" v="5634" actId="14100"/>
          <ac:graphicFrameMkLst>
            <pc:docMk/>
            <pc:sldMk cId="474778442" sldId="299"/>
            <ac:graphicFrameMk id="10" creationId="{F1124547-20D3-2B9E-54EA-E713FA3D0D81}"/>
          </ac:graphicFrameMkLst>
        </pc:graphicFrameChg>
      </pc:sldChg>
      <pc:sldChg chg="add del">
        <pc:chgData name="Carolina Crespi" userId="7cdad10e781ff918" providerId="LiveId" clId="{71205A20-C733-4E93-972A-1E11AC62D16E}" dt="2025-04-10T15:23:57.147" v="2623" actId="47"/>
        <pc:sldMkLst>
          <pc:docMk/>
          <pc:sldMk cId="743996246" sldId="300"/>
        </pc:sldMkLst>
      </pc:sldChg>
      <pc:sldChg chg="addSp delSp modSp add del mod">
        <pc:chgData name="Carolina Crespi" userId="7cdad10e781ff918" providerId="LiveId" clId="{71205A20-C733-4E93-972A-1E11AC62D16E}" dt="2025-04-10T15:18:40.298" v="2609" actId="47"/>
        <pc:sldMkLst>
          <pc:docMk/>
          <pc:sldMk cId="213489000" sldId="301"/>
        </pc:sldMkLst>
      </pc:sldChg>
      <pc:sldChg chg="addSp delSp modSp add del mod">
        <pc:chgData name="Carolina Crespi" userId="7cdad10e781ff918" providerId="LiveId" clId="{71205A20-C733-4E93-972A-1E11AC62D16E}" dt="2025-04-10T14:17:57.179" v="2431" actId="47"/>
        <pc:sldMkLst>
          <pc:docMk/>
          <pc:sldMk cId="3819014633" sldId="301"/>
        </pc:sldMkLst>
      </pc:sldChg>
      <pc:sldChg chg="addSp delSp modSp add mod">
        <pc:chgData name="Carolina Crespi" userId="7cdad10e781ff918" providerId="LiveId" clId="{71205A20-C733-4E93-972A-1E11AC62D16E}" dt="2025-04-12T15:14:41.717" v="7430"/>
        <pc:sldMkLst>
          <pc:docMk/>
          <pc:sldMk cId="749766469" sldId="302"/>
        </pc:sldMkLst>
        <pc:spChg chg="add del mod">
          <ac:chgData name="Carolina Crespi" userId="7cdad10e781ff918" providerId="LiveId" clId="{71205A20-C733-4E93-972A-1E11AC62D16E}" dt="2025-04-11T09:03:49.384" v="3431" actId="20577"/>
          <ac:spMkLst>
            <pc:docMk/>
            <pc:sldMk cId="749766469" sldId="302"/>
            <ac:spMk id="3" creationId="{8430C0EE-04D1-18D4-FE01-C61460BD6A65}"/>
          </ac:spMkLst>
        </pc:spChg>
        <pc:spChg chg="add mod">
          <ac:chgData name="Carolina Crespi" userId="7cdad10e781ff918" providerId="LiveId" clId="{71205A20-C733-4E93-972A-1E11AC62D16E}" dt="2025-04-12T15:14:41.717" v="7430"/>
          <ac:spMkLst>
            <pc:docMk/>
            <pc:sldMk cId="749766469" sldId="302"/>
            <ac:spMk id="4" creationId="{7D5BEB41-5E6B-D830-C443-9543BF475942}"/>
          </ac:spMkLst>
        </pc:spChg>
        <pc:spChg chg="add mod">
          <ac:chgData name="Carolina Crespi" userId="7cdad10e781ff918" providerId="LiveId" clId="{71205A20-C733-4E93-972A-1E11AC62D16E}" dt="2025-04-11T09:10:23.799" v="3500"/>
          <ac:spMkLst>
            <pc:docMk/>
            <pc:sldMk cId="749766469" sldId="302"/>
            <ac:spMk id="9" creationId="{9636B99B-9E7F-3B85-9195-D309A16717F9}"/>
          </ac:spMkLst>
        </pc:spChg>
        <pc:spChg chg="mod">
          <ac:chgData name="Carolina Crespi" userId="7cdad10e781ff918" providerId="LiveId" clId="{71205A20-C733-4E93-972A-1E11AC62D16E}" dt="2025-04-10T15:18:38.069" v="2608" actId="208"/>
          <ac:spMkLst>
            <pc:docMk/>
            <pc:sldMk cId="749766469" sldId="302"/>
            <ac:spMk id="15" creationId="{B5C9B593-8B41-68CC-58A4-8FAF7467D4A3}"/>
          </ac:spMkLst>
        </pc:spChg>
        <pc:graphicFrameChg chg="add mod modGraphic">
          <ac:chgData name="Carolina Crespi" userId="7cdad10e781ff918" providerId="LiveId" clId="{71205A20-C733-4E93-972A-1E11AC62D16E}" dt="2025-04-11T18:29:44.473" v="6505" actId="207"/>
          <ac:graphicFrameMkLst>
            <pc:docMk/>
            <pc:sldMk cId="749766469" sldId="302"/>
            <ac:graphicFrameMk id="10" creationId="{39A16D27-D164-02F4-1CAF-1A278D882EA3}"/>
          </ac:graphicFrameMkLst>
        </pc:graphicFrameChg>
      </pc:sldChg>
      <pc:sldChg chg="delSp modSp add del mod">
        <pc:chgData name="Carolina Crespi" userId="7cdad10e781ff918" providerId="LiveId" clId="{71205A20-C733-4E93-972A-1E11AC62D16E}" dt="2025-04-10T15:24:31.225" v="2633" actId="47"/>
        <pc:sldMkLst>
          <pc:docMk/>
          <pc:sldMk cId="2232801034" sldId="303"/>
        </pc:sldMkLst>
      </pc:sldChg>
      <pc:sldChg chg="addSp delSp modSp add del mod ord">
        <pc:chgData name="Carolina Crespi" userId="7cdad10e781ff918" providerId="LiveId" clId="{71205A20-C733-4E93-972A-1E11AC62D16E}" dt="2025-04-11T16:38:22.843" v="5432" actId="47"/>
        <pc:sldMkLst>
          <pc:docMk/>
          <pc:sldMk cId="2306744023" sldId="303"/>
        </pc:sldMkLst>
      </pc:sldChg>
      <pc:sldChg chg="add del">
        <pc:chgData name="Carolina Crespi" userId="7cdad10e781ff918" providerId="LiveId" clId="{71205A20-C733-4E93-972A-1E11AC62D16E}" dt="2025-04-10T15:32:41.857" v="2639" actId="2890"/>
        <pc:sldMkLst>
          <pc:docMk/>
          <pc:sldMk cId="3864072548" sldId="303"/>
        </pc:sldMkLst>
      </pc:sldChg>
      <pc:sldChg chg="addSp delSp modSp add mod ord modNotesTx">
        <pc:chgData name="Carolina Crespi" userId="7cdad10e781ff918" providerId="LiveId" clId="{71205A20-C733-4E93-972A-1E11AC62D16E}" dt="2025-04-16T13:36:18.349" v="7828" actId="113"/>
        <pc:sldMkLst>
          <pc:docMk/>
          <pc:sldMk cId="4220102978" sldId="304"/>
        </pc:sldMkLst>
        <pc:spChg chg="mod">
          <ac:chgData name="Carolina Crespi" userId="7cdad10e781ff918" providerId="LiveId" clId="{71205A20-C733-4E93-972A-1E11AC62D16E}" dt="2025-04-10T16:23:32.343" v="2683" actId="20577"/>
          <ac:spMkLst>
            <pc:docMk/>
            <pc:sldMk cId="4220102978" sldId="304"/>
            <ac:spMk id="3" creationId="{7C994E91-56C9-03A9-E8B0-5A239F18DAB1}"/>
          </ac:spMkLst>
        </pc:spChg>
        <pc:spChg chg="add mod">
          <ac:chgData name="Carolina Crespi" userId="7cdad10e781ff918" providerId="LiveId" clId="{71205A20-C733-4E93-972A-1E11AC62D16E}" dt="2025-04-11T17:12:48.001" v="5782" actId="1076"/>
          <ac:spMkLst>
            <pc:docMk/>
            <pc:sldMk cId="4220102978" sldId="304"/>
            <ac:spMk id="5" creationId="{FBBDBBF6-790F-69A8-4EDD-49E642073620}"/>
          </ac:spMkLst>
        </pc:spChg>
        <pc:spChg chg="add mod">
          <ac:chgData name="Carolina Crespi" userId="7cdad10e781ff918" providerId="LiveId" clId="{71205A20-C733-4E93-972A-1E11AC62D16E}" dt="2025-04-12T15:15:31.111" v="7438" actId="1076"/>
          <ac:spMkLst>
            <pc:docMk/>
            <pc:sldMk cId="4220102978" sldId="304"/>
            <ac:spMk id="8" creationId="{170559BE-2F55-60A0-9CEB-E2C1B3FDA641}"/>
          </ac:spMkLst>
        </pc:spChg>
        <pc:picChg chg="add mod">
          <ac:chgData name="Carolina Crespi" userId="7cdad10e781ff918" providerId="LiveId" clId="{71205A20-C733-4E93-972A-1E11AC62D16E}" dt="2025-04-12T15:15:21.101" v="7433" actId="1076"/>
          <ac:picMkLst>
            <pc:docMk/>
            <pc:sldMk cId="4220102978" sldId="304"/>
            <ac:picMk id="4" creationId="{B13ADEB1-C83C-52DF-6948-05FC44D4BB0C}"/>
          </ac:picMkLst>
        </pc:picChg>
        <pc:picChg chg="add mod">
          <ac:chgData name="Carolina Crespi" userId="7cdad10e781ff918" providerId="LiveId" clId="{71205A20-C733-4E93-972A-1E11AC62D16E}" dt="2025-04-11T16:57:49.900" v="5714" actId="1076"/>
          <ac:picMkLst>
            <pc:docMk/>
            <pc:sldMk cId="4220102978" sldId="304"/>
            <ac:picMk id="6" creationId="{17CFB304-B9AB-85CF-D0DE-CBCB940CF027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2T11:39:47.865" v="7258" actId="47"/>
        <pc:sldMkLst>
          <pc:docMk/>
          <pc:sldMk cId="2020957596" sldId="305"/>
        </pc:sldMkLst>
      </pc:sldChg>
      <pc:sldChg chg="addSp modSp add del mod ord">
        <pc:chgData name="Carolina Crespi" userId="7cdad10e781ff918" providerId="LiveId" clId="{71205A20-C733-4E93-972A-1E11AC62D16E}" dt="2025-04-11T09:45:45.191" v="3616" actId="47"/>
        <pc:sldMkLst>
          <pc:docMk/>
          <pc:sldMk cId="1268881690" sldId="306"/>
        </pc:sldMkLst>
      </pc:sldChg>
      <pc:sldChg chg="addSp delSp modSp add del mod">
        <pc:chgData name="Carolina Crespi" userId="7cdad10e781ff918" providerId="LiveId" clId="{71205A20-C733-4E93-972A-1E11AC62D16E}" dt="2025-04-10T18:52:58.400" v="3146" actId="47"/>
        <pc:sldMkLst>
          <pc:docMk/>
          <pc:sldMk cId="1828940492" sldId="307"/>
        </pc:sldMkLst>
      </pc:sldChg>
      <pc:sldChg chg="addSp delSp modSp add mod">
        <pc:chgData name="Carolina Crespi" userId="7cdad10e781ff918" providerId="LiveId" clId="{71205A20-C733-4E93-972A-1E11AC62D16E}" dt="2025-04-13T07:54:25.851" v="7823" actId="1076"/>
        <pc:sldMkLst>
          <pc:docMk/>
          <pc:sldMk cId="304429315" sldId="308"/>
        </pc:sldMkLst>
        <pc:spChg chg="mod">
          <ac:chgData name="Carolina Crespi" userId="7cdad10e781ff918" providerId="LiveId" clId="{71205A20-C733-4E93-972A-1E11AC62D16E}" dt="2025-04-11T08:39:44.768" v="3302" actId="20577"/>
          <ac:spMkLst>
            <pc:docMk/>
            <pc:sldMk cId="304429315" sldId="308"/>
            <ac:spMk id="8" creationId="{28BA0E06-1EC1-3FDB-0FFF-0B796B6130D0}"/>
          </ac:spMkLst>
        </pc:spChg>
        <pc:spChg chg="add mod">
          <ac:chgData name="Carolina Crespi" userId="7cdad10e781ff918" providerId="LiveId" clId="{71205A20-C733-4E93-972A-1E11AC62D16E}" dt="2025-04-13T07:54:25.851" v="7823" actId="1076"/>
          <ac:spMkLst>
            <pc:docMk/>
            <pc:sldMk cId="304429315" sldId="308"/>
            <ac:spMk id="10" creationId="{7C61D3BF-230C-1AA0-76FD-762BA7F0D385}"/>
          </ac:spMkLst>
        </pc:spChg>
        <pc:spChg chg="add mod">
          <ac:chgData name="Carolina Crespi" userId="7cdad10e781ff918" providerId="LiveId" clId="{71205A20-C733-4E93-972A-1E11AC62D16E}" dt="2025-04-12T15:12:55.284" v="7425"/>
          <ac:spMkLst>
            <pc:docMk/>
            <pc:sldMk cId="304429315" sldId="308"/>
            <ac:spMk id="12" creationId="{85EE38CA-393D-0465-EEC3-A8BE6C893C9E}"/>
          </ac:spMkLst>
        </pc:spChg>
        <pc:graphicFrameChg chg="add mod">
          <ac:chgData name="Carolina Crespi" userId="7cdad10e781ff918" providerId="LiveId" clId="{71205A20-C733-4E93-972A-1E11AC62D16E}" dt="2025-04-11T18:28:58.403" v="6503" actId="20577"/>
          <ac:graphicFrameMkLst>
            <pc:docMk/>
            <pc:sldMk cId="304429315" sldId="308"/>
            <ac:graphicFrameMk id="7" creationId="{08D9A887-80A6-87AF-4C6E-149BDAA751FC}"/>
          </ac:graphicFrameMkLst>
        </pc:graphicFrameChg>
        <pc:picChg chg="add mod">
          <ac:chgData name="Carolina Crespi" userId="7cdad10e781ff918" providerId="LiveId" clId="{71205A20-C733-4E93-972A-1E11AC62D16E}" dt="2025-04-13T07:54:25.851" v="7823" actId="1076"/>
          <ac:picMkLst>
            <pc:docMk/>
            <pc:sldMk cId="304429315" sldId="308"/>
            <ac:picMk id="5" creationId="{7440B7A1-51FF-CFEC-F69B-9E1ED21F61A1}"/>
          </ac:picMkLst>
        </pc:picChg>
      </pc:sldChg>
      <pc:sldChg chg="add del">
        <pc:chgData name="Carolina Crespi" userId="7cdad10e781ff918" providerId="LiveId" clId="{71205A20-C733-4E93-972A-1E11AC62D16E}" dt="2025-04-10T18:36:45.775" v="2828" actId="47"/>
        <pc:sldMkLst>
          <pc:docMk/>
          <pc:sldMk cId="1733918209" sldId="308"/>
        </pc:sldMkLst>
      </pc:sldChg>
      <pc:sldChg chg="addSp delSp modSp add mod ord">
        <pc:chgData name="Carolina Crespi" userId="7cdad10e781ff918" providerId="LiveId" clId="{71205A20-C733-4E93-972A-1E11AC62D16E}" dt="2025-04-11T16:45:25.227" v="5559" actId="20577"/>
        <pc:sldMkLst>
          <pc:docMk/>
          <pc:sldMk cId="2072731376" sldId="309"/>
        </pc:sldMkLst>
        <pc:spChg chg="add mod">
          <ac:chgData name="Carolina Crespi" userId="7cdad10e781ff918" providerId="LiveId" clId="{71205A20-C733-4E93-972A-1E11AC62D16E}" dt="2025-04-11T09:47:12.086" v="3637" actId="1076"/>
          <ac:spMkLst>
            <pc:docMk/>
            <pc:sldMk cId="2072731376" sldId="309"/>
            <ac:spMk id="8" creationId="{E4ACDF58-304C-6553-C21D-4D25FD33C96D}"/>
          </ac:spMkLst>
        </pc:spChg>
        <pc:graphicFrameChg chg="add mod">
          <ac:chgData name="Carolina Crespi" userId="7cdad10e781ff918" providerId="LiveId" clId="{71205A20-C733-4E93-972A-1E11AC62D16E}" dt="2025-04-11T16:45:25.227" v="5559" actId="20577"/>
          <ac:graphicFrameMkLst>
            <pc:docMk/>
            <pc:sldMk cId="2072731376" sldId="309"/>
            <ac:graphicFrameMk id="4" creationId="{3B9BB94C-9CA3-1434-B8DC-741DBD116338}"/>
          </ac:graphicFrameMkLst>
        </pc:graphicFrameChg>
      </pc:sldChg>
      <pc:sldChg chg="addSp delSp modSp add mod ord">
        <pc:chgData name="Carolina Crespi" userId="7cdad10e781ff918" providerId="LiveId" clId="{71205A20-C733-4E93-972A-1E11AC62D16E}" dt="2025-04-12T13:59:15.197" v="7407" actId="13782"/>
        <pc:sldMkLst>
          <pc:docMk/>
          <pc:sldMk cId="584765975" sldId="310"/>
        </pc:sldMkLst>
        <pc:spChg chg="add mod">
          <ac:chgData name="Carolina Crespi" userId="7cdad10e781ff918" providerId="LiveId" clId="{71205A20-C733-4E93-972A-1E11AC62D16E}" dt="2025-04-12T06:52:03.175" v="7165" actId="255"/>
          <ac:spMkLst>
            <pc:docMk/>
            <pc:sldMk cId="584765975" sldId="310"/>
            <ac:spMk id="3" creationId="{A5643A46-4316-570A-E1D2-8E9B42A7F8BA}"/>
          </ac:spMkLst>
        </pc:spChg>
        <pc:graphicFrameChg chg="add mod modGraphic">
          <ac:chgData name="Carolina Crespi" userId="7cdad10e781ff918" providerId="LiveId" clId="{71205A20-C733-4E93-972A-1E11AC62D16E}" dt="2025-04-12T13:59:15.197" v="7407" actId="13782"/>
          <ac:graphicFrameMkLst>
            <pc:docMk/>
            <pc:sldMk cId="584765975" sldId="310"/>
            <ac:graphicFrameMk id="8" creationId="{3F5BCAC9-4C8F-B17F-2A28-B0CD35658A7A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09:45:48.511" v="3617" actId="47"/>
        <pc:sldMkLst>
          <pc:docMk/>
          <pc:sldMk cId="475923383" sldId="311"/>
        </pc:sldMkLst>
      </pc:sldChg>
      <pc:sldChg chg="addSp delSp modSp add mod">
        <pc:chgData name="Carolina Crespi" userId="7cdad10e781ff918" providerId="LiveId" clId="{71205A20-C733-4E93-972A-1E11AC62D16E}" dt="2025-04-11T18:52:05.938" v="6785" actId="1076"/>
        <pc:sldMkLst>
          <pc:docMk/>
          <pc:sldMk cId="184273506" sldId="312"/>
        </pc:sldMkLst>
        <pc:spChg chg="mod">
          <ac:chgData name="Carolina Crespi" userId="7cdad10e781ff918" providerId="LiveId" clId="{71205A20-C733-4E93-972A-1E11AC62D16E}" dt="2025-04-11T09:49:31.094" v="3641" actId="20577"/>
          <ac:spMkLst>
            <pc:docMk/>
            <pc:sldMk cId="184273506" sldId="312"/>
            <ac:spMk id="5" creationId="{CDA6F60A-46C4-4FA9-EAEA-DF7BC16A206D}"/>
          </ac:spMkLst>
        </pc:spChg>
        <pc:graphicFrameChg chg="add mod">
          <ac:chgData name="Carolina Crespi" userId="7cdad10e781ff918" providerId="LiveId" clId="{71205A20-C733-4E93-972A-1E11AC62D16E}" dt="2025-04-11T18:28:12.283" v="6491" actId="207"/>
          <ac:graphicFrameMkLst>
            <pc:docMk/>
            <pc:sldMk cId="184273506" sldId="312"/>
            <ac:graphicFrameMk id="4" creationId="{1E600211-3F93-E565-4973-D28ABDC340B2}"/>
          </ac:graphicFrameMkLst>
        </pc:graphicFrameChg>
        <pc:picChg chg="add mod">
          <ac:chgData name="Carolina Crespi" userId="7cdad10e781ff918" providerId="LiveId" clId="{71205A20-C733-4E93-972A-1E11AC62D16E}" dt="2025-04-11T18:52:05.938" v="6785" actId="1076"/>
          <ac:picMkLst>
            <pc:docMk/>
            <pc:sldMk cId="184273506" sldId="312"/>
            <ac:picMk id="8" creationId="{B1CA6EA9-EE9F-3EEF-C5D8-7DD31A140C3F}"/>
          </ac:picMkLst>
        </pc:picChg>
      </pc:sldChg>
      <pc:sldChg chg="addSp delSp modSp add mod ord modShow">
        <pc:chgData name="Carolina Crespi" userId="7cdad10e781ff918" providerId="LiveId" clId="{71205A20-C733-4E93-972A-1E11AC62D16E}" dt="2025-04-12T11:50:54.642" v="7296"/>
        <pc:sldMkLst>
          <pc:docMk/>
          <pc:sldMk cId="131038196" sldId="313"/>
        </pc:sldMkLst>
        <pc:spChg chg="mod">
          <ac:chgData name="Carolina Crespi" userId="7cdad10e781ff918" providerId="LiveId" clId="{71205A20-C733-4E93-972A-1E11AC62D16E}" dt="2025-04-11T09:51:33.660" v="3650" actId="113"/>
          <ac:spMkLst>
            <pc:docMk/>
            <pc:sldMk cId="131038196" sldId="313"/>
            <ac:spMk id="2" creationId="{3E02B137-ECAD-BD6C-1951-76C088141B1B}"/>
          </ac:spMkLst>
        </pc:spChg>
        <pc:spChg chg="add mod">
          <ac:chgData name="Carolina Crespi" userId="7cdad10e781ff918" providerId="LiveId" clId="{71205A20-C733-4E93-972A-1E11AC62D16E}" dt="2025-04-11T17:01:09.063" v="5732" actId="255"/>
          <ac:spMkLst>
            <pc:docMk/>
            <pc:sldMk cId="131038196" sldId="313"/>
            <ac:spMk id="4" creationId="{4F485AFB-CD29-93AA-81BE-77E0E7CED1AC}"/>
          </ac:spMkLst>
        </pc:spChg>
        <pc:spChg chg="add mod">
          <ac:chgData name="Carolina Crespi" userId="7cdad10e781ff918" providerId="LiveId" clId="{71205A20-C733-4E93-972A-1E11AC62D16E}" dt="2025-04-12T11:50:54.642" v="7296"/>
          <ac:spMkLst>
            <pc:docMk/>
            <pc:sldMk cId="131038196" sldId="313"/>
            <ac:spMk id="8" creationId="{5E94DFCF-1231-B77D-8C8F-364B4F76FBAE}"/>
          </ac:spMkLst>
        </pc:spChg>
        <pc:picChg chg="add mod">
          <ac:chgData name="Carolina Crespi" userId="7cdad10e781ff918" providerId="LiveId" clId="{71205A20-C733-4E93-972A-1E11AC62D16E}" dt="2025-04-11T17:01:18.011" v="5740" actId="1076"/>
          <ac:picMkLst>
            <pc:docMk/>
            <pc:sldMk cId="131038196" sldId="313"/>
            <ac:picMk id="5" creationId="{346D2399-1396-8DB3-4CF1-05A731FB3799}"/>
          </ac:picMkLst>
        </pc:picChg>
        <pc:picChg chg="add mod">
          <ac:chgData name="Carolina Crespi" userId="7cdad10e781ff918" providerId="LiveId" clId="{71205A20-C733-4E93-972A-1E11AC62D16E}" dt="2025-04-11T17:01:16.985" v="5739" actId="1076"/>
          <ac:picMkLst>
            <pc:docMk/>
            <pc:sldMk cId="131038196" sldId="313"/>
            <ac:picMk id="6" creationId="{1E9EE43F-2CC5-C01A-60E6-09D3C25E2970}"/>
          </ac:picMkLst>
        </pc:picChg>
        <pc:picChg chg="add mod">
          <ac:chgData name="Carolina Crespi" userId="7cdad10e781ff918" providerId="LiveId" clId="{71205A20-C733-4E93-972A-1E11AC62D16E}" dt="2025-04-11T17:01:14.835" v="5737" actId="1076"/>
          <ac:picMkLst>
            <pc:docMk/>
            <pc:sldMk cId="131038196" sldId="313"/>
            <ac:picMk id="7" creationId="{DBCE428E-8BEB-2716-9E99-0677303F8EBB}"/>
          </ac:picMkLst>
        </pc:picChg>
      </pc:sldChg>
      <pc:sldChg chg="addSp delSp modSp add del mod">
        <pc:chgData name="Carolina Crespi" userId="7cdad10e781ff918" providerId="LiveId" clId="{71205A20-C733-4E93-972A-1E11AC62D16E}" dt="2025-04-11T16:58:34.840" v="5716" actId="47"/>
        <pc:sldMkLst>
          <pc:docMk/>
          <pc:sldMk cId="1274650937" sldId="314"/>
        </pc:sldMkLst>
      </pc:sldChg>
      <pc:sldChg chg="addSp delSp modSp add del mod ord">
        <pc:chgData name="Carolina Crespi" userId="7cdad10e781ff918" providerId="LiveId" clId="{71205A20-C733-4E93-972A-1E11AC62D16E}" dt="2025-04-12T11:53:32.263" v="7323" actId="47"/>
        <pc:sldMkLst>
          <pc:docMk/>
          <pc:sldMk cId="2155389748" sldId="315"/>
        </pc:sldMkLst>
      </pc:sldChg>
      <pc:sldChg chg="addSp delSp modSp add mod ord">
        <pc:chgData name="Carolina Crespi" userId="7cdad10e781ff918" providerId="LiveId" clId="{71205A20-C733-4E93-972A-1E11AC62D16E}" dt="2025-04-12T15:33:46.074" v="7630" actId="1076"/>
        <pc:sldMkLst>
          <pc:docMk/>
          <pc:sldMk cId="3439639082" sldId="316"/>
        </pc:sldMkLst>
        <pc:spChg chg="add mod">
          <ac:chgData name="Carolina Crespi" userId="7cdad10e781ff918" providerId="LiveId" clId="{71205A20-C733-4E93-972A-1E11AC62D16E}" dt="2025-04-12T11:50:08.728" v="7287"/>
          <ac:spMkLst>
            <pc:docMk/>
            <pc:sldMk cId="3439639082" sldId="316"/>
            <ac:spMk id="5" creationId="{45255ED1-E1D6-E617-3FD1-B109198EE491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8" creationId="{6C6EB92E-2AFB-2B56-8613-62337E1654E3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0" creationId="{6462CEB1-CF6A-B02D-C011-F3EE7974F965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1" creationId="{B4B288A7-6F31-915A-B06B-72644337E9B5}"/>
          </ac:spMkLst>
        </pc:spChg>
        <pc:graphicFrameChg chg="add mod modGraphic">
          <ac:chgData name="Carolina Crespi" userId="7cdad10e781ff918" providerId="LiveId" clId="{71205A20-C733-4E93-972A-1E11AC62D16E}" dt="2025-04-12T11:50:32.409" v="7293" actId="207"/>
          <ac:graphicFrameMkLst>
            <pc:docMk/>
            <pc:sldMk cId="3439639082" sldId="316"/>
            <ac:graphicFrameMk id="4" creationId="{D6CE65D6-81F9-B973-ED13-188F381FDD19}"/>
          </ac:graphicFrameMkLst>
        </pc:graphicFrameChg>
        <pc:picChg chg="add mod">
          <ac:chgData name="Carolina Crespi" userId="7cdad10e781ff918" providerId="LiveId" clId="{71205A20-C733-4E93-972A-1E11AC62D16E}" dt="2025-04-11T09:55:37.355" v="3692"/>
          <ac:picMkLst>
            <pc:docMk/>
            <pc:sldMk cId="3439639082" sldId="316"/>
            <ac:picMk id="12" creationId="{F8214D64-C259-F205-0075-3B0475343180}"/>
          </ac:picMkLst>
        </pc:picChg>
        <pc:picChg chg="add mod">
          <ac:chgData name="Carolina Crespi" userId="7cdad10e781ff918" providerId="LiveId" clId="{71205A20-C733-4E93-972A-1E11AC62D16E}" dt="2025-04-12T15:33:43.819" v="7629" actId="1076"/>
          <ac:picMkLst>
            <pc:docMk/>
            <pc:sldMk cId="3439639082" sldId="316"/>
            <ac:picMk id="13" creationId="{E600046E-F4F8-94C4-EBC1-CA6D7E275730}"/>
          </ac:picMkLst>
        </pc:picChg>
        <pc:picChg chg="add mod">
          <ac:chgData name="Carolina Crespi" userId="7cdad10e781ff918" providerId="LiveId" clId="{71205A20-C733-4E93-972A-1E11AC62D16E}" dt="2025-04-12T15:33:46.074" v="7630" actId="1076"/>
          <ac:picMkLst>
            <pc:docMk/>
            <pc:sldMk cId="3439639082" sldId="316"/>
            <ac:picMk id="14" creationId="{159BCBE5-68AB-67C2-F5FE-833C6B3DC31F}"/>
          </ac:picMkLst>
        </pc:picChg>
      </pc:sldChg>
      <pc:sldChg chg="addSp delSp modSp add del mod setBg">
        <pc:chgData name="Carolina Crespi" userId="7cdad10e781ff918" providerId="LiveId" clId="{71205A20-C733-4E93-972A-1E11AC62D16E}" dt="2025-04-12T11:20:22.640" v="7250" actId="47"/>
        <pc:sldMkLst>
          <pc:docMk/>
          <pc:sldMk cId="1341028340" sldId="317"/>
        </pc:sldMkLst>
      </pc:sldChg>
      <pc:sldChg chg="addSp delSp modSp add mod ord">
        <pc:chgData name="Carolina Crespi" userId="7cdad10e781ff918" providerId="LiveId" clId="{71205A20-C733-4E93-972A-1E11AC62D16E}" dt="2025-04-11T18:51:37.967" v="6783" actId="113"/>
        <pc:sldMkLst>
          <pc:docMk/>
          <pc:sldMk cId="4272286824" sldId="318"/>
        </pc:sldMkLst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" creationId="{3D212D24-982B-BF1B-39FD-88230DD0ACE2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3" creationId="{2A0C434D-6A99-24EE-60F1-DF6E287E6655}"/>
          </ac:spMkLst>
        </pc:spChg>
        <pc:spChg chg="add mod">
          <ac:chgData name="Carolina Crespi" userId="7cdad10e781ff918" providerId="LiveId" clId="{71205A20-C733-4E93-972A-1E11AC62D16E}" dt="2025-04-11T16:51:27.761" v="5631" actId="1076"/>
          <ac:spMkLst>
            <pc:docMk/>
            <pc:sldMk cId="4272286824" sldId="318"/>
            <ac:spMk id="19" creationId="{CB58E18F-612B-13F2-7603-47B490B0CEB0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2" creationId="{F5A00EFF-58A6-6040-609F-CE61B569D4F7}"/>
          </ac:spMkLst>
        </pc:spChg>
        <pc:graphicFrameChg chg="add mod">
          <ac:chgData name="Carolina Crespi" userId="7cdad10e781ff918" providerId="LiveId" clId="{71205A20-C733-4E93-972A-1E11AC62D16E}" dt="2025-04-11T18:51:37.967" v="6783" actId="113"/>
          <ac:graphicFrameMkLst>
            <pc:docMk/>
            <pc:sldMk cId="4272286824" sldId="318"/>
            <ac:graphicFrameMk id="33" creationId="{5CB86AEE-2878-71EB-F926-56AF3CD0F795}"/>
          </ac:graphicFrameMkLst>
        </pc:graphicFrameChg>
      </pc:sldChg>
      <pc:sldChg chg="addSp delSp modSp add del mod ord">
        <pc:chgData name="Carolina Crespi" userId="7cdad10e781ff918" providerId="LiveId" clId="{71205A20-C733-4E93-972A-1E11AC62D16E}" dt="2025-04-11T18:27:12.050" v="6487" actId="47"/>
        <pc:sldMkLst>
          <pc:docMk/>
          <pc:sldMk cId="1147559560" sldId="319"/>
        </pc:sldMkLst>
      </pc:sldChg>
      <pc:sldChg chg="addSp delSp modSp add mod ord">
        <pc:chgData name="Carolina Crespi" userId="7cdad10e781ff918" providerId="LiveId" clId="{71205A20-C733-4E93-972A-1E11AC62D16E}" dt="2025-04-11T19:29:50.444" v="7141" actId="1076"/>
        <pc:sldMkLst>
          <pc:docMk/>
          <pc:sldMk cId="2799194267" sldId="320"/>
        </pc:sldMkLst>
        <pc:spChg chg="mod">
          <ac:chgData name="Carolina Crespi" userId="7cdad10e781ff918" providerId="LiveId" clId="{71205A20-C733-4E93-972A-1E11AC62D16E}" dt="2025-04-11T12:20:25.281" v="4204" actId="113"/>
          <ac:spMkLst>
            <pc:docMk/>
            <pc:sldMk cId="2799194267" sldId="320"/>
            <ac:spMk id="2" creationId="{89F9D33E-D839-22BE-6383-96BB65FF9C0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3" creationId="{D9596710-90DB-9A99-5311-FFB50F04072A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4" creationId="{520A80B9-5A9F-4E92-847D-69BD4C77107C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6" creationId="{0109551C-F753-1F88-8ED9-13AF75B57E68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7" creationId="{1905D863-E559-9A85-A36E-0F8143AC593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8" creationId="{FD0BEF10-B59E-1271-A362-D5B50846EBE6}"/>
          </ac:spMkLst>
        </pc:spChg>
        <pc:spChg chg="mod">
          <ac:chgData name="Carolina Crespi" userId="7cdad10e781ff918" providerId="LiveId" clId="{71205A20-C733-4E93-972A-1E11AC62D16E}" dt="2025-04-11T12:40:55.909" v="4259" actId="208"/>
          <ac:spMkLst>
            <pc:docMk/>
            <pc:sldMk cId="2799194267" sldId="320"/>
            <ac:spMk id="11" creationId="{C7A557DB-3CC2-2D74-158F-BF959073405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2" creationId="{7548EED7-1340-1EC0-8BC9-0A9CF4AD1887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4" creationId="{44087C56-1A93-0AEF-86B7-D3A98B7B70C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6" creationId="{07D373D3-0B8A-7A87-7985-20EA40DEB515}"/>
          </ac:spMkLst>
        </pc:sp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3" creationId="{A8890C96-D1BA-6B9A-FA0D-0BD7AC8F1E6C}"/>
          </ac:cxnSpMkLst>
        </pc:cxn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5" creationId="{DB38BA7C-FB2D-6607-C4B0-2EAA3A37FBF6}"/>
          </ac:cxnSpMkLst>
        </pc:cxnChg>
      </pc:sldChg>
      <pc:sldChg chg="addSp delSp modSp add del mod ord">
        <pc:chgData name="Carolina Crespi" userId="7cdad10e781ff918" providerId="LiveId" clId="{71205A20-C733-4E93-972A-1E11AC62D16E}" dt="2025-04-12T15:56:49.593" v="7815" actId="47"/>
        <pc:sldMkLst>
          <pc:docMk/>
          <pc:sldMk cId="3902961719" sldId="321"/>
        </pc:sldMkLst>
      </pc:sldChg>
      <pc:sldChg chg="addSp delSp modSp add del mod modNotesTx">
        <pc:chgData name="Carolina Crespi" userId="7cdad10e781ff918" providerId="LiveId" clId="{71205A20-C733-4E93-972A-1E11AC62D16E}" dt="2025-04-12T15:57:02.467" v="7822" actId="47"/>
        <pc:sldMkLst>
          <pc:docMk/>
          <pc:sldMk cId="2732960028" sldId="322"/>
        </pc:sldMkLst>
      </pc:sldChg>
      <pc:sldChg chg="addSp delSp modSp add del mod">
        <pc:chgData name="Carolina Crespi" userId="7cdad10e781ff918" providerId="LiveId" clId="{71205A20-C733-4E93-972A-1E11AC62D16E}" dt="2025-04-12T11:54:23.084" v="7332" actId="47"/>
        <pc:sldMkLst>
          <pc:docMk/>
          <pc:sldMk cId="2604926850" sldId="323"/>
        </pc:sldMkLst>
      </pc:sldChg>
      <pc:sldChg chg="addSp delSp modSp add mod">
        <pc:chgData name="Carolina Crespi" userId="7cdad10e781ff918" providerId="LiveId" clId="{71205A20-C733-4E93-972A-1E11AC62D16E}" dt="2025-04-11T16:04:24.679" v="5302" actId="1076"/>
        <pc:sldMkLst>
          <pc:docMk/>
          <pc:sldMk cId="1835954489" sldId="324"/>
        </pc:sldMkLst>
        <pc:picChg chg="add mod">
          <ac:chgData name="Carolina Crespi" userId="7cdad10e781ff918" providerId="LiveId" clId="{71205A20-C733-4E93-972A-1E11AC62D16E}" dt="2025-04-11T16:04:24.679" v="5302" actId="1076"/>
          <ac:picMkLst>
            <pc:docMk/>
            <pc:sldMk cId="1835954489" sldId="324"/>
            <ac:picMk id="3" creationId="{0A1E743E-2959-A3E3-96DC-247A91C85D86}"/>
          </ac:picMkLst>
        </pc:picChg>
      </pc:sldChg>
      <pc:sldChg chg="addSp delSp modSp add del mod modShow">
        <pc:chgData name="Carolina Crespi" userId="7cdad10e781ff918" providerId="LiveId" clId="{71205A20-C733-4E93-972A-1E11AC62D16E}" dt="2025-04-11T19:19:34.176" v="7016" actId="47"/>
        <pc:sldMkLst>
          <pc:docMk/>
          <pc:sldMk cId="548186066" sldId="325"/>
        </pc:sldMkLst>
      </pc:sldChg>
      <pc:sldChg chg="add del">
        <pc:chgData name="Carolina Crespi" userId="7cdad10e781ff918" providerId="LiveId" clId="{71205A20-C733-4E93-972A-1E11AC62D16E}" dt="2025-04-11T16:04:49.757" v="5303" actId="47"/>
        <pc:sldMkLst>
          <pc:docMk/>
          <pc:sldMk cId="3719698547" sldId="325"/>
        </pc:sldMkLst>
      </pc:sldChg>
      <pc:sldChg chg="addSp delSp modSp add mod">
        <pc:chgData name="Carolina Crespi" userId="7cdad10e781ff918" providerId="LiveId" clId="{71205A20-C733-4E93-972A-1E11AC62D16E}" dt="2025-04-12T15:12:50.737" v="7423"/>
        <pc:sldMkLst>
          <pc:docMk/>
          <pc:sldMk cId="1011783518" sldId="326"/>
        </pc:sldMkLst>
        <pc:spChg chg="add mod">
          <ac:chgData name="Carolina Crespi" userId="7cdad10e781ff918" providerId="LiveId" clId="{71205A20-C733-4E93-972A-1E11AC62D16E}" dt="2025-04-12T15:12:50.737" v="7423"/>
          <ac:spMkLst>
            <pc:docMk/>
            <pc:sldMk cId="1011783518" sldId="326"/>
            <ac:spMk id="3" creationId="{DB0478C6-C0BD-7816-FB3F-6280A01008B2}"/>
          </ac:spMkLst>
        </pc:spChg>
        <pc:graphicFrameChg chg="add mod modGraphic">
          <ac:chgData name="Carolina Crespi" userId="7cdad10e781ff918" providerId="LiveId" clId="{71205A20-C733-4E93-972A-1E11AC62D16E}" dt="2025-04-11T17:40:30.603" v="6301" actId="207"/>
          <ac:graphicFrameMkLst>
            <pc:docMk/>
            <pc:sldMk cId="1011783518" sldId="326"/>
            <ac:graphicFrameMk id="2" creationId="{6B759AB8-A568-BD7B-9AD0-F7BDDB4394A6}"/>
          </ac:graphicFrameMkLst>
        </pc:graphicFrameChg>
      </pc:sldChg>
      <pc:sldChg chg="modSp add del mod ord modShow">
        <pc:chgData name="Carolina Crespi" userId="7cdad10e781ff918" providerId="LiveId" clId="{71205A20-C733-4E93-972A-1E11AC62D16E}" dt="2025-04-12T11:39:45.675" v="7257" actId="47"/>
        <pc:sldMkLst>
          <pc:docMk/>
          <pc:sldMk cId="898509577" sldId="327"/>
        </pc:sldMkLst>
      </pc:sldChg>
      <pc:sldChg chg="addSp delSp modSp add mod ord">
        <pc:chgData name="Carolina Crespi" userId="7cdad10e781ff918" providerId="LiveId" clId="{71205A20-C733-4E93-972A-1E11AC62D16E}" dt="2025-04-12T11:50:40.670" v="7294" actId="207"/>
        <pc:sldMkLst>
          <pc:docMk/>
          <pc:sldMk cId="3204735951" sldId="328"/>
        </pc:sldMkLst>
        <pc:spChg chg="add mod">
          <ac:chgData name="Carolina Crespi" userId="7cdad10e781ff918" providerId="LiveId" clId="{71205A20-C733-4E93-972A-1E11AC62D16E}" dt="2025-04-12T11:50:03.355" v="7285"/>
          <ac:spMkLst>
            <pc:docMk/>
            <pc:sldMk cId="3204735951" sldId="328"/>
            <ac:spMk id="4" creationId="{A8159098-2B5D-01C8-2444-CE791787E1EB}"/>
          </ac:spMkLst>
        </pc:spChg>
        <pc:spChg chg="mod">
          <ac:chgData name="Carolina Crespi" userId="7cdad10e781ff918" providerId="LiveId" clId="{71205A20-C733-4E93-972A-1E11AC62D16E}" dt="2025-04-11T17:42:05.802" v="6303" actId="1076"/>
          <ac:spMkLst>
            <pc:docMk/>
            <pc:sldMk cId="3204735951" sldId="328"/>
            <ac:spMk id="5" creationId="{9A992003-5A38-4C39-751C-704A9CCA2485}"/>
          </ac:spMkLst>
        </pc:spChg>
        <pc:spChg chg="mod">
          <ac:chgData name="Carolina Crespi" userId="7cdad10e781ff918" providerId="LiveId" clId="{71205A20-C733-4E93-972A-1E11AC62D16E}" dt="2025-04-11T17:20:16.455" v="6087" actId="14100"/>
          <ac:spMkLst>
            <pc:docMk/>
            <pc:sldMk cId="3204735951" sldId="328"/>
            <ac:spMk id="9" creationId="{30F8CA92-C0A1-AD0E-75DF-393BAA100EA2}"/>
          </ac:spMkLst>
        </pc:spChg>
        <pc:graphicFrameChg chg="mod">
          <ac:chgData name="Carolina Crespi" userId="7cdad10e781ff918" providerId="LiveId" clId="{71205A20-C733-4E93-972A-1E11AC62D16E}" dt="2025-04-12T11:50:40.670" v="7294" actId="207"/>
          <ac:graphicFrameMkLst>
            <pc:docMk/>
            <pc:sldMk cId="3204735951" sldId="328"/>
            <ac:graphicFrameMk id="6" creationId="{59E36BB0-5FAE-0BFC-3ADE-9362D6130888}"/>
          </ac:graphicFrameMkLst>
        </pc:graphicFrameChg>
        <pc:picChg chg="mod">
          <ac:chgData name="Carolina Crespi" userId="7cdad10e781ff918" providerId="LiveId" clId="{71205A20-C733-4E93-972A-1E11AC62D16E}" dt="2025-04-11T17:20:17.492" v="6088" actId="1076"/>
          <ac:picMkLst>
            <pc:docMk/>
            <pc:sldMk cId="3204735951" sldId="328"/>
            <ac:picMk id="7" creationId="{F33C0B5C-8453-A86E-9435-640135AA35DF}"/>
          </ac:picMkLst>
        </pc:picChg>
      </pc:sldChg>
      <pc:sldChg chg="addSp delSp modSp add mod ord">
        <pc:chgData name="Carolina Crespi" userId="7cdad10e781ff918" providerId="LiveId" clId="{71205A20-C733-4E93-972A-1E11AC62D16E}" dt="2025-04-12T11:53:25.792" v="7322" actId="2084"/>
        <pc:sldMkLst>
          <pc:docMk/>
          <pc:sldMk cId="2384302877" sldId="329"/>
        </pc:sldMkLst>
        <pc:spChg chg="add mod">
          <ac:chgData name="Carolina Crespi" userId="7cdad10e781ff918" providerId="LiveId" clId="{71205A20-C733-4E93-972A-1E11AC62D16E}" dt="2025-04-11T16:56:41.192" v="5708"/>
          <ac:spMkLst>
            <pc:docMk/>
            <pc:sldMk cId="2384302877" sldId="329"/>
            <ac:spMk id="8" creationId="{260854FC-5DD3-CAEF-D5F2-B8EDDC87640E}"/>
          </ac:spMkLst>
        </pc:spChg>
        <pc:spChg chg="add mod">
          <ac:chgData name="Carolina Crespi" userId="7cdad10e781ff918" providerId="LiveId" clId="{71205A20-C733-4E93-972A-1E11AC62D16E}" dt="2025-04-11T18:31:06.792" v="6511"/>
          <ac:spMkLst>
            <pc:docMk/>
            <pc:sldMk cId="2384302877" sldId="329"/>
            <ac:spMk id="9" creationId="{9829C834-DE39-1774-BC1E-FA6A1D71906A}"/>
          </ac:spMkLst>
        </pc:spChg>
        <pc:spChg chg="add mod">
          <ac:chgData name="Carolina Crespi" userId="7cdad10e781ff918" providerId="LiveId" clId="{71205A20-C733-4E93-972A-1E11AC62D16E}" dt="2025-04-11T18:31:17.933" v="6515"/>
          <ac:spMkLst>
            <pc:docMk/>
            <pc:sldMk cId="2384302877" sldId="329"/>
            <ac:spMk id="14" creationId="{4A1E952E-4571-C773-FA08-7F7746A700C6}"/>
          </ac:spMkLst>
        </pc:spChg>
        <pc:graphicFrameChg chg="add mod">
          <ac:chgData name="Carolina Crespi" userId="7cdad10e781ff918" providerId="LiveId" clId="{71205A20-C733-4E93-972A-1E11AC62D16E}" dt="2025-04-12T11:53:25.792" v="7322" actId="2084"/>
          <ac:graphicFrameMkLst>
            <pc:docMk/>
            <pc:sldMk cId="2384302877" sldId="329"/>
            <ac:graphicFrameMk id="4" creationId="{67E1641C-961B-5443-CC12-8CADE7F3EAC7}"/>
          </ac:graphicFrameMkLst>
        </pc:graphicFrame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5" creationId="{0455C632-2708-5326-BB10-2C3301C56935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6" creationId="{5C2D08EC-810C-191E-AC14-D21B80300103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7" creationId="{808AB153-0727-9089-A5C3-0848C167FAAE}"/>
          </ac:picMkLst>
        </pc:picChg>
      </pc:sldChg>
      <pc:sldChg chg="addSp delSp modSp add mod setBg">
        <pc:chgData name="Carolina Crespi" userId="7cdad10e781ff918" providerId="LiveId" clId="{71205A20-C733-4E93-972A-1E11AC62D16E}" dt="2025-04-11T18:51:05.447" v="6779" actId="26606"/>
        <pc:sldMkLst>
          <pc:docMk/>
          <pc:sldMk cId="835084686" sldId="330"/>
        </pc:sldMkLst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5" creationId="{30E564E4-B956-12C3-065F-11D1DBF7E0D7}"/>
          </ac:spMkLst>
        </pc:spChg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19" creationId="{1327C5FF-B81D-FC50-D00F-848DD9074327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24" creationId="{27427488-068E-4B55-AC8D-CD070B8CD46D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0" creationId="{E6A0E474-BC1B-4020-8F1C-5DB17CF64AD3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2" creationId="{A20AF199-99C2-4569-9CAF-24514AE5E82A}"/>
          </ac:spMkLst>
        </pc:spChg>
        <pc:grpChg chg="add">
          <ac:chgData name="Carolina Crespi" userId="7cdad10e781ff918" providerId="LiveId" clId="{71205A20-C733-4E93-972A-1E11AC62D16E}" dt="2025-04-11T18:51:05.447" v="6779" actId="26606"/>
          <ac:grpSpMkLst>
            <pc:docMk/>
            <pc:sldMk cId="835084686" sldId="330"/>
            <ac:grpSpMk id="26" creationId="{31460D47-75CD-497D-BC88-FA41997D2E49}"/>
          </ac:grpSpMkLst>
        </pc:grpChg>
      </pc:sldChg>
      <pc:sldChg chg="delSp modSp add del mod ord">
        <pc:chgData name="Carolina Crespi" userId="7cdad10e781ff918" providerId="LiveId" clId="{71205A20-C733-4E93-972A-1E11AC62D16E}" dt="2025-04-12T11:49:14.944" v="7276" actId="47"/>
        <pc:sldMkLst>
          <pc:docMk/>
          <pc:sldMk cId="3927755542" sldId="331"/>
        </pc:sldMkLst>
      </pc:sldChg>
      <pc:sldChg chg="add del">
        <pc:chgData name="Carolina Crespi" userId="7cdad10e781ff918" providerId="LiveId" clId="{71205A20-C733-4E93-972A-1E11AC62D16E}" dt="2025-04-11T17:32:36.860" v="6224" actId="47"/>
        <pc:sldMkLst>
          <pc:docMk/>
          <pc:sldMk cId="1493120090" sldId="332"/>
        </pc:sldMkLst>
      </pc:sldChg>
      <pc:sldChg chg="addSp delSp modSp add mod">
        <pc:chgData name="Carolina Crespi" userId="7cdad10e781ff918" providerId="LiveId" clId="{71205A20-C733-4E93-972A-1E11AC62D16E}" dt="2025-04-11T19:18:58.542" v="7015" actId="14100"/>
        <pc:sldMkLst>
          <pc:docMk/>
          <pc:sldMk cId="3651836196" sldId="332"/>
        </pc:sldMkLst>
        <pc:spChg chg="mod">
          <ac:chgData name="Carolina Crespi" userId="7cdad10e781ff918" providerId="LiveId" clId="{71205A20-C733-4E93-972A-1E11AC62D16E}" dt="2025-04-11T19:18:28.599" v="7002" actId="1076"/>
          <ac:spMkLst>
            <pc:docMk/>
            <pc:sldMk cId="3651836196" sldId="332"/>
            <ac:spMk id="10" creationId="{541EBCB3-6D6D-4E86-B284-12D5BC75B833}"/>
          </ac:spMkLst>
        </pc:spChg>
        <pc:graphicFrameChg chg="add mod">
          <ac:chgData name="Carolina Crespi" userId="7cdad10e781ff918" providerId="LiveId" clId="{71205A20-C733-4E93-972A-1E11AC62D16E}" dt="2025-04-11T19:18:58.542" v="7015" actId="14100"/>
          <ac:graphicFrameMkLst>
            <pc:docMk/>
            <pc:sldMk cId="3651836196" sldId="332"/>
            <ac:graphicFrameMk id="15" creationId="{C7B54C85-83B1-608B-D91C-1FC61C79461A}"/>
          </ac:graphicFrameMkLst>
        </pc:graphicFrame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4" creationId="{460D1D54-1E23-6C1C-A5E8-260CFC0BB3A9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8" creationId="{D4FD259C-B177-F304-DEFA-BF5992893078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11" creationId="{F12F4337-B55E-501A-5E75-E6B46B927E4D}"/>
          </ac:picMkLst>
        </pc:picChg>
      </pc:sldChg>
      <pc:sldChg chg="add del">
        <pc:chgData name="Carolina Crespi" userId="7cdad10e781ff918" providerId="LiveId" clId="{71205A20-C733-4E93-972A-1E11AC62D16E}" dt="2025-04-11T18:24:06.624" v="6421" actId="47"/>
        <pc:sldMkLst>
          <pc:docMk/>
          <pc:sldMk cId="54931391" sldId="333"/>
        </pc:sldMkLst>
      </pc:sldChg>
      <pc:sldChg chg="addSp delSp modSp add mod">
        <pc:chgData name="Carolina Crespi" userId="7cdad10e781ff918" providerId="LiveId" clId="{71205A20-C733-4E93-972A-1E11AC62D16E}" dt="2025-04-12T06:51:54.098" v="7164" actId="1076"/>
        <pc:sldMkLst>
          <pc:docMk/>
          <pc:sldMk cId="1323229436" sldId="333"/>
        </pc:sldMkLst>
        <pc:spChg chg="mod">
          <ac:chgData name="Carolina Crespi" userId="7cdad10e781ff918" providerId="LiveId" clId="{71205A20-C733-4E93-972A-1E11AC62D16E}" dt="2025-04-12T06:51:54.098" v="7164" actId="1076"/>
          <ac:spMkLst>
            <pc:docMk/>
            <pc:sldMk cId="1323229436" sldId="333"/>
            <ac:spMk id="22" creationId="{0EB6E13E-9208-1A4D-3D33-9BAEA62613B9}"/>
          </ac:spMkLst>
        </pc:spChg>
        <pc:graphicFrameChg chg="add mod">
          <ac:chgData name="Carolina Crespi" userId="7cdad10e781ff918" providerId="LiveId" clId="{71205A20-C733-4E93-972A-1E11AC62D16E}" dt="2025-04-11T18:51:32.535" v="6781" actId="1076"/>
          <ac:graphicFrameMkLst>
            <pc:docMk/>
            <pc:sldMk cId="1323229436" sldId="333"/>
            <ac:graphicFrameMk id="6" creationId="{AE00FE4E-6D5A-29CA-A38A-9C7885AA9949}"/>
          </ac:graphicFrameMkLst>
        </pc:graphicFrameChg>
      </pc:sldChg>
      <pc:sldChg chg="addSp delSp modSp add mod ord delAnim modAnim">
        <pc:chgData name="Carolina Crespi" userId="7cdad10e781ff918" providerId="LiveId" clId="{71205A20-C733-4E93-972A-1E11AC62D16E}" dt="2025-04-12T15:54:19.489" v="7767" actId="27614"/>
        <pc:sldMkLst>
          <pc:docMk/>
          <pc:sldMk cId="374518015" sldId="334"/>
        </pc:sldMkLst>
        <pc:spChg chg="add mod">
          <ac:chgData name="Carolina Crespi" userId="7cdad10e781ff918" providerId="LiveId" clId="{71205A20-C733-4E93-972A-1E11AC62D16E}" dt="2025-04-11T18:37:18.291" v="6558"/>
          <ac:spMkLst>
            <pc:docMk/>
            <pc:sldMk cId="374518015" sldId="334"/>
            <ac:spMk id="4" creationId="{9A3C92C8-FE5B-81AE-64AC-1B1DEBC93AC3}"/>
          </ac:spMkLst>
        </pc:spChg>
        <pc:graphicFrameChg chg="mod">
          <ac:chgData name="Carolina Crespi" userId="7cdad10e781ff918" providerId="LiveId" clId="{71205A20-C733-4E93-972A-1E11AC62D16E}" dt="2025-04-11T18:43:28.628" v="6725"/>
          <ac:graphicFrameMkLst>
            <pc:docMk/>
            <pc:sldMk cId="374518015" sldId="334"/>
            <ac:graphicFrameMk id="6" creationId="{9E3DC62C-7EC6-9977-B080-D3E6D4A2F1CD}"/>
          </ac:graphicFrameMkLst>
        </pc:graphicFrameChg>
        <pc:picChg chg="add mod">
          <ac:chgData name="Carolina Crespi" userId="7cdad10e781ff918" providerId="LiveId" clId="{71205A20-C733-4E93-972A-1E11AC62D16E}" dt="2025-04-12T15:54:19.489" v="7767" actId="27614"/>
          <ac:picMkLst>
            <pc:docMk/>
            <pc:sldMk cId="374518015" sldId="334"/>
            <ac:picMk id="10" creationId="{0B348F67-6FD3-AC34-953D-F8D09B80FE3C}"/>
          </ac:picMkLst>
        </pc:picChg>
      </pc:sldChg>
      <pc:sldChg chg="add del">
        <pc:chgData name="Carolina Crespi" userId="7cdad10e781ff918" providerId="LiveId" clId="{71205A20-C733-4E93-972A-1E11AC62D16E}" dt="2025-04-11T18:24:04.478" v="6420" actId="47"/>
        <pc:sldMkLst>
          <pc:docMk/>
          <pc:sldMk cId="2213087164" sldId="334"/>
        </pc:sldMkLst>
      </pc:sldChg>
      <pc:sldChg chg="addSp delSp modSp add del mod ord">
        <pc:chgData name="Carolina Crespi" userId="7cdad10e781ff918" providerId="LiveId" clId="{71205A20-C733-4E93-972A-1E11AC62D16E}" dt="2025-04-11T19:18:22.243" v="7000" actId="47"/>
        <pc:sldMkLst>
          <pc:docMk/>
          <pc:sldMk cId="2865071149" sldId="335"/>
        </pc:sldMkLst>
      </pc:sldChg>
      <pc:sldChg chg="addSp delSp modSp add mod modShow">
        <pc:chgData name="Carolina Crespi" userId="7cdad10e781ff918" providerId="LiveId" clId="{71205A20-C733-4E93-972A-1E11AC62D16E}" dt="2025-04-12T15:57:00.642" v="7821" actId="1076"/>
        <pc:sldMkLst>
          <pc:docMk/>
          <pc:sldMk cId="1977855940" sldId="336"/>
        </pc:sldMkLst>
        <pc:graphicFrameChg chg="mod">
          <ac:chgData name="Carolina Crespi" userId="7cdad10e781ff918" providerId="LiveId" clId="{71205A20-C733-4E93-972A-1E11AC62D16E}" dt="2025-04-12T15:56:43.831" v="7812" actId="1036"/>
          <ac:graphicFrameMkLst>
            <pc:docMk/>
            <pc:sldMk cId="1977855940" sldId="336"/>
            <ac:graphicFrameMk id="30" creationId="{FB3D7839-3625-CB25-91FB-1574E107020E}"/>
          </ac:graphicFrameMkLst>
        </pc:graphicFrameChg>
        <pc:picChg chg="add mod">
          <ac:chgData name="Carolina Crespi" userId="7cdad10e781ff918" providerId="LiveId" clId="{71205A20-C733-4E93-972A-1E11AC62D16E}" dt="2025-04-12T15:56:47.714" v="7814" actId="1076"/>
          <ac:picMkLst>
            <pc:docMk/>
            <pc:sldMk cId="1977855940" sldId="336"/>
            <ac:picMk id="5" creationId="{744BBCEE-1C21-1678-7014-F7E5F661A4A8}"/>
          </ac:picMkLst>
        </pc:picChg>
        <pc:picChg chg="add mod">
          <ac:chgData name="Carolina Crespi" userId="7cdad10e781ff918" providerId="LiveId" clId="{71205A20-C733-4E93-972A-1E11AC62D16E}" dt="2025-04-12T15:57:00.642" v="7821" actId="1076"/>
          <ac:picMkLst>
            <pc:docMk/>
            <pc:sldMk cId="1977855940" sldId="336"/>
            <ac:picMk id="6" creationId="{F0F03E26-C851-DBC2-1E6B-A26915AF11F5}"/>
          </ac:picMkLst>
        </pc:picChg>
      </pc:sldChg>
      <pc:sldChg chg="addSp delSp modSp add mod">
        <pc:chgData name="Carolina Crespi" userId="7cdad10e781ff918" providerId="LiveId" clId="{71205A20-C733-4E93-972A-1E11AC62D16E}" dt="2025-04-11T19:31:30.261" v="7149" actId="113"/>
        <pc:sldMkLst>
          <pc:docMk/>
          <pc:sldMk cId="2714936925" sldId="337"/>
        </pc:sldMkLst>
        <pc:graphicFrameChg chg="add mod modGraphic">
          <ac:chgData name="Carolina Crespi" userId="7cdad10e781ff918" providerId="LiveId" clId="{71205A20-C733-4E93-972A-1E11AC62D16E}" dt="2025-04-11T19:31:30.261" v="7149" actId="113"/>
          <ac:graphicFrameMkLst>
            <pc:docMk/>
            <pc:sldMk cId="2714936925" sldId="337"/>
            <ac:graphicFrameMk id="4" creationId="{D4CEE902-58B8-E8F2-7639-96BEDDC403AB}"/>
          </ac:graphicFrameMkLst>
        </pc:graphicFrameChg>
      </pc:sldChg>
      <pc:sldChg chg="addSp delSp modSp add mod">
        <pc:chgData name="Carolina Crespi" userId="7cdad10e781ff918" providerId="LiveId" clId="{71205A20-C733-4E93-972A-1E11AC62D16E}" dt="2025-04-11T19:31:17.096" v="7148" actId="113"/>
        <pc:sldMkLst>
          <pc:docMk/>
          <pc:sldMk cId="2230372997" sldId="338"/>
        </pc:sldMkLst>
        <pc:graphicFrameChg chg="add mod">
          <ac:chgData name="Carolina Crespi" userId="7cdad10e781ff918" providerId="LiveId" clId="{71205A20-C733-4E93-972A-1E11AC62D16E}" dt="2025-04-11T19:31:17.096" v="7148" actId="113"/>
          <ac:graphicFrameMkLst>
            <pc:docMk/>
            <pc:sldMk cId="2230372997" sldId="338"/>
            <ac:graphicFrameMk id="5" creationId="{9EFD00C9-91EB-1401-3249-85875CE56D8D}"/>
          </ac:graphicFrameMkLst>
        </pc:graphicFrameChg>
      </pc:sldChg>
      <pc:sldChg chg="addSp delSp modSp add del mod modShow">
        <pc:chgData name="Carolina Crespi" userId="7cdad10e781ff918" providerId="LiveId" clId="{71205A20-C733-4E93-972A-1E11AC62D16E}" dt="2025-04-12T15:20:40.930" v="7533" actId="47"/>
        <pc:sldMkLst>
          <pc:docMk/>
          <pc:sldMk cId="2255242080" sldId="339"/>
        </pc:sldMkLst>
      </pc:sldChg>
      <pc:sldChg chg="addSp delSp modSp add mod setBg addAnim delAnim delDesignElem">
        <pc:chgData name="Carolina Crespi" userId="7cdad10e781ff918" providerId="LiveId" clId="{71205A20-C733-4E93-972A-1E11AC62D16E}" dt="2025-04-12T11:20:51.947" v="7256" actId="207"/>
        <pc:sldMkLst>
          <pc:docMk/>
          <pc:sldMk cId="1195304737" sldId="340"/>
        </pc:sldMkLst>
        <pc:spChg chg="mod ord">
          <ac:chgData name="Carolina Crespi" userId="7cdad10e781ff918" providerId="LiveId" clId="{71205A20-C733-4E93-972A-1E11AC62D16E}" dt="2025-04-12T11:20:38.288" v="7252" actId="207"/>
          <ac:spMkLst>
            <pc:docMk/>
            <pc:sldMk cId="1195304737" sldId="340"/>
            <ac:spMk id="2" creationId="{3E8F0301-FB64-D4C1-7EB4-9B4B290138EC}"/>
          </ac:spMkLst>
        </pc:spChg>
        <pc:spChg chg="add mod">
          <ac:chgData name="Carolina Crespi" userId="7cdad10e781ff918" providerId="LiveId" clId="{71205A20-C733-4E93-972A-1E11AC62D16E}" dt="2025-04-12T11:20:51.947" v="7256" actId="207"/>
          <ac:spMkLst>
            <pc:docMk/>
            <pc:sldMk cId="1195304737" sldId="340"/>
            <ac:spMk id="7" creationId="{B812D907-DA8C-5535-5D4A-373188760E6B}"/>
          </ac:spMkLst>
        </pc:spChg>
        <pc:spChg chg="add">
          <ac:chgData name="Carolina Crespi" userId="7cdad10e781ff918" providerId="LiveId" clId="{71205A20-C733-4E93-972A-1E11AC62D16E}" dt="2025-04-12T11:19:55.536" v="7243" actId="26606"/>
          <ac:spMkLst>
            <pc:docMk/>
            <pc:sldMk cId="1195304737" sldId="340"/>
            <ac:spMk id="22" creationId="{026A84AF-6F58-471A-BF1F-10D8C03511C4}"/>
          </ac:spMkLst>
        </pc:spChg>
        <pc:picChg chg="mod ord">
          <ac:chgData name="Carolina Crespi" userId="7cdad10e781ff918" providerId="LiveId" clId="{71205A20-C733-4E93-972A-1E11AC62D16E}" dt="2025-04-12T11:19:59.283" v="7244" actId="27614"/>
          <ac:picMkLst>
            <pc:docMk/>
            <pc:sldMk cId="1195304737" sldId="340"/>
            <ac:picMk id="5" creationId="{46755290-13BE-BB45-4F6E-A31A9929EEAF}"/>
          </ac:picMkLst>
        </pc:picChg>
        <pc:picChg chg="add mod">
          <ac:chgData name="Carolina Crespi" userId="7cdad10e781ff918" providerId="LiveId" clId="{71205A20-C733-4E93-972A-1E11AC62D16E}" dt="2025-04-12T11:20:17.722" v="7249" actId="1076"/>
          <ac:picMkLst>
            <pc:docMk/>
            <pc:sldMk cId="1195304737" sldId="340"/>
            <ac:picMk id="10" creationId="{E418E2ED-2F69-10F3-E364-329C50F2B1F4}"/>
          </ac:picMkLst>
        </pc:picChg>
        <pc:picChg chg="add mod">
          <ac:chgData name="Carolina Crespi" userId="7cdad10e781ff918" providerId="LiveId" clId="{71205A20-C733-4E93-972A-1E11AC62D16E}" dt="2025-04-12T11:20:11.412" v="7246" actId="14100"/>
          <ac:picMkLst>
            <pc:docMk/>
            <pc:sldMk cId="1195304737" sldId="340"/>
            <ac:picMk id="13" creationId="{16FD0ACC-D9C5-BD0B-E7CD-A2C8EC0ECDFC}"/>
          </ac:picMkLst>
        </pc:picChg>
      </pc:sldChg>
      <pc:sldChg chg="addSp delSp modSp add del mod ord">
        <pc:chgData name="Carolina Crespi" userId="7cdad10e781ff918" providerId="LiveId" clId="{71205A20-C733-4E93-972A-1E11AC62D16E}" dt="2025-04-12T15:33:24.761" v="7628" actId="47"/>
        <pc:sldMkLst>
          <pc:docMk/>
          <pc:sldMk cId="2191492754" sldId="341"/>
        </pc:sldMkLst>
      </pc:sldChg>
      <pc:sldChg chg="modSp add">
        <pc:chgData name="Carolina Crespi" userId="7cdad10e781ff918" providerId="LiveId" clId="{71205A20-C733-4E93-972A-1E11AC62D16E}" dt="2025-04-12T15:20:29.347" v="7532" actId="13782"/>
        <pc:sldMkLst>
          <pc:docMk/>
          <pc:sldMk cId="1653358560" sldId="342"/>
        </pc:sldMkLst>
        <pc:graphicFrameChg chg="mod">
          <ac:chgData name="Carolina Crespi" userId="7cdad10e781ff918" providerId="LiveId" clId="{71205A20-C733-4E93-972A-1E11AC62D16E}" dt="2025-04-12T15:20:29.347" v="7532" actId="13782"/>
          <ac:graphicFrameMkLst>
            <pc:docMk/>
            <pc:sldMk cId="1653358560" sldId="342"/>
            <ac:graphicFrameMk id="4" creationId="{08E94F64-3885-6498-959B-C44A291AAC84}"/>
          </ac:graphicFrameMkLst>
        </pc:graphicFrameChg>
      </pc:sldChg>
      <pc:sldChg chg="modSp add del">
        <pc:chgData name="Carolina Crespi" userId="7cdad10e781ff918" providerId="LiveId" clId="{71205A20-C733-4E93-972A-1E11AC62D16E}" dt="2025-04-12T15:17:37.821" v="7449" actId="2890"/>
        <pc:sldMkLst>
          <pc:docMk/>
          <pc:sldMk cId="2505035290" sldId="342"/>
        </pc:sldMkLst>
      </pc:sldChg>
      <pc:sldChg chg="add">
        <pc:chgData name="Carolina Crespi" userId="7cdad10e781ff918" providerId="LiveId" clId="{71205A20-C733-4E93-972A-1E11AC62D16E}" dt="2025-04-12T15:24:37.525" v="7550"/>
        <pc:sldMkLst>
          <pc:docMk/>
          <pc:sldMk cId="217840571" sldId="343"/>
        </pc:sldMkLst>
      </pc:sldChg>
      <pc:sldChg chg="addSp modSp add mod">
        <pc:chgData name="Carolina Crespi" userId="7cdad10e781ff918" providerId="LiveId" clId="{71205A20-C733-4E93-972A-1E11AC62D16E}" dt="2025-04-12T15:33:13.385" v="7626" actId="1037"/>
        <pc:sldMkLst>
          <pc:docMk/>
          <pc:sldMk cId="81252880" sldId="344"/>
        </pc:sldMkLst>
        <pc:spChg chg="mod">
          <ac:chgData name="Carolina Crespi" userId="7cdad10e781ff918" providerId="LiveId" clId="{71205A20-C733-4E93-972A-1E11AC62D16E}" dt="2025-04-12T15:28:46.225" v="7558" actId="1076"/>
          <ac:spMkLst>
            <pc:docMk/>
            <pc:sldMk cId="81252880" sldId="344"/>
            <ac:spMk id="8" creationId="{93C2E396-6F72-1522-E425-0226632EED1C}"/>
          </ac:spMkLst>
        </pc:spChg>
        <pc:spChg chg="mod">
          <ac:chgData name="Carolina Crespi" userId="7cdad10e781ff918" providerId="LiveId" clId="{71205A20-C733-4E93-972A-1E11AC62D16E}" dt="2025-04-12T15:29:09.674" v="7567" actId="1076"/>
          <ac:spMkLst>
            <pc:docMk/>
            <pc:sldMk cId="81252880" sldId="344"/>
            <ac:spMk id="10" creationId="{1D2417B1-D699-FD3E-35F2-F6001BA9F9C9}"/>
          </ac:spMkLst>
        </pc:spChg>
        <pc:graphicFrameChg chg="mod modGraphic">
          <ac:chgData name="Carolina Crespi" userId="7cdad10e781ff918" providerId="LiveId" clId="{71205A20-C733-4E93-972A-1E11AC62D16E}" dt="2025-04-12T15:29:20.795" v="7574" actId="14734"/>
          <ac:graphicFrameMkLst>
            <pc:docMk/>
            <pc:sldMk cId="81252880" sldId="344"/>
            <ac:graphicFrameMk id="2" creationId="{D483409F-ABA0-91E3-517F-353D9E0323B4}"/>
          </ac:graphicFrameMkLst>
        </pc:graphicFrameChg>
        <pc:graphicFrameChg chg="add mod modGraphic">
          <ac:chgData name="Carolina Crespi" userId="7cdad10e781ff918" providerId="LiveId" clId="{71205A20-C733-4E93-972A-1E11AC62D16E}" dt="2025-04-12T15:32:56.117" v="7616" actId="14734"/>
          <ac:graphicFrameMkLst>
            <pc:docMk/>
            <pc:sldMk cId="81252880" sldId="344"/>
            <ac:graphicFrameMk id="11" creationId="{01450D28-EE2A-C1D5-90BD-BC74D688C1BA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2.842" v="7617" actId="1076"/>
          <ac:graphicFrameMkLst>
            <pc:docMk/>
            <pc:sldMk cId="81252880" sldId="344"/>
            <ac:graphicFrameMk id="14" creationId="{8EDB9679-3BD4-2BF5-C767-E2FDCE361825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6.885" v="7619" actId="14100"/>
          <ac:graphicFrameMkLst>
            <pc:docMk/>
            <pc:sldMk cId="81252880" sldId="344"/>
            <ac:graphicFrameMk id="17" creationId="{BEBC1271-4AFC-2E9C-B2DB-346AF7CA8635}"/>
          </ac:graphicFrameMkLst>
        </pc:graphicFrameChg>
        <pc:picChg chg="mod">
          <ac:chgData name="Carolina Crespi" userId="7cdad10e781ff918" providerId="LiveId" clId="{71205A20-C733-4E93-972A-1E11AC62D16E}" dt="2025-04-12T15:29:18.716" v="7573" actId="1076"/>
          <ac:picMkLst>
            <pc:docMk/>
            <pc:sldMk cId="81252880" sldId="344"/>
            <ac:picMk id="4" creationId="{45665C3C-1B3C-CF6C-F4B6-6F07A4544A88}"/>
          </ac:picMkLst>
        </pc:picChg>
        <pc:picChg chg="mod">
          <ac:chgData name="Carolina Crespi" userId="7cdad10e781ff918" providerId="LiveId" clId="{71205A20-C733-4E93-972A-1E11AC62D16E}" dt="2025-04-12T15:29:25.361" v="7580" actId="1037"/>
          <ac:picMkLst>
            <pc:docMk/>
            <pc:sldMk cId="81252880" sldId="344"/>
            <ac:picMk id="6" creationId="{57469DA6-A742-3475-A070-33083496A828}"/>
          </ac:picMkLst>
        </pc:picChg>
        <pc:picChg chg="add mod">
          <ac:chgData name="Carolina Crespi" userId="7cdad10e781ff918" providerId="LiveId" clId="{71205A20-C733-4E93-972A-1E11AC62D16E}" dt="2025-04-12T15:31:08.764" v="7589" actId="1076"/>
          <ac:picMkLst>
            <pc:docMk/>
            <pc:sldMk cId="81252880" sldId="344"/>
            <ac:picMk id="12" creationId="{CB338E74-798A-A8DF-D1D3-70DD2B093D92}"/>
          </ac:picMkLst>
        </pc:picChg>
        <pc:picChg chg="add mod">
          <ac:chgData name="Carolina Crespi" userId="7cdad10e781ff918" providerId="LiveId" clId="{71205A20-C733-4E93-972A-1E11AC62D16E}" dt="2025-04-12T15:33:02.842" v="7617" actId="1076"/>
          <ac:picMkLst>
            <pc:docMk/>
            <pc:sldMk cId="81252880" sldId="344"/>
            <ac:picMk id="15" creationId="{8C406D52-6CDF-6490-B3DB-B2A6415EDAF9}"/>
          </ac:picMkLst>
        </pc:picChg>
        <pc:picChg chg="add mod">
          <ac:chgData name="Carolina Crespi" userId="7cdad10e781ff918" providerId="LiveId" clId="{71205A20-C733-4E93-972A-1E11AC62D16E}" dt="2025-04-12T15:33:13.385" v="7626" actId="1037"/>
          <ac:picMkLst>
            <pc:docMk/>
            <pc:sldMk cId="81252880" sldId="344"/>
            <ac:picMk id="16" creationId="{3358DF4E-C46D-38AF-8C6B-95BCE338D3BB}"/>
          </ac:picMkLst>
        </pc:picChg>
      </pc:sldChg>
      <pc:sldChg chg="add">
        <pc:chgData name="Carolina Crespi" userId="7cdad10e781ff918" providerId="LiveId" clId="{71205A20-C733-4E93-972A-1E11AC62D16E}" dt="2025-04-12T15:34:26.998" v="7631"/>
        <pc:sldMkLst>
          <pc:docMk/>
          <pc:sldMk cId="3810402709" sldId="345"/>
        </pc:sldMkLst>
      </pc:sldChg>
      <pc:sldChg chg="addSp delSp modSp add mod ord">
        <pc:chgData name="Carolina Crespi" userId="7cdad10e781ff918" providerId="LiveId" clId="{71205A20-C733-4E93-972A-1E11AC62D16E}" dt="2025-04-12T15:54:19.489" v="7768" actId="962"/>
        <pc:sldMkLst>
          <pc:docMk/>
          <pc:sldMk cId="1465522522" sldId="346"/>
        </pc:sldMkLst>
        <pc:spChg chg="mod">
          <ac:chgData name="Carolina Crespi" userId="7cdad10e781ff918" providerId="LiveId" clId="{71205A20-C733-4E93-972A-1E11AC62D16E}" dt="2025-04-12T15:35:44.122" v="7667" actId="20577"/>
          <ac:spMkLst>
            <pc:docMk/>
            <pc:sldMk cId="1465522522" sldId="346"/>
            <ac:spMk id="3" creationId="{3B7458DD-FAD4-983D-2DB2-B911401EFF78}"/>
          </ac:spMkLst>
        </pc:spChg>
        <pc:spChg chg="add mod">
          <ac:chgData name="Carolina Crespi" userId="7cdad10e781ff918" providerId="LiveId" clId="{71205A20-C733-4E93-972A-1E11AC62D16E}" dt="2025-04-12T15:37:42.437" v="7705" actId="1076"/>
          <ac:spMkLst>
            <pc:docMk/>
            <pc:sldMk cId="1465522522" sldId="346"/>
            <ac:spMk id="5" creationId="{DDBB7A89-3AC1-5462-47C1-D4D0FB8F3B3D}"/>
          </ac:spMkLst>
        </pc:spChg>
        <pc:spChg chg="mod">
          <ac:chgData name="Carolina Crespi" userId="7cdad10e781ff918" providerId="LiveId" clId="{71205A20-C733-4E93-972A-1E11AC62D16E}" dt="2025-04-12T15:35:29.603" v="7643" actId="1036"/>
          <ac:spMkLst>
            <pc:docMk/>
            <pc:sldMk cId="1465522522" sldId="346"/>
            <ac:spMk id="10" creationId="{7CFE6C76-FA86-F9B0-27A7-BA25A55EE4F6}"/>
          </ac:spMkLst>
        </pc:spChg>
        <pc:spChg chg="mod">
          <ac:chgData name="Carolina Crespi" userId="7cdad10e781ff918" providerId="LiveId" clId="{71205A20-C733-4E93-972A-1E11AC62D16E}" dt="2025-04-12T15:35:34.545" v="7651" actId="1035"/>
          <ac:spMkLst>
            <pc:docMk/>
            <pc:sldMk cId="1465522522" sldId="346"/>
            <ac:spMk id="13" creationId="{7B279891-3A59-2EEF-9439-6A010D0307D0}"/>
          </ac:spMkLst>
        </pc:spChg>
        <pc:graphicFrameChg chg="mod modGraphic">
          <ac:chgData name="Carolina Crespi" userId="7cdad10e781ff918" providerId="LiveId" clId="{71205A20-C733-4E93-972A-1E11AC62D16E}" dt="2025-04-12T15:54:19.489" v="7768" actId="962"/>
          <ac:graphicFrameMkLst>
            <pc:docMk/>
            <pc:sldMk cId="1465522522" sldId="346"/>
            <ac:graphicFrameMk id="2" creationId="{3C2EB9F0-76F5-EFBC-3067-A524D55ED69F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32.156" v="7745" actId="1076"/>
          <ac:graphicFrameMkLst>
            <pc:docMk/>
            <pc:sldMk cId="1465522522" sldId="346"/>
            <ac:graphicFrameMk id="9" creationId="{52DAE033-84C9-EF79-5645-BD4CFB24A318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28.927" v="7744" actId="14734"/>
          <ac:graphicFrameMkLst>
            <pc:docMk/>
            <pc:sldMk cId="1465522522" sldId="346"/>
            <ac:graphicFrameMk id="18" creationId="{91D65DF3-B9D2-5934-2188-C8F65E57B446}"/>
          </ac:graphicFrameMkLst>
        </pc:graphicFrameChg>
        <pc:graphicFrameChg chg="add mod modGraphic">
          <ac:chgData name="Carolina Crespi" userId="7cdad10e781ff918" providerId="LiveId" clId="{71205A20-C733-4E93-972A-1E11AC62D16E}" dt="2025-04-12T15:40:01.326" v="7752" actId="1076"/>
          <ac:graphicFrameMkLst>
            <pc:docMk/>
            <pc:sldMk cId="1465522522" sldId="346"/>
            <ac:graphicFrameMk id="20" creationId="{D51C6319-CEDC-5B0C-6016-9551CC317958}"/>
          </ac:graphicFrameMkLst>
        </pc:graphicFrameChg>
        <pc:picChg chg="mod">
          <ac:chgData name="Carolina Crespi" userId="7cdad10e781ff918" providerId="LiveId" clId="{71205A20-C733-4E93-972A-1E11AC62D16E}" dt="2025-04-12T15:37:40.165" v="7704" actId="1076"/>
          <ac:picMkLst>
            <pc:docMk/>
            <pc:sldMk cId="1465522522" sldId="346"/>
            <ac:picMk id="4" creationId="{0D6A6445-409F-668E-E2AE-122E9EBD786E}"/>
          </ac:picMkLst>
        </pc:picChg>
        <pc:picChg chg="mod">
          <ac:chgData name="Carolina Crespi" userId="7cdad10e781ff918" providerId="LiveId" clId="{71205A20-C733-4E93-972A-1E11AC62D16E}" dt="2025-04-12T15:37:39.280" v="7703" actId="1076"/>
          <ac:picMkLst>
            <pc:docMk/>
            <pc:sldMk cId="1465522522" sldId="346"/>
            <ac:picMk id="6" creationId="{01C95AF5-4529-06ED-44DB-726125BDF37E}"/>
          </ac:picMkLst>
        </pc:picChg>
        <pc:picChg chg="add mod">
          <ac:chgData name="Carolina Crespi" userId="7cdad10e781ff918" providerId="LiveId" clId="{71205A20-C733-4E93-972A-1E11AC62D16E}" dt="2025-04-12T15:40:04.786" v="7753" actId="1076"/>
          <ac:picMkLst>
            <pc:docMk/>
            <pc:sldMk cId="1465522522" sldId="346"/>
            <ac:picMk id="19" creationId="{90FBEAF9-9D33-2147-539F-0A7B6DB173D8}"/>
          </ac:picMkLst>
        </pc:picChg>
        <pc:picChg chg="add mod">
          <ac:chgData name="Carolina Crespi" userId="7cdad10e781ff918" providerId="LiveId" clId="{71205A20-C733-4E93-972A-1E11AC62D16E}" dt="2025-04-12T15:40:14.851" v="7755" actId="1076"/>
          <ac:picMkLst>
            <pc:docMk/>
            <pc:sldMk cId="1465522522" sldId="346"/>
            <ac:picMk id="21" creationId="{0BAB35BD-1538-7F01-D95F-85B5B8298566}"/>
          </ac:picMkLst>
        </pc:picChg>
        <pc:picChg chg="add mod">
          <ac:chgData name="Carolina Crespi" userId="7cdad10e781ff918" providerId="LiveId" clId="{71205A20-C733-4E93-972A-1E11AC62D16E}" dt="2025-04-12T15:40:17.998" v="7756" actId="1076"/>
          <ac:picMkLst>
            <pc:docMk/>
            <pc:sldMk cId="1465522522" sldId="346"/>
            <ac:picMk id="22" creationId="{7ADD2770-19E5-D52E-7FAB-1BB6ED6AA144}"/>
          </ac:picMkLst>
        </pc:picChg>
      </pc:sldChg>
      <pc:sldChg chg="add del">
        <pc:chgData name="Carolina Crespi" userId="7cdad10e781ff918" providerId="LiveId" clId="{71205A20-C733-4E93-972A-1E11AC62D16E}" dt="2025-04-12T15:55:18.538" v="7781" actId="2890"/>
        <pc:sldMkLst>
          <pc:docMk/>
          <pc:sldMk cId="4065424622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31D0D-7DAC-440B-0BAD-3EAF1ADE9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A5F286-B6DE-0460-D159-9326CACBC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A1C282-471E-1BB6-6A53-029518F6D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4AA929-E205-B6E3-6970-D3AA713BC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9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FFFA-5E81-A30C-D418-85D8D406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24F849-A934-3273-4481-5A98BA70A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F0C35B-852E-9854-39BE-B532DBAF5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5ED41D-A093-8AF2-E590-271797233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23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0469-AFBD-DAB4-60DB-F534F754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CDA439-D43E-C6B3-4C3F-5B55FB97D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35F058-0A2C-F04A-0AF8-A0C5779E2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BC6E2B-F998-7D82-27D6-F1B04775A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3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C5022-43E5-326D-EB42-16CD79D7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1EE2F0-745C-3F2A-3F74-DD337C431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48A90EB-76CE-9FFE-D7F8-34E6497D2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3F91DF-C791-2797-DFE6-BFF9C989D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4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6BDEB-C40F-6469-C151-3B56B3A98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54EE6A-D4C9-8CA4-7822-A1DF8A390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42D759-EBF4-ED84-6058-21E88FB24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3A41FA-110D-EECD-5E1F-6D841D275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38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3109-30C9-D14B-0B74-2D89E8CF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232A9C2-250B-DABD-6AE2-AA3BF8EDD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093C094-4CBF-6C42-4729-EE4AE603F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60DE24-1BDA-7035-0AA9-50C9424A6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411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75CE3-25DB-2CAA-2A58-FCCF18FE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22990F-0202-97CD-3262-0955BFBAA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6B7735-786B-9480-A015-F0B1D44BF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468531-EF2D-3437-518F-0204C061F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791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2CB71-B0C0-86E3-123E-A123B780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F29F87-8232-2B6E-397D-6B54EC2CB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07AB8E-9D1A-3134-BC00-A6F599BD5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7DCC31-67A1-D99B-EAFF-88C7CEDE9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437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56A05-B608-7971-9C08-FBB8A06E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8DB674-785C-C27E-9477-9A42E0BBD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7C0012-C6A8-EDE9-9AD9-69F7F15C1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36BDCE-86EE-7C32-C351-A3BD2D1A1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28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F62C-19E9-7A88-C193-B11FBD1D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D5F821F-CFB3-1925-BEC7-6D73D39F5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7AB5C5-F916-F42C-0F39-0C047D3A5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3ED7BF-15A4-059B-67E3-243CAD4B1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884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E297-BC4D-E9B9-C014-65313BAE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74DB0C-0B4D-B971-DEA1-8ADEBB0F6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BB2AB5-4A90-4FD4-8DF5-C3C8B4452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EEB725-4E08-06C7-4D61-75F334108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6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6619-8DE1-2589-5CD1-447F9C141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DCA06C-798A-47EE-DF74-72D886EC6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8E10456-8866-A670-1CB4-C62B34298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F3BF6D-2E4A-428A-66F0-520C00DE7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79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CA28-7DFB-D706-522A-E5EA14ADC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25CF8F-4DC3-AADD-92E9-53E76826D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9F82C9-1657-9AA0-A9FE-1EF745C69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A9D829-EC27-5B09-9068-E98CEFF1E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270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052C-50C4-0B6E-D7E5-49AD863C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0AF789-7C76-B987-C96E-BB4D53C94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296395-4CBB-7D39-7414-2925DD35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4284B2-8A9F-F71D-F491-ECFFD417A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896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0176-DA0C-9FF2-648D-75919CF0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6A8684-C41A-9551-6A8D-51904FFAC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DCDC61-590A-5189-8689-691A4CDEB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B1B829-B480-94F0-43A5-64ED37C6D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60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AACB4-4F41-B7BB-69F6-CD021799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948C5B-98CD-9122-9667-96BAF56BA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CDF31E-A4D1-6B92-8178-F4CD60DE7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7334CF-E246-708B-C5C8-B76463A42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57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ED4F-185D-BA0D-4809-5DAA9A65A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0D21B68-9011-3FED-AF4D-5FA2871B4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30749E-07F1-0358-8F53-22CCF7807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15E216-D633-DD16-2A42-DCAE06660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405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A6EE3-9644-D3CB-B826-FA0EFAF1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AA7CB4-49A2-ED7C-4C49-0E6F907DF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1C4DA1-1EED-25CC-476C-79A908DD6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9419AA-1C19-7652-444B-2BAFD1F3C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06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4F80F-D5C3-766C-2012-999A567E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7F24C9E-E79C-ADDA-FCD6-3D0A0F3DE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25B84DA-1BD8-6933-7685-E6C08D197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9A3A33-99E3-3CF9-CAE4-416132693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947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CAAA-CECE-A712-561A-BA35F5DA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A1AC94-63B8-ADF2-09DD-04E3B6414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F556A8-808D-02B8-A9DD-6608CBDCC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80AF2E-88DA-F48E-7A2D-C31D48432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132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CF70F-3390-435F-C84A-1D153DA5A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C19C52-275E-6442-22D1-8366849EE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04B259-618E-3EB1-5B78-CEED5067F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822332-4010-EE30-974C-27CBBD43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5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231F-BF30-58B0-D7C7-2112C5D2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88FEA2-2C66-B835-BA5E-8B715251C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A04DE3-258A-F3B5-85A4-A5CFFB8C8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4E907F-A061-2654-930F-9093AF4DF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71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2908D-4AFE-654A-60F4-1B733E21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38F9B5-745D-8D62-7AEA-405115AB6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7A1285-C8B0-80FC-9878-C25A34F2C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8780E-44FF-6855-F3E3-6924A0E38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225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0DCC-3565-11FE-F80D-A143101C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4F56B5C-49AB-F76A-347C-70C40445D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0F0609-1EE8-0828-B1FD-1F7210CF8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3F70E4-E8E7-2F10-0B70-6B9819BA0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514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6EF2A-244A-FE73-CE37-ACD432D2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34C42C-BD7C-C962-9FB3-5CBE40658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47D70D-981C-2AB4-2EDB-CEA5B07A7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1DB5E9-85A5-99F1-20DB-DA700553C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505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743FD-1BA7-F6E4-EB49-E46E785C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9203FD-6303-6E82-8E03-8F571D74C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7EA53F-C5B8-A230-62FE-1743D1F57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5DCDCC-7593-A026-7247-88A51F1A5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475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899A5-80E1-263B-A198-6DBB15CE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688430-4745-187E-E1D3-E7828342F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758F87-0651-9793-9AC2-CF896B712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7B5AD0-25DF-4ACC-2BCE-3FF5D5A45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9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AF0A8-BDC0-B6A7-E0A1-200B4570A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D9A8AB-9B07-14F6-F084-7299E8307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90CF9A-E779-478D-E623-1803A13C0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23462E-C248-BA30-5837-EF32758E7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61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3E6C2-4B4B-67F4-5CA6-84E4019D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DDB95DF-57F6-0371-694F-BD187D79A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B64953-BBD7-4C82-F042-EBCEBD84B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428626-23C5-30AC-1BAB-E796FE631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8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BD5A8-167F-2574-610F-14F0D88D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5842EE-FB13-9E40-047E-B247EC305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30FD51-57B6-BEBF-416F-B1C0A1AD0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FAE6DC-01ED-720B-A8B7-8C9CC5856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83E66-BF57-1471-D0B5-CAEA313F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7732BF3-5157-DCE6-900A-77B594F59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F72B42-F217-3EC1-A62F-276C99D6B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A20C94-6873-FAA4-AE06-41AC9F701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4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5D311-9362-D2D1-B281-3DDC1BAA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E2D350-1985-9AF8-A46D-D9FE82BAD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8806193-4D89-9434-49CF-B86594AEA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407BB-7397-C2DA-9576-BCD080AF0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0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48BB5-CE33-49DF-6172-1FDCE5ED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45F088-6144-0541-7C93-1B61B64A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3425836-68DC-8B0C-48A9-A948666A4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5DD60E-B49E-6567-0F39-9AEFB6BF0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08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19/10/2025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987D0-2C07-51B9-A8E8-79E9ADD0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4B14B4-7CE2-6185-FA9C-55B3E4D8567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179B69-76A9-CFF2-D478-D941BDDC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3F0121B-55F6-37D7-546A-2E60238CA76C}"/>
                  </a:ext>
                </a:extLst>
              </p:cNvPr>
              <p:cNvSpPr txBox="1"/>
              <p:nvPr/>
            </p:nvSpPr>
            <p:spPr>
              <a:xfrm>
                <a:off x="550606" y="757084"/>
                <a:ext cx="11366091" cy="5129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problema di colorazione di un grafo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</a:t>
                </a: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Graph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Coloring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 può essere espresso come un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CSP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o come un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COP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(se vogliamo minimizzare il numero di colori).</a:t>
                </a:r>
              </a:p>
              <a:p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Formalizzazione CSP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Dato un grafo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dove:</a:t>
                </a:r>
              </a:p>
              <a:p>
                <a:pPr lvl="1"/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l’insieme dei nodi,</a:t>
                </a:r>
              </a:p>
              <a:p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l’insieme degli archi (connessioni tra nodi),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cerca un’assegnazione di colori tale che: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</m:t>
                      </m:r>
                      <m:d>
                        <m:dPr>
                          <m:sepChr m:val=","/>
                          <m:ctrlPr>
                            <a:rPr lang="ar-AE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allora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</m:t>
                      </m:r>
                      <m: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br>
                  <a:rPr lang="ar-A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Formalizzazione COP</a:t>
                </a:r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vogliamo usare il minor numero possibile di colori: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it-IT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.</m:t>
                      </m:r>
                      <m:r>
                        <a:rPr lang="it-IT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b="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ar-AE" sz="1600" b="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  </m:t>
                      </m:r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sepChr m:val=","/>
                          <m:ctrlPr>
                            <a:rPr lang="ar-AE" sz="16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16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ar-AE" sz="16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16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ar-AE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Variabili: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colori assegnati ai nodi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Domini: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 sz="16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ar-A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 più colori se necessario)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Vincoli: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6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per ogni arco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 (facoltativo):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minimizzare il numero totale di colori distinti usati.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3F0121B-55F6-37D7-546A-2E60238C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06" y="757084"/>
                <a:ext cx="11366091" cy="5129096"/>
              </a:xfrm>
              <a:prstGeom prst="rect">
                <a:avLst/>
              </a:prstGeom>
              <a:blipFill>
                <a:blip r:embed="rId4"/>
                <a:stretch>
                  <a:fillRect l="-268" t="-356" b="-5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30EE073A-38E1-B805-8D0F-734FD1D4C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8026" y="1248696"/>
            <a:ext cx="2658576" cy="26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77C2-350B-FBEF-8026-0901CD217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5294F55-22C0-4D5E-31E5-CF682F1BD27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DB3C52F-360A-6AC0-1E78-F272BB8ADFE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9D9CF6-CB11-A800-23F6-6DA47500ED4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Metodi approssimati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A82E2D-3F3C-2DCD-0E86-E25E957DC68D}"/>
              </a:ext>
            </a:extLst>
          </p:cNvPr>
          <p:cNvSpPr txBox="1"/>
          <p:nvPr/>
        </p:nvSpPr>
        <p:spPr>
          <a:xfrm>
            <a:off x="420895" y="799441"/>
            <a:ext cx="56751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metodi approssimati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garantiscono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di trovare 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ottima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 cercano una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“abbastanza buona”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tempi molto più brevi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tecniche approssimate comprendono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diverse famiglie di metodi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si differenziano per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quanto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esplorano lo spazio di ricerca.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euristiche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rappresentano 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forma di approssimazione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sono semplici, veloci e costruite su regole logiche o empiriche.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metaeuristiche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invece, vanno oltre: usano strategie più generali per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combinare esplorazione e sfruttamento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migliorando continuamente la ricerca.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B14FBA-95CF-B251-8B72-F4B1F415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15" y="799441"/>
            <a:ext cx="4641018" cy="54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7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A545-E083-329D-471D-92AAF909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1B75823-3A3E-30FD-227D-6F1DE5F12AF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8EBFF60-8E51-88AA-D7C6-6C10B4CFA29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32F376-CD97-E59E-279D-81300E47BCC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Metodi approssimati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magine 9" descr="Immagine che contiene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426D3C8-B0B4-7D51-A7F2-37C738D3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6" y="1110565"/>
            <a:ext cx="7229982" cy="43799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F8EE3B-B120-D921-4B22-F6E0236A1456}"/>
              </a:ext>
            </a:extLst>
          </p:cNvPr>
          <p:cNvSpPr txBox="1"/>
          <p:nvPr/>
        </p:nvSpPr>
        <p:spPr>
          <a:xfrm>
            <a:off x="3964132" y="6460015"/>
            <a:ext cx="45668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METAHEURISTICS FROM DESIGN TO IMPLEMENTATION El-Ghazali Talbi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4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315C2-2507-0E3D-C2BD-8899B89ED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2DD79C0-9454-D30D-15F2-5DCB42E2E8CF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C1922E6-3ABD-03A1-BECD-076D1A520DB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969244-8F51-7904-28DE-9A7D33200ED4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4812AB-0401-B669-5487-D56133695A2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Cos’è una tecnica euristica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FE53BE-0B70-AFF6-E448-36B5D782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32" y="140551"/>
            <a:ext cx="3117949" cy="36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C3A844-0B4D-2AC4-2CB1-2098D4F93A8C}"/>
              </a:ext>
            </a:extLst>
          </p:cNvPr>
          <p:cNvSpPr txBox="1"/>
          <p:nvPr/>
        </p:nvSpPr>
        <p:spPr>
          <a:xfrm>
            <a:off x="647971" y="1041651"/>
            <a:ext cx="42357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tecniche euristiche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sono strategie pratiche per trovare soluzioni “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abbastanza buone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” in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tempi ragionevoli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quando i metodi esatti diventano troppo lenti o complessi.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Invece di cercare la soluzione perfetta, ci si accontenta di una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buona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trovata velocemente.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Quando servono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lo spazio di ricerca è troppo grande per essere esplorato completamente.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serve una risposta rapida, non necessariamente ottima.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un piccolo errore è accettabile</a:t>
            </a:r>
          </a:p>
        </p:txBody>
      </p:sp>
      <p:pic>
        <p:nvPicPr>
          <p:cNvPr id="5" name="Immagine 4" descr="Immagine che contiene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399504F-72B5-7379-3C48-E4FB3D0F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5" y="3946807"/>
            <a:ext cx="4372832" cy="26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31111-5C0E-1663-AD0B-4B90102E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C8779E6-4313-1F5F-CD2B-0DA70B68EED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000C088-506D-F06B-91AA-6E082600DA2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3C6A510-0939-7271-140E-FD711549AD4E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E1D316-F04F-624A-C1E5-A8F35A0758D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Esempi di euristiche nella vita di tutti i giorni – 1/3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D6F505-8D3D-84BE-010B-1379DCD0A8DD}"/>
              </a:ext>
            </a:extLst>
          </p:cNvPr>
          <p:cNvSpPr txBox="1"/>
          <p:nvPr/>
        </p:nvSpPr>
        <p:spPr>
          <a:xfrm>
            <a:off x="442973" y="963841"/>
            <a:ext cx="6100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L’euristica dell’ancoraggio e dell’aggiustamento si verifica quando ci affidiamo troppo a un valore iniziale o a un punto di riferimento di partenza nel momento in cui facciamo stime o prendiamo decisioni.</a:t>
            </a:r>
          </a:p>
        </p:txBody>
      </p:sp>
      <p:pic>
        <p:nvPicPr>
          <p:cNvPr id="5" name="Immagine 4" descr="Immagine che contiene testo, Viso umano, persona, schermata&#10;&#10;Il contenuto generato dall'IA potrebbe non essere corretto.">
            <a:extLst>
              <a:ext uri="{FF2B5EF4-FFF2-40B4-BE49-F238E27FC236}">
                <a16:creationId xmlns:a16="http://schemas.microsoft.com/office/drawing/2014/main" id="{6B81AE8B-50B9-101C-E8E2-2E20B142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2214" r="23906" b="61433"/>
          <a:stretch>
            <a:fillRect/>
          </a:stretch>
        </p:blipFill>
        <p:spPr>
          <a:xfrm>
            <a:off x="7049727" y="693621"/>
            <a:ext cx="4050827" cy="46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E52B-A0AD-634A-2C5A-1D39B96CC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309B534C-BB83-F04B-F7DD-9BBB648DAF6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6C923D8-9566-AB9E-2C1C-BF241B5AA67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147AAC-DE59-8238-E3CC-90935AF866B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Esempi di euristiche nella vita di tutti i giorni – 3/3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9886B6-3FBC-B116-513A-C09291983DBF}"/>
              </a:ext>
            </a:extLst>
          </p:cNvPr>
          <p:cNvSpPr txBox="1"/>
          <p:nvPr/>
        </p:nvSpPr>
        <p:spPr>
          <a:xfrm>
            <a:off x="631723" y="1003171"/>
            <a:ext cx="5464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L’euristica della rappresentatività si verifica quando giudichiamo qualcuno o qualcosa in base a quanto somiglia a un modello mentale o a uno stereotipo. La somiglianza con uno stereotipo influenza il nostro giudizio.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B03211-73C5-CE28-EC1A-8A75F585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382" y="857528"/>
            <a:ext cx="3380435" cy="2254295"/>
          </a:xfrm>
          <a:prstGeom prst="rect">
            <a:avLst/>
          </a:prstGeom>
        </p:spPr>
      </p:pic>
      <p:pic>
        <p:nvPicPr>
          <p:cNvPr id="4" name="Picture 6" descr="Tariffa oraria meccanico: ma quanto costa la manodopera?">
            <a:extLst>
              <a:ext uri="{FF2B5EF4-FFF2-40B4-BE49-F238E27FC236}">
                <a16:creationId xmlns:a16="http://schemas.microsoft.com/office/drawing/2014/main" id="{A11AA996-4FD3-B383-7C55-52B69D5D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32" y="3933213"/>
            <a:ext cx="3953137" cy="22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8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BDE7-F9C1-EBD5-5DDC-52D63970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0D1D842-CEE5-1B97-1FE9-B7A813097B1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D23DC6-5DDB-4980-DFFF-B511BEEFD6F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7BBDCCB-E75C-C231-FFCE-D03AE02AC9E3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672E72-FEE0-07FA-2F79-7EEC440BC5E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Esempi di euristiche nella vita di tutti i giorni – 2/3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DD8606-6E74-5AF7-39BA-92FF49FC0224}"/>
              </a:ext>
            </a:extLst>
          </p:cNvPr>
          <p:cNvSpPr txBox="1"/>
          <p:nvPr/>
        </p:nvSpPr>
        <p:spPr>
          <a:xfrm>
            <a:off x="603660" y="860196"/>
            <a:ext cx="61009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L’euristica della disponibilità si verifica quando pensiamo che qualcosa sia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probabile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solo perché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 ricordiamo facilmente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 perché è un’informazione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recente nella nostra mente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(ad esempio dopo aver sentito parlare di incidenti aerei, si pensa che volare sia più pericoloso di quanto non sia in realtà).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nostra mente usa solo una piccola parte delle informazioni disponibili, ignorando frequenza reale, contesto e probabilità effettive.</a:t>
            </a:r>
          </a:p>
        </p:txBody>
      </p:sp>
      <p:pic>
        <p:nvPicPr>
          <p:cNvPr id="7" name="Immagine 6" descr="Immagine che contiene testo, Viso umano, persona, schermata&#10;&#10;Il contenuto generato dall'IA potrebbe non essere corretto.">
            <a:extLst>
              <a:ext uri="{FF2B5EF4-FFF2-40B4-BE49-F238E27FC236}">
                <a16:creationId xmlns:a16="http://schemas.microsoft.com/office/drawing/2014/main" id="{7E8890FB-77B1-CFCF-DE50-05F83D5B8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60646" r="51001" b="1074"/>
          <a:stretch>
            <a:fillRect/>
          </a:stretch>
        </p:blipFill>
        <p:spPr>
          <a:xfrm>
            <a:off x="7233243" y="3597347"/>
            <a:ext cx="3736153" cy="2457027"/>
          </a:xfrm>
          <a:prstGeom prst="roundRect">
            <a:avLst/>
          </a:prstGeom>
        </p:spPr>
      </p:pic>
      <p:pic>
        <p:nvPicPr>
          <p:cNvPr id="4" name="Immagine 3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F3CC9526-C175-0BA5-A7DC-83A9CD05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84" y="585249"/>
            <a:ext cx="4623431" cy="2589889"/>
          </a:xfrm>
          <a:prstGeom prst="rect">
            <a:avLst/>
          </a:prstGeom>
        </p:spPr>
      </p:pic>
      <p:pic>
        <p:nvPicPr>
          <p:cNvPr id="8" name="Immagine 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A9F1F136-4FE8-9E20-8032-CE2C2D0A0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9" y="4144603"/>
            <a:ext cx="4089104" cy="25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CE3BF-7872-346C-BF67-5BBD2D4A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684AA61-B42E-0A1F-100D-1219C15BF28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737A2D8-70AE-A824-A27A-246C18B4A11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2513843-1746-3CFC-4BDF-D3FCC81B606F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4457E4-7400-F213-7125-7FFAC0366DA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lavorano i metodi euristici – 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E1344C-B02A-FB93-57DE-E85888B1029C}"/>
              </a:ext>
            </a:extLst>
          </p:cNvPr>
          <p:cNvSpPr txBox="1"/>
          <p:nvPr/>
        </p:nvSpPr>
        <p:spPr>
          <a:xfrm>
            <a:off x="647971" y="1041651"/>
            <a:ext cx="42878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euristiche si basano sull’idea di usare conoscenza o intuizione per guidare la ricerca verso le soluzioni più promettenti.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Etimologia: dal greco “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εὑρίσκω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” (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heurísko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= “trovare”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Un’euristica è una scorciatoia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intelligente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guida la ricerca.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097C0D-906D-7751-D68C-4ECE881D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55" y="1352617"/>
            <a:ext cx="5317849" cy="35438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4AB51C-BDA2-FF2B-374E-9B279769EA61}"/>
              </a:ext>
            </a:extLst>
          </p:cNvPr>
          <p:cNvSpPr txBox="1"/>
          <p:nvPr/>
        </p:nvSpPr>
        <p:spPr>
          <a:xfrm>
            <a:off x="6526817" y="5637696"/>
            <a:ext cx="3822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Meglio una buona soluzione subito che una perfetta troppo tardi</a:t>
            </a:r>
          </a:p>
        </p:txBody>
      </p:sp>
      <p:pic>
        <p:nvPicPr>
          <p:cNvPr id="14338" name="Picture 2" descr="USD – Toolbar Shortcut Keys – NEIL PARKHURST">
            <a:extLst>
              <a:ext uri="{FF2B5EF4-FFF2-40B4-BE49-F238E27FC236}">
                <a16:creationId xmlns:a16="http://schemas.microsoft.com/office/drawing/2014/main" id="{E9EB2EF2-F721-64D8-F84C-4DB451B7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12" y="4024262"/>
            <a:ext cx="3142137" cy="21070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0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76D2C-7BE4-AB8F-D9AC-C92904E9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4D4919-3995-8A3F-B265-F5E92619676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196F06-CBC6-392C-5BB1-11E8C097E95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27E4573-5BD9-916E-191E-A37B777FEC22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7E226D-8F84-D9F6-D7B6-785258EEC14C}"/>
              </a:ext>
            </a:extLst>
          </p:cNvPr>
          <p:cNvSpPr txBox="1"/>
          <p:nvPr/>
        </p:nvSpPr>
        <p:spPr>
          <a:xfrm>
            <a:off x="474407" y="857509"/>
            <a:ext cx="36158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metodi euristici operano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riducendo lo spazio di ricerca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concentrandosi sulle regioni che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sembrano più promettenti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esaminano ogni soluzione possibile come i metodi esatti, ma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guidano la ricerca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verso combinazioni che, per esperienza o logica, potrebbero contenere una buona soluzione.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94EC2E-EAE1-D127-77C4-8E333278B55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le tecniche euristiche esplorano lo spazio di ricerca – 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BD59F3B-1447-1163-433B-55DD7F75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49" y="1004310"/>
            <a:ext cx="7730785" cy="52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3040C-C756-734D-1D37-D0FEE31D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2F95809-E808-BED1-B866-75B60F2CCA7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37CD006-3A77-837A-D8D7-E05D471A997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248124-7508-7E2D-2DEB-7DC198A5F57E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E540E8-08AE-EAC1-D6A3-ED5528622E96}"/>
              </a:ext>
            </a:extLst>
          </p:cNvPr>
          <p:cNvSpPr txBox="1"/>
          <p:nvPr/>
        </p:nvSpPr>
        <p:spPr>
          <a:xfrm>
            <a:off x="626579" y="993458"/>
            <a:ext cx="45273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Partono da un punto iniziale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(una soluzione o zero).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Scelgono le mosse successive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base a criteri locali (es. guadagno, costo, distanza).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esplorano tutto lo spazio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ma si concentrano su aree “interessanti”.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fermano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quando trovano una soluzione accettabile o non migliorabile.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4AF689-B3A7-EF8B-1B11-9C2AAEEC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62" y="354570"/>
            <a:ext cx="3339266" cy="3339266"/>
          </a:xfrm>
          <a:prstGeom prst="round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364FCDF-67D0-EA9E-6FD9-7D80CD6C962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le tecniche euristiche esplorano lo spazio di ricerca – 2/2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EF57C95A-7DE0-4E84-6110-D51BEAAC0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076" y="1705795"/>
            <a:ext cx="2071128" cy="2071128"/>
          </a:xfrm>
          <a:prstGeom prst="ellipse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D85E78D-3903-B6BF-A0F4-3B1E92F3D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069" y="3888963"/>
            <a:ext cx="4078380" cy="27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3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C8A3-1043-A5F6-418C-9B68AE25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B66DF55-6848-DAED-3134-DAFA68BBFC2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BDE335E-0B04-F89B-73CA-BBFF330431F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CC8C8E9-69AC-8901-DEF0-311A5C3AECC2}"/>
              </a:ext>
            </a:extLst>
          </p:cNvPr>
          <p:cNvSpPr/>
          <p:nvPr/>
        </p:nvSpPr>
        <p:spPr>
          <a:xfrm>
            <a:off x="1229096" y="1873172"/>
            <a:ext cx="10046526" cy="441085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>
              <a:latin typeface="Bierstadt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981F2-B8E6-39C0-F8AC-A2AAD75F2FB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Euristiche costruttive – costruire da zero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A22197-6722-96B1-26DE-7A3D59CB0C77}"/>
              </a:ext>
            </a:extLst>
          </p:cNvPr>
          <p:cNvSpPr txBox="1"/>
          <p:nvPr/>
        </p:nvSpPr>
        <p:spPr>
          <a:xfrm>
            <a:off x="647972" y="1041651"/>
            <a:ext cx="512737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euristiche costruttive partono da una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iniziale vuota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 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costruiscono pezzo per pezzo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aggiungendo elementi uno alla volta secondo criteri locali.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ogni passo, si sceglie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l’elemento che sembra il migliore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quel momento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Questo approccio è rapido e semplice, ma può commettere errori irreversibili: se in un passo scegli male,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potrai correggere tale scelta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avanti.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qualità della soluzione dipende fortemente dal criterio di scelta locale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Spesso queste euristiche vengono usate come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inizializzatori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per altre tecniche (ad esempio, per fornire una buona soluzione da migliorare).</a:t>
            </a:r>
          </a:p>
        </p:txBody>
      </p:sp>
      <p:pic>
        <p:nvPicPr>
          <p:cNvPr id="1028" name="Picture 4" descr="4,400+ Brick House Under Construction Stock Photos, Pictures &amp; Royalty-Free  Images - iStock">
            <a:extLst>
              <a:ext uri="{FF2B5EF4-FFF2-40B4-BE49-F238E27FC236}">
                <a16:creationId xmlns:a16="http://schemas.microsoft.com/office/drawing/2014/main" id="{0BEDC4A1-89EE-12A8-6E0A-495D9A9C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7" y="4884125"/>
            <a:ext cx="2557344" cy="17048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5F00E3-42CF-AC36-C5E3-88FF3EBF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657" y="521096"/>
            <a:ext cx="4817512" cy="43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2892-E048-1EA5-3612-EAB9C0F3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473FAD-FE8E-D2F7-CD82-C12C6AF40D9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FFB5D0-D0F3-B3EB-C7E4-88257AA4C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DAA75DB-3D43-8116-2E90-4A638755AB87}"/>
                  </a:ext>
                </a:extLst>
              </p:cNvPr>
              <p:cNvSpPr txBox="1"/>
              <p:nvPr/>
            </p:nvSpPr>
            <p:spPr>
              <a:xfrm>
                <a:off x="663616" y="777620"/>
                <a:ext cx="6096000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Tutti i nodi hanno i tre colori possibili: {rosso, verde, blu}.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Lo spazio di ricerca è enorme: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ar-AE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ar-AE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19</m:t>
                    </m:r>
                    <m:r>
                      <a:rPr lang="ar-AE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683</m:t>
                    </m:r>
                  </m:oMath>
                </a14:m>
                <a:r>
                  <a:rPr lang="it-IT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combinazioni potenziali (se non ci fossero vincoli).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All’inizio il CP considera tutti i colori possibili per ogni nodo.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Nessun vincolo è ancora stato applicato.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DAA75DB-3D43-8116-2E90-4A638755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6" y="777620"/>
                <a:ext cx="6096000" cy="5016758"/>
              </a:xfrm>
              <a:prstGeom prst="rect">
                <a:avLst/>
              </a:prstGeom>
              <a:blipFill>
                <a:blip r:embed="rId4"/>
                <a:stretch>
                  <a:fillRect l="-2300" t="-1580" b="-30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25142DD9-08F7-8394-297F-65D1C9C78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389" y="1396132"/>
            <a:ext cx="3797072" cy="37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C43F-DA54-E126-54C4-4E46DF349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09B9151-910C-CCEA-F488-64B029D2AD9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6FF23D9-CB27-33AF-B4ED-E5430B6533A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D46CE-8DB0-4D9B-78E4-E43445F5FF6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Algoritmo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Greedy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51C55BD-3030-385F-26E0-8DE96F387ECF}"/>
                  </a:ext>
                </a:extLst>
              </p:cNvPr>
              <p:cNvSpPr txBox="1"/>
              <p:nvPr/>
            </p:nvSpPr>
            <p:spPr>
              <a:xfrm>
                <a:off x="467032" y="720440"/>
                <a:ext cx="11257936" cy="3206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Negli algoritmi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greedy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si parte da 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 vuota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la si costruisce passo dopo passo, aggiungendo un elemento alla volta fino a completarla.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Nel contesto di un problema di ottimizzazione: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L’insieme di tutti i possibili elementi è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₁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₂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ₙ}.</m:t>
                    </m:r>
                  </m:oMath>
                </a14:m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Una soluzione parziale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un sottoinsieme di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funzione obiettivo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valuta la qualità della soluzione.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Lo spazio di ricerca è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cioè l’insieme di tutte le soluzioni ammissibili.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ogni passo, una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euristica locale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sceglie l’elemento più promettente da aggiungere.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Una volta scelto,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non viene più modificato o sostituito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non esiste backtracking.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Gli algoritmi </a:t>
                </a:r>
                <a:r>
                  <a:rPr lang="it-IT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greedy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sono di solito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deterministici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cioè producono sempre la stessa soluzione se eseguiti con gli stessi dati.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51C55BD-3030-385F-26E0-8DE96F38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2" y="720440"/>
                <a:ext cx="11257936" cy="3206134"/>
              </a:xfrm>
              <a:prstGeom prst="rect">
                <a:avLst/>
              </a:prstGeom>
              <a:blipFill>
                <a:blip r:embed="rId3"/>
                <a:stretch>
                  <a:fillRect l="-379" t="-951" r="-3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750CEE20-05CC-C424-57A9-EAD5106E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" y="4088265"/>
            <a:ext cx="7464578" cy="23014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9B1A8E-0AED-EBDA-05A1-F60A88546920}"/>
              </a:ext>
            </a:extLst>
          </p:cNvPr>
          <p:cNvSpPr txBox="1"/>
          <p:nvPr/>
        </p:nvSpPr>
        <p:spPr>
          <a:xfrm>
            <a:off x="6405717" y="4637288"/>
            <a:ext cx="3645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Si parte da una soluzione vuota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7A7D14-D1C2-5CB9-E973-62E6CF0E97C5}"/>
              </a:ext>
            </a:extLst>
          </p:cNvPr>
          <p:cNvSpPr txBox="1"/>
          <p:nvPr/>
        </p:nvSpPr>
        <p:spPr>
          <a:xfrm>
            <a:off x="6402976" y="4836632"/>
            <a:ext cx="33405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Si costruisce la soluzione passo dopo passo.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B93E87-45EB-F0C5-58B6-41C2CDE2764A}"/>
              </a:ext>
            </a:extLst>
          </p:cNvPr>
          <p:cNvSpPr txBox="1"/>
          <p:nvPr/>
        </p:nvSpPr>
        <p:spPr>
          <a:xfrm>
            <a:off x="8222889" y="5130175"/>
            <a:ext cx="39691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A ogni passo si sceglie, con una regola locale, l’elemento “migliore” tra quelli non ancora scelti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38624A-8580-046D-191B-78450410C6C8}"/>
              </a:ext>
            </a:extLst>
          </p:cNvPr>
          <p:cNvSpPr txBox="1"/>
          <p:nvPr/>
        </p:nvSpPr>
        <p:spPr>
          <a:xfrm>
            <a:off x="6837108" y="5627569"/>
            <a:ext cx="3860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Si controlla che aggiungere quell’elemento non violi i vincoli.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48979F1-A3C5-AF21-0239-26C640E20219}"/>
              </a:ext>
            </a:extLst>
          </p:cNvPr>
          <p:cNvSpPr txBox="1"/>
          <p:nvPr/>
        </p:nvSpPr>
        <p:spPr>
          <a:xfrm>
            <a:off x="6405717" y="5838504"/>
            <a:ext cx="4065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Se è ammissibile, l’elemento viene aggiunto alla soluzione.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1444FE-E1FB-53BC-FCDB-C098CDBDB724}"/>
              </a:ext>
            </a:extLst>
          </p:cNvPr>
          <p:cNvSpPr txBox="1"/>
          <p:nvPr/>
        </p:nvSpPr>
        <p:spPr>
          <a:xfrm>
            <a:off x="6405717" y="6069781"/>
            <a:ext cx="3645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Il processo continua finché la soluzione è completa.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BE670E0-EA7C-1816-C9F5-33638EC877C3}"/>
              </a:ext>
            </a:extLst>
          </p:cNvPr>
          <p:cNvCxnSpPr/>
          <p:nvPr/>
        </p:nvCxnSpPr>
        <p:spPr>
          <a:xfrm>
            <a:off x="5132440" y="4768093"/>
            <a:ext cx="1002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926C5B9-9A47-0363-7AE1-76AB5867395E}"/>
              </a:ext>
            </a:extLst>
          </p:cNvPr>
          <p:cNvCxnSpPr/>
          <p:nvPr/>
        </p:nvCxnSpPr>
        <p:spPr>
          <a:xfrm>
            <a:off x="5132440" y="4994485"/>
            <a:ext cx="1002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B1CEF37-E0A8-54DA-1948-B9E4E92FB55E}"/>
              </a:ext>
            </a:extLst>
          </p:cNvPr>
          <p:cNvCxnSpPr>
            <a:cxnSpLocks/>
          </p:cNvCxnSpPr>
          <p:nvPr/>
        </p:nvCxnSpPr>
        <p:spPr>
          <a:xfrm>
            <a:off x="7684858" y="5406160"/>
            <a:ext cx="4955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CA295CF-12E9-193F-1E1C-4BBE1C1CF781}"/>
              </a:ext>
            </a:extLst>
          </p:cNvPr>
          <p:cNvCxnSpPr>
            <a:cxnSpLocks/>
          </p:cNvCxnSpPr>
          <p:nvPr/>
        </p:nvCxnSpPr>
        <p:spPr>
          <a:xfrm>
            <a:off x="6312310" y="5750014"/>
            <a:ext cx="4227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151F2BC-C4F1-850A-5133-705FE2FB5DBA}"/>
              </a:ext>
            </a:extLst>
          </p:cNvPr>
          <p:cNvCxnSpPr/>
          <p:nvPr/>
        </p:nvCxnSpPr>
        <p:spPr>
          <a:xfrm>
            <a:off x="5309420" y="5962963"/>
            <a:ext cx="1002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D531B29-7513-1AB4-3AF5-1688286B8932}"/>
              </a:ext>
            </a:extLst>
          </p:cNvPr>
          <p:cNvCxnSpPr/>
          <p:nvPr/>
        </p:nvCxnSpPr>
        <p:spPr>
          <a:xfrm>
            <a:off x="5309420" y="6198937"/>
            <a:ext cx="1002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7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5EB1-9D1B-6856-D1F7-EE87C505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BB023EA-7725-AB29-7CCE-1D0CA07AB70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749F10A-F3AE-717B-0870-5A9E46B38FD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3DA157-241C-0AE4-F43C-D10FF91C102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si progetta un algoritmo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Greedy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C246D3E-500C-3784-732F-FBD3555959C5}"/>
                  </a:ext>
                </a:extLst>
              </p:cNvPr>
              <p:cNvSpPr txBox="1"/>
              <p:nvPr/>
            </p:nvSpPr>
            <p:spPr>
              <a:xfrm>
                <a:off x="707922" y="1049413"/>
                <a:ext cx="11159613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metodo </a:t>
                </a:r>
                <a:r>
                  <a:rPr lang="it-IT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greedy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richiede di rispondere a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due domande fondamentali di progettazione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Definire l’insieme degli elementi</a:t>
                </a:r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Occorre stabilire </a:t>
                </a:r>
                <a:r>
                  <a:rPr lang="it-IT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che cosa costituisce una soluzione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una combinazione di elementi scelti da un insieme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₁, 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₂, …, 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ₙ}</m:t>
                    </m:r>
                    <m:r>
                      <a:rPr lang="it-IT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(Nel </a:t>
                </a:r>
                <a:r>
                  <a:rPr lang="it-IT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Knapsack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gli elementi sono gli oggetti. Nel </a:t>
                </a:r>
                <a:r>
                  <a:rPr lang="it-IT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TSP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gli elementi sono le città o gli archi del percorso)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Le soluzioni parziali sono viste come </a:t>
                </a:r>
                <a:r>
                  <a:rPr lang="it-IT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sottoinsiemi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di 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Stabilire la regola di selezione (euristica locale)</a:t>
                </a:r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ogni passo, si sceglie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l’elemento più promettente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secondo un criterio di miglioramento locale (es. massimizzare un profitto o minimizzare un costo).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C246D3E-500C-3784-732F-FBD35559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" y="1049413"/>
                <a:ext cx="11159613" cy="2862322"/>
              </a:xfrm>
              <a:prstGeom prst="rect">
                <a:avLst/>
              </a:prstGeom>
              <a:blipFill>
                <a:blip r:embed="rId3"/>
                <a:stretch>
                  <a:fillRect l="-601" t="-1064" r="-218" b="-27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8E82633-45EE-B0B5-8DB5-4823BCBC5CF2}"/>
              </a:ext>
            </a:extLst>
          </p:cNvPr>
          <p:cNvSpPr txBox="1"/>
          <p:nvPr/>
        </p:nvSpPr>
        <p:spPr>
          <a:xfrm>
            <a:off x="3045542" y="4885257"/>
            <a:ext cx="61009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Progettare un algoritmo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greedy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significa decidere cosa rappresenta una soluzione e come scegliere, passo dopo passo, l’elemento migliore per costruirla.</a:t>
            </a:r>
          </a:p>
        </p:txBody>
      </p:sp>
    </p:spTree>
    <p:extLst>
      <p:ext uri="{BB962C8B-B14F-4D97-AF65-F5344CB8AC3E}">
        <p14:creationId xmlns:p14="http://schemas.microsoft.com/office/powerpoint/2010/main" val="106457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FC67C-5DA8-148C-9AE5-E776C6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FDFB4D0-2E69-AE79-1203-F071634842F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76F87F3-2CA8-D26B-8576-FA1D0B4A0A8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97073-178C-7BCB-6BA7-D33B826A0DA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Greedy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algorithms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examples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Carattere, schermata, informazione&#10;&#10;Il contenuto generato dall'IA potrebbe non essere corretto.">
            <a:extLst>
              <a:ext uri="{FF2B5EF4-FFF2-40B4-BE49-F238E27FC236}">
                <a16:creationId xmlns:a16="http://schemas.microsoft.com/office/drawing/2014/main" id="{D98E62AE-BA35-1EA8-BF06-F89496D0F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95" y="683419"/>
            <a:ext cx="6192114" cy="1848108"/>
          </a:xfrm>
          <a:prstGeom prst="rect">
            <a:avLst/>
          </a:prstGeom>
        </p:spPr>
      </p:pic>
      <p:pic>
        <p:nvPicPr>
          <p:cNvPr id="9" name="Immagine 8" descr="Immagine che contiene line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1AFCED5D-B15C-14F3-EFF2-4EE58E187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75" y="2693850"/>
            <a:ext cx="5665647" cy="35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D8B5-A4E2-4E97-82F3-3051E5C8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5BDF76B-1362-DBA4-1E62-B93B7E448D4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64A54D1-9857-56A4-3AE4-65786FF2F84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11D787-919F-7088-5E7C-E1B23B819A3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Greedy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algorithms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examples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 descr="Immagine che contiene testo, Carattere, schermata, informazione&#10;&#10;Il contenuto generato dall'IA potrebbe non essere corretto.">
            <a:extLst>
              <a:ext uri="{FF2B5EF4-FFF2-40B4-BE49-F238E27FC236}">
                <a16:creationId xmlns:a16="http://schemas.microsoft.com/office/drawing/2014/main" id="{B930B159-B8B7-5E9B-6BF4-6238922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48" y="923218"/>
            <a:ext cx="6134956" cy="1314633"/>
          </a:xfrm>
          <a:prstGeom prst="rect">
            <a:avLst/>
          </a:prstGeom>
        </p:spPr>
      </p:pic>
      <p:pic>
        <p:nvPicPr>
          <p:cNvPr id="10" name="Immagine 9" descr="Immagine che contiene testo, schermata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402F01F0-8DC7-71B0-CC9C-7528C0D04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3" y="2492058"/>
            <a:ext cx="6582694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DFC01-E5C6-B84E-7F3C-3456EDB6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FE71E2D2-A7FE-B2A3-D945-614075F705B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61A69E4-00EB-0505-8C5B-9F4F425F99F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BDA536-1238-4752-2005-F30D0FCECD4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Euristiche migliorative – affinare soluzioni esistenti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62AD35-1663-8BD1-2204-23816BD56F89}"/>
              </a:ext>
            </a:extLst>
          </p:cNvPr>
          <p:cNvSpPr txBox="1"/>
          <p:nvPr/>
        </p:nvSpPr>
        <p:spPr>
          <a:xfrm>
            <a:off x="647971" y="1041651"/>
            <a:ext cx="537920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euristiche migliorative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(o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improvement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heuristics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partono da una soluzione già costruita, anche casuale, e cercano di modificarla localmente per ottenere miglioramenti.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definisce un vicinato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(insieme delle soluzioni “vicine” alla soluzione attuale) tramite operazioni locali (scambi, inserimenti, rimozioni).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 il vicinato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per trovare una soluzione migliore, la si adotta, e si ripete finché non è possibile migliorare ulteriormente.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Può fermarsi in un ottimo locale (una soluzione da cui nessuna modifica locale porta miglioramento), che non è necessariamente l’ottimo globale.</a:t>
            </a:r>
          </a:p>
        </p:txBody>
      </p:sp>
      <p:pic>
        <p:nvPicPr>
          <p:cNvPr id="5122" name="Picture 2" descr="Should I Paint My House Before Selling? Pros, Cons &amp; Colours">
            <a:extLst>
              <a:ext uri="{FF2B5EF4-FFF2-40B4-BE49-F238E27FC236}">
                <a16:creationId xmlns:a16="http://schemas.microsoft.com/office/drawing/2014/main" id="{BE6DDB84-46F6-648F-F1A4-46FAAF59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35" y="4882198"/>
            <a:ext cx="2711885" cy="18101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7456AE6-0894-9A65-FCD1-7A68F2F0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1629"/>
            <a:ext cx="4997811" cy="44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2469-484D-5698-D49E-3FA8010DE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1867BE0C-361F-4047-6304-B514A7BA4BF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B4AAA57-CEAE-FFF6-4993-E5B2195BC11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827E64-E8A2-98B7-5A1D-353E37B580C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Che cos’è il vicinato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3AF012A-9147-16A9-1CDD-DBCEE2897D9E}"/>
                  </a:ext>
                </a:extLst>
              </p:cNvPr>
              <p:cNvSpPr txBox="1"/>
              <p:nvPr/>
            </p:nvSpPr>
            <p:spPr>
              <a:xfrm>
                <a:off x="612253" y="1081730"/>
                <a:ext cx="5962439" cy="3418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vicinato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una funzione che associa a ogni soluzione un insieme di soluzioni “vicine” nello spazio delle soluzioni.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di tutte le soluzioni ammissibili;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di tutti i sottoinsiemi di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ar-AE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delle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soluzioni vicine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alla soluzione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ar-AE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ar-AE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detta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 vicina (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neighbor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ottenuta applicando un operatore di movimento </a:t>
                </a:r>
                <a:r>
                  <a:rPr lang="it-IT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che opera una leggera perturbazione alla soluzione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3AF012A-9147-16A9-1CDD-DBCEE289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3" y="1081730"/>
                <a:ext cx="5962439" cy="3418115"/>
              </a:xfrm>
              <a:prstGeom prst="rect">
                <a:avLst/>
              </a:prstGeom>
              <a:blipFill>
                <a:blip r:embed="rId3"/>
                <a:stretch>
                  <a:fillRect l="-613" t="-891" b="-19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B70B7D16-0FB9-DA52-BDFB-0E4592AC0B14}"/>
              </a:ext>
            </a:extLst>
          </p:cNvPr>
          <p:cNvSpPr/>
          <p:nvPr/>
        </p:nvSpPr>
        <p:spPr>
          <a:xfrm>
            <a:off x="7217954" y="1372582"/>
            <a:ext cx="4361793" cy="40780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96460B7-48FA-56A2-4AFE-87B4D55208E6}"/>
              </a:ext>
            </a:extLst>
          </p:cNvPr>
          <p:cNvSpPr/>
          <p:nvPr/>
        </p:nvSpPr>
        <p:spPr>
          <a:xfrm>
            <a:off x="7853535" y="1405995"/>
            <a:ext cx="2942306" cy="29250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7D68823-05FD-2A2D-D0F6-240F22710C7C}"/>
              </a:ext>
            </a:extLst>
          </p:cNvPr>
          <p:cNvSpPr/>
          <p:nvPr/>
        </p:nvSpPr>
        <p:spPr>
          <a:xfrm>
            <a:off x="8152674" y="1545980"/>
            <a:ext cx="1959699" cy="1812837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6A89DC-6BA0-95FB-7694-64B6A8D9E61E}"/>
              </a:ext>
            </a:extLst>
          </p:cNvPr>
          <p:cNvSpPr/>
          <p:nvPr/>
        </p:nvSpPr>
        <p:spPr>
          <a:xfrm>
            <a:off x="9592274" y="4471012"/>
            <a:ext cx="761114" cy="720196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08AA8F-BCD6-60F4-C516-8B59F468A9E2}"/>
              </a:ext>
            </a:extLst>
          </p:cNvPr>
          <p:cNvSpPr txBox="1"/>
          <p:nvPr/>
        </p:nvSpPr>
        <p:spPr>
          <a:xfrm>
            <a:off x="9421650" y="4650284"/>
            <a:ext cx="1102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00" b="1" dirty="0">
                <a:solidFill>
                  <a:schemeClr val="bg1"/>
                </a:solidFill>
                <a:latin typeface="Bierstadt" panose="020B0004020202020204" pitchFamily="34" charset="0"/>
              </a:rPr>
              <a:t>soluzioni ammissibili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D8CEAA-6A3B-1D72-96AD-A2411F9DE02F}"/>
              </a:ext>
            </a:extLst>
          </p:cNvPr>
          <p:cNvSpPr txBox="1"/>
          <p:nvPr/>
        </p:nvSpPr>
        <p:spPr>
          <a:xfrm>
            <a:off x="9231708" y="367600"/>
            <a:ext cx="1289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regioni promettenti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7A2B415-0A03-C917-A4C6-A693264C3DFD}"/>
              </a:ext>
            </a:extLst>
          </p:cNvPr>
          <p:cNvCxnSpPr>
            <a:cxnSpLocks/>
          </p:cNvCxnSpPr>
          <p:nvPr/>
        </p:nvCxnSpPr>
        <p:spPr>
          <a:xfrm flipH="1">
            <a:off x="9610237" y="886293"/>
            <a:ext cx="127518" cy="69624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9F1E79-37AC-DCC7-753F-3E771DCD128E}"/>
              </a:ext>
            </a:extLst>
          </p:cNvPr>
          <p:cNvSpPr txBox="1"/>
          <p:nvPr/>
        </p:nvSpPr>
        <p:spPr>
          <a:xfrm>
            <a:off x="8490152" y="1759893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1674850-485B-D047-CEB9-3011A33275E9}"/>
              </a:ext>
            </a:extLst>
          </p:cNvPr>
          <p:cNvSpPr txBox="1"/>
          <p:nvPr/>
        </p:nvSpPr>
        <p:spPr>
          <a:xfrm>
            <a:off x="8715829" y="1671123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/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EAF6B7A-149C-678B-7A0B-D4E4E5F11715}"/>
              </a:ext>
            </a:extLst>
          </p:cNvPr>
          <p:cNvSpPr txBox="1"/>
          <p:nvPr/>
        </p:nvSpPr>
        <p:spPr>
          <a:xfrm>
            <a:off x="8937825" y="1658793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5A8E7D5-BD60-5FBD-73EC-AF09980A528C}"/>
              </a:ext>
            </a:extLst>
          </p:cNvPr>
          <p:cNvSpPr txBox="1"/>
          <p:nvPr/>
        </p:nvSpPr>
        <p:spPr>
          <a:xfrm>
            <a:off x="8824695" y="1518807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96C37CA-8D43-C8C0-AFFC-9A00087EE510}"/>
              </a:ext>
            </a:extLst>
          </p:cNvPr>
          <p:cNvSpPr txBox="1"/>
          <p:nvPr/>
        </p:nvSpPr>
        <p:spPr>
          <a:xfrm>
            <a:off x="8662003" y="1885080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9C623ED-8DBC-B156-38F3-2F58BF05E015}"/>
              </a:ext>
            </a:extLst>
          </p:cNvPr>
          <p:cNvSpPr txBox="1"/>
          <p:nvPr/>
        </p:nvSpPr>
        <p:spPr>
          <a:xfrm>
            <a:off x="8481112" y="2038947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2EB8B2F-C0F3-7A68-B6FA-61DDCF30ED1B}"/>
              </a:ext>
            </a:extLst>
          </p:cNvPr>
          <p:cNvSpPr txBox="1"/>
          <p:nvPr/>
        </p:nvSpPr>
        <p:spPr>
          <a:xfrm>
            <a:off x="8966500" y="1825034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049F400-3CCC-2E7A-5775-C425D4FB88D3}"/>
              </a:ext>
            </a:extLst>
          </p:cNvPr>
          <p:cNvSpPr txBox="1"/>
          <p:nvPr/>
        </p:nvSpPr>
        <p:spPr>
          <a:xfrm>
            <a:off x="8853370" y="2007332"/>
            <a:ext cx="66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cxnSp>
        <p:nvCxnSpPr>
          <p:cNvPr id="32" name="Connettore curvo 31">
            <a:extLst>
              <a:ext uri="{FF2B5EF4-FFF2-40B4-BE49-F238E27FC236}">
                <a16:creationId xmlns:a16="http://schemas.microsoft.com/office/drawing/2014/main" id="{F84428C4-102E-FA96-67FE-D30F3BEFD0A3}"/>
              </a:ext>
            </a:extLst>
          </p:cNvPr>
          <p:cNvCxnSpPr>
            <a:cxnSpLocks/>
          </p:cNvCxnSpPr>
          <p:nvPr/>
        </p:nvCxnSpPr>
        <p:spPr>
          <a:xfrm>
            <a:off x="9041259" y="2172908"/>
            <a:ext cx="280791" cy="136737"/>
          </a:xfrm>
          <a:prstGeom prst="curvedConnector3">
            <a:avLst/>
          </a:prstGeom>
          <a:ln w="1905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E1A5AFD1-05DB-893B-9E4E-503A9E7E74B3}"/>
              </a:ext>
            </a:extLst>
          </p:cNvPr>
          <p:cNvCxnSpPr>
            <a:cxnSpLocks/>
          </p:cNvCxnSpPr>
          <p:nvPr/>
        </p:nvCxnSpPr>
        <p:spPr>
          <a:xfrm>
            <a:off x="8760723" y="1037357"/>
            <a:ext cx="319919" cy="84483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DD3DB6A-4E5E-47CC-AAC0-386B2622EC26}"/>
              </a:ext>
            </a:extLst>
          </p:cNvPr>
          <p:cNvSpPr txBox="1"/>
          <p:nvPr/>
        </p:nvSpPr>
        <p:spPr>
          <a:xfrm>
            <a:off x="8149164" y="804731"/>
            <a:ext cx="1289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vicinato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5BA3072-84CC-C723-9DC9-88E4EBC886A4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7228273" y="2226693"/>
            <a:ext cx="1766870" cy="255777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3634626-BD29-66AF-89B7-34BA2A806CA9}"/>
              </a:ext>
            </a:extLst>
          </p:cNvPr>
          <p:cNvSpPr txBox="1"/>
          <p:nvPr/>
        </p:nvSpPr>
        <p:spPr>
          <a:xfrm>
            <a:off x="6583732" y="4784464"/>
            <a:ext cx="1289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corrente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A85937C-78FE-0D50-A39F-F2822260D3F3}"/>
              </a:ext>
            </a:extLst>
          </p:cNvPr>
          <p:cNvSpPr/>
          <p:nvPr/>
        </p:nvSpPr>
        <p:spPr>
          <a:xfrm>
            <a:off x="8622156" y="1862897"/>
            <a:ext cx="948696" cy="907113"/>
          </a:xfrm>
          <a:prstGeom prst="ellipse">
            <a:avLst/>
          </a:prstGeom>
          <a:solidFill>
            <a:srgbClr val="E2F0D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1AA48476-7E72-C2AA-2FA7-D6B29E23E9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43083" y="2250442"/>
            <a:ext cx="358263" cy="158012"/>
          </a:xfrm>
          <a:prstGeom prst="curvedConnector3">
            <a:avLst/>
          </a:prstGeom>
          <a:ln w="1905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nettore curvo 22">
            <a:extLst>
              <a:ext uri="{FF2B5EF4-FFF2-40B4-BE49-F238E27FC236}">
                <a16:creationId xmlns:a16="http://schemas.microsoft.com/office/drawing/2014/main" id="{CDB9DB0F-DA44-4164-F2E6-B7DBBBD1C7D7}"/>
              </a:ext>
            </a:extLst>
          </p:cNvPr>
          <p:cNvCxnSpPr>
            <a:cxnSpLocks/>
          </p:cNvCxnSpPr>
          <p:nvPr/>
        </p:nvCxnSpPr>
        <p:spPr>
          <a:xfrm rot="5400000">
            <a:off x="8767983" y="2241245"/>
            <a:ext cx="320685" cy="225870"/>
          </a:xfrm>
          <a:prstGeom prst="curvedConnector3">
            <a:avLst/>
          </a:prstGeom>
          <a:ln w="1905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Connettore curvo 34">
            <a:extLst>
              <a:ext uri="{FF2B5EF4-FFF2-40B4-BE49-F238E27FC236}">
                <a16:creationId xmlns:a16="http://schemas.microsoft.com/office/drawing/2014/main" id="{76E8BE7E-EE10-04F4-30BE-436B2705EC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00287" y="2145889"/>
            <a:ext cx="296217" cy="130924"/>
          </a:xfrm>
          <a:prstGeom prst="curvedConnector3">
            <a:avLst/>
          </a:prstGeom>
          <a:ln w="19050">
            <a:prstDash val="sys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F207-9D08-ADC0-37CA-0E7DEF8E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B199BE22-7378-4D48-5B7B-D27E9E91DC8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9EE11DC-7462-38AC-9CA5-7BE0A4D6802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743958-AB1D-77BA-C984-0FE20C248CF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Vicinato in spazi continui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C3CF534-BC22-5AA3-D527-EFEF16DE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94" y="835200"/>
            <a:ext cx="7847264" cy="5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7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E3264-AE14-C290-43AD-5EE4B9CD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F64A6904-CFD9-64D8-D7A4-953FEFF6E35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1D4919-A4DF-ACC5-9340-F7629D4A477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ED231B-6CB1-56C4-4F08-E448B6081A6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si costruisce un vicinato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E82073-33BA-3042-DA80-17053B48DF36}"/>
              </a:ext>
            </a:extLst>
          </p:cNvPr>
          <p:cNvSpPr txBox="1"/>
          <p:nvPr/>
        </p:nvSpPr>
        <p:spPr>
          <a:xfrm>
            <a:off x="504100" y="967131"/>
            <a:ext cx="61720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vicinato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si costruisce specificando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mosse locali (perturbazioni)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trasformano una soluzione in un’altra.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piccola modifica genera una nuova soluzione vicina.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Tutte insieme, queste soluzioni formano il vicinato.</a:t>
            </a:r>
            <a:endParaRPr lang="ar-AE" sz="2400" b="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graphicFrame>
        <p:nvGraphicFramePr>
          <p:cNvPr id="56" name="Tabella 55">
            <a:extLst>
              <a:ext uri="{FF2B5EF4-FFF2-40B4-BE49-F238E27FC236}">
                <a16:creationId xmlns:a16="http://schemas.microsoft.com/office/drawing/2014/main" id="{9CAB85AE-9F49-E521-9C6D-64F63BEA0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37829"/>
              </p:ext>
            </p:extLst>
          </p:nvPr>
        </p:nvGraphicFramePr>
        <p:xfrm>
          <a:off x="841985" y="3913045"/>
          <a:ext cx="10508030" cy="2667386"/>
        </p:xfrm>
        <a:graphic>
          <a:graphicData uri="http://schemas.openxmlformats.org/drawingml/2006/table">
            <a:tbl>
              <a:tblPr/>
              <a:tblGrid>
                <a:gridCol w="2586533">
                  <a:extLst>
                    <a:ext uri="{9D8B030D-6E8A-4147-A177-3AD203B41FA5}">
                      <a16:colId xmlns:a16="http://schemas.microsoft.com/office/drawing/2014/main" val="3048366246"/>
                    </a:ext>
                  </a:extLst>
                </a:gridCol>
                <a:gridCol w="2749145">
                  <a:extLst>
                    <a:ext uri="{9D8B030D-6E8A-4147-A177-3AD203B41FA5}">
                      <a16:colId xmlns:a16="http://schemas.microsoft.com/office/drawing/2014/main" val="782877213"/>
                    </a:ext>
                  </a:extLst>
                </a:gridCol>
                <a:gridCol w="2835053">
                  <a:extLst>
                    <a:ext uri="{9D8B030D-6E8A-4147-A177-3AD203B41FA5}">
                      <a16:colId xmlns:a16="http://schemas.microsoft.com/office/drawing/2014/main" val="1471974326"/>
                    </a:ext>
                  </a:extLst>
                </a:gridCol>
                <a:gridCol w="2337299">
                  <a:extLst>
                    <a:ext uri="{9D8B030D-6E8A-4147-A177-3AD203B41FA5}">
                      <a16:colId xmlns:a16="http://schemas.microsoft.com/office/drawing/2014/main" val="2477409054"/>
                    </a:ext>
                  </a:extLst>
                </a:gridCol>
              </a:tblGrid>
              <a:tr h="5443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Problema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Rappresentazione della soluzione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Mossa locale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Esempio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1045"/>
                  </a:ext>
                </a:extLst>
              </a:tr>
              <a:tr h="526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Knapsack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vettore binario (0/1)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aggiungi o togli un oggetto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{1,0,1,0} → {1,1,1,0}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70045"/>
                  </a:ext>
                </a:extLst>
              </a:tr>
              <a:tr h="526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TSP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permutazione di città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scambia due città (swap)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A–B–C–D → A–C–B–D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417759"/>
                  </a:ext>
                </a:extLst>
              </a:tr>
              <a:tr h="526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Job Scheduling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sequenza di attività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scambia l’ordine di due job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[J1,J2,J3] → [J2,J1,J3]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635390"/>
                  </a:ext>
                </a:extLst>
              </a:tr>
              <a:tr h="544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Colorazione di un grafo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assegnazione di colori ai nodi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cambia il colore di un nodo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Nodo3: blu → rosso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887565"/>
                  </a:ext>
                </a:extLst>
              </a:tr>
            </a:tbl>
          </a:graphicData>
        </a:graphic>
      </p:graphicFrame>
      <p:pic>
        <p:nvPicPr>
          <p:cNvPr id="57" name="Immagine 56">
            <a:extLst>
              <a:ext uri="{FF2B5EF4-FFF2-40B4-BE49-F238E27FC236}">
                <a16:creationId xmlns:a16="http://schemas.microsoft.com/office/drawing/2014/main" id="{DC28554B-8DA4-A7AB-BDFB-2013ECD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245" y="297456"/>
            <a:ext cx="3061858" cy="31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0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CC13-8A42-6EE6-D5AB-2E46EF86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29F8D3F-16C0-F606-AF41-85031A6BA56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6DD6384-EAD2-B9B1-CC09-2A85B358C25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52D472-4496-08A8-2EAC-5821EE26EBA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Vicinato in spazi discreti 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39B57E-1214-4CA7-6061-037727D0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4" y="827462"/>
            <a:ext cx="7522755" cy="878333"/>
          </a:xfrm>
          <a:prstGeom prst="rect">
            <a:avLst/>
          </a:prstGeom>
        </p:spPr>
      </p:pic>
      <p:pic>
        <p:nvPicPr>
          <p:cNvPr id="7" name="Immagine 6" descr="Immagine che contiene testo, diagramm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EA5028D9-9C8E-ACE4-13BB-2E6145DFD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3" y="2094271"/>
            <a:ext cx="3215409" cy="37928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1BB6A8-A589-24A7-B4CD-BFB0FE8CD2DA}"/>
              </a:ext>
            </a:extLst>
          </p:cNvPr>
          <p:cNvSpPr txBox="1"/>
          <p:nvPr/>
        </p:nvSpPr>
        <p:spPr>
          <a:xfrm>
            <a:off x="5616678" y="2012161"/>
            <a:ext cx="6100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The neighborhood definition depends strongly on the representation associated with the problem at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Some usual neighborhoods are associated with traditional encodings.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The natural neighborhood for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binary representations 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is based on the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Hamming distance</a:t>
            </a: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In general, a distance equal to 1 is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Then,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the neighborhood of a solution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s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consists in </a:t>
            </a:r>
            <a:r>
              <a:rPr lang="en-US" sz="1800" b="1" i="0" dirty="0">
                <a:solidFill>
                  <a:schemeClr val="accent6">
                    <a:lumMod val="50000"/>
                  </a:schemeClr>
                </a:solidFill>
                <a:effectLst/>
                <a:latin typeface="Bierstadt" panose="020B0004020202020204" pitchFamily="34" charset="0"/>
              </a:rPr>
              <a:t>flipping one bit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of the solution.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For a binary vector of size n, the size of the neighborhood will be n.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EA3D01D-2F26-BF22-2B61-64ED6BC5D0BE}"/>
              </a:ext>
            </a:extLst>
          </p:cNvPr>
          <p:cNvCxnSpPr/>
          <p:nvPr/>
        </p:nvCxnSpPr>
        <p:spPr>
          <a:xfrm>
            <a:off x="2953364" y="4915682"/>
            <a:ext cx="4817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49A9203-F10B-53D1-B095-D73EE85879B4}"/>
              </a:ext>
            </a:extLst>
          </p:cNvPr>
          <p:cNvCxnSpPr/>
          <p:nvPr/>
        </p:nvCxnSpPr>
        <p:spPr>
          <a:xfrm>
            <a:off x="3583745" y="5660364"/>
            <a:ext cx="4817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81701EA-22E9-879E-26C5-79C5F58768F9}"/>
              </a:ext>
            </a:extLst>
          </p:cNvPr>
          <p:cNvCxnSpPr/>
          <p:nvPr/>
        </p:nvCxnSpPr>
        <p:spPr>
          <a:xfrm>
            <a:off x="3729663" y="4176830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725780E-B7B2-5E35-DFD6-6871728A6E7F}"/>
              </a:ext>
            </a:extLst>
          </p:cNvPr>
          <p:cNvCxnSpPr/>
          <p:nvPr/>
        </p:nvCxnSpPr>
        <p:spPr>
          <a:xfrm>
            <a:off x="1533717" y="4915682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5A3FF92-4734-D6BB-991E-9D092F22C5B0}"/>
              </a:ext>
            </a:extLst>
          </p:cNvPr>
          <p:cNvCxnSpPr/>
          <p:nvPr/>
        </p:nvCxnSpPr>
        <p:spPr>
          <a:xfrm>
            <a:off x="2953364" y="3312018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2791-44CD-D3CD-F85D-064D65E9A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A668677-F119-CEB5-8FCA-EA1A5C83414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09594E-48F7-8377-2F73-D0571B2FEDB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8A3E98-0A63-BF7E-BB69-147A43171FE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Vicinato in spazi discreti 2/2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32FA62-F55F-6BC4-A667-3AFA8CA9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4" y="827462"/>
            <a:ext cx="7522755" cy="8783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BB1A85-9F8C-5735-200C-5B83423C5651}"/>
              </a:ext>
            </a:extLst>
          </p:cNvPr>
          <p:cNvSpPr txBox="1"/>
          <p:nvPr/>
        </p:nvSpPr>
        <p:spPr>
          <a:xfrm>
            <a:off x="971660" y="5266428"/>
            <a:ext cx="10669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permutation-based representations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 usual neighborhood is based on 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ierstadt" panose="020B0004020202020204" pitchFamily="34" charset="0"/>
              </a:rPr>
              <a:t>swap operator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that consists in exchanging (or swapping) the location of two elements s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and s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of the permutation.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For a permutation of size n, the size of this neighborhood is n(n - 1)/2 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pic>
        <p:nvPicPr>
          <p:cNvPr id="5" name="Immagine 4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D9CFE092-FF7A-140D-4057-08C187EC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2" y="1988523"/>
            <a:ext cx="7743025" cy="2995177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419939-AC1E-24F7-7427-12399E4C78CD}"/>
              </a:ext>
            </a:extLst>
          </p:cNvPr>
          <p:cNvCxnSpPr/>
          <p:nvPr/>
        </p:nvCxnSpPr>
        <p:spPr>
          <a:xfrm>
            <a:off x="5004619" y="2507226"/>
            <a:ext cx="4817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C8ADCF-B0A7-CE4F-A426-F30678AD1C86}"/>
              </a:ext>
            </a:extLst>
          </p:cNvPr>
          <p:cNvCxnSpPr/>
          <p:nvPr/>
        </p:nvCxnSpPr>
        <p:spPr>
          <a:xfrm>
            <a:off x="4439264" y="4832555"/>
            <a:ext cx="4817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CF6C3F4-8D4A-FC61-7E46-B9AEECCC0BA6}"/>
              </a:ext>
            </a:extLst>
          </p:cNvPr>
          <p:cNvCxnSpPr/>
          <p:nvPr/>
        </p:nvCxnSpPr>
        <p:spPr>
          <a:xfrm>
            <a:off x="5407741" y="4832555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CF37311-78BF-B6CF-BBB7-DCFFAF81D75A}"/>
              </a:ext>
            </a:extLst>
          </p:cNvPr>
          <p:cNvCxnSpPr/>
          <p:nvPr/>
        </p:nvCxnSpPr>
        <p:spPr>
          <a:xfrm>
            <a:off x="6002592" y="2507226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88079A0-1E2F-CA49-DCB5-C4D40FF617A6}"/>
              </a:ext>
            </a:extLst>
          </p:cNvPr>
          <p:cNvCxnSpPr/>
          <p:nvPr/>
        </p:nvCxnSpPr>
        <p:spPr>
          <a:xfrm>
            <a:off x="4439264" y="3396841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EC2F83C-93ED-C427-3818-2494ACE6A307}"/>
              </a:ext>
            </a:extLst>
          </p:cNvPr>
          <p:cNvCxnSpPr/>
          <p:nvPr/>
        </p:nvCxnSpPr>
        <p:spPr>
          <a:xfrm>
            <a:off x="6002592" y="4208002"/>
            <a:ext cx="48178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4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9C65F-3217-D814-7DF4-EB8D4A27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0F22C2-6186-2563-B2F1-2200B1343F3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9544DF-75FE-EAD6-B517-01235772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8C0A35-437A-3CBA-4BDD-D3008F764FE8}"/>
              </a:ext>
            </a:extLst>
          </p:cNvPr>
          <p:cNvSpPr txBox="1"/>
          <p:nvPr/>
        </p:nvSpPr>
        <p:spPr>
          <a:xfrm>
            <a:off x="663616" y="777620"/>
            <a:ext cx="55208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Assegno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rosso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al nodo centrale.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Propagazione: tutti i nodi adiacenti al centro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possono più essere rossi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I loro domini diventano {verde, blu}.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Appena si assegna un colore, il CP riduce automaticamente i domini dei suoi vicini.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la propagazione dei vincoli: elimina tutte le combinazioni incompatibili.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 spazio di ricerca si riduce drasticamente: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ora i nodi collegati al centro hanno 2 colori invece di 3.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5A4EC1F-7C83-EE41-265E-2BB32C00B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38" y="1116731"/>
            <a:ext cx="4419346" cy="43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E8E4-562D-52C6-141E-C05CB535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DFC8B181-C8A4-5401-8EAC-5E0A26D689E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C559BA8-F01A-BE98-B500-F53A6D6C0884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248EC3-DFF2-2EE2-58A9-815AC80EBEC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Il principio di località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5E917F6-65EB-8A4E-4CBA-D401973CA45D}"/>
              </a:ext>
            </a:extLst>
          </p:cNvPr>
          <p:cNvSpPr txBox="1"/>
          <p:nvPr/>
        </p:nvSpPr>
        <p:spPr>
          <a:xfrm>
            <a:off x="698090" y="1022544"/>
            <a:ext cx="10731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The main property that must characterize a neighborhood is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Locality is the effect on the solution when performing the move (perturbation) in the representation.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When small changes are made in the representation, the solution must reveal small changes. In this case, the neighborhood is said to have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strong locality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Weak locality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is characterized by a large effect on the solution when a small change is made in the representation.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the extreme case of weak locality, the search will converge toward a random search in the search space.</a:t>
            </a:r>
          </a:p>
        </p:txBody>
      </p:sp>
    </p:spTree>
    <p:extLst>
      <p:ext uri="{BB962C8B-B14F-4D97-AF65-F5344CB8AC3E}">
        <p14:creationId xmlns:p14="http://schemas.microsoft.com/office/powerpoint/2010/main" val="373610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9D7AB-782E-6AA0-DD5A-5FFA1CBF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863449C-5F7E-B9BE-69BD-0B133259F6D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A8CE439-19CA-F829-B5C5-4004CE141A6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FDDF58-DB49-A5EE-CCBF-ED1D51BE89E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TSP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problem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CF8F16-2403-EE28-87D4-EEF55C677DDE}"/>
              </a:ext>
            </a:extLst>
          </p:cNvPr>
          <p:cNvSpPr txBox="1"/>
          <p:nvPr/>
        </p:nvSpPr>
        <p:spPr>
          <a:xfrm>
            <a:off x="529209" y="763255"/>
            <a:ext cx="11397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permutation problems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such as the TSP, the exchange operator 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swap operator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may be used. The size of this neighborhood is n(n - 1)/2 where n represents the number of cities.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pic>
        <p:nvPicPr>
          <p:cNvPr id="6" name="Immagine 5" descr="Immagine che contiene linea, diagramma, cerchio&#10;&#10;Il contenuto generato dall'IA potrebbe non essere corretto.">
            <a:extLst>
              <a:ext uri="{FF2B5EF4-FFF2-40B4-BE49-F238E27FC236}">
                <a16:creationId xmlns:a16="http://schemas.microsoft.com/office/drawing/2014/main" id="{8AB75CE0-DC41-6DD5-D3D8-D64ECEAF8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0" y="1951908"/>
            <a:ext cx="8523952" cy="40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23A2C-157A-5592-F0CE-A7E98DFE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766914A-586C-6DC1-F4D5-7D9B4B42DF0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C2095BD-9E12-6ACA-C9B4-0FAA49A730E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6DDAE8-A061-ECD2-8D21-A1240C7DA51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TSP 2-opt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56B248-EA80-BECC-E9EB-65A7205C8A35}"/>
              </a:ext>
            </a:extLst>
          </p:cNvPr>
          <p:cNvSpPr txBox="1"/>
          <p:nvPr/>
        </p:nvSpPr>
        <p:spPr>
          <a:xfrm>
            <a:off x="519377" y="774257"/>
            <a:ext cx="1139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Another widely used operator is the k-opt operator, where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edges are removed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from the solution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replaced with other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k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neighborhood for the 2-opt operator is represented by all the permutations obtained by removing two edges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pic>
        <p:nvPicPr>
          <p:cNvPr id="4" name="Immagine 3" descr="Immagine che contiene testo, Carattere, schermata, algebra&#10;&#10;Il contenuto generato dall'IA potrebbe non essere corretto.">
            <a:extLst>
              <a:ext uri="{FF2B5EF4-FFF2-40B4-BE49-F238E27FC236}">
                <a16:creationId xmlns:a16="http://schemas.microsoft.com/office/drawing/2014/main" id="{27D21ED7-B166-04DB-70FC-4792B549F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" y="1740055"/>
            <a:ext cx="6043058" cy="1934062"/>
          </a:xfrm>
          <a:prstGeom prst="rect">
            <a:avLst/>
          </a:prstGeom>
        </p:spPr>
      </p:pic>
      <p:pic>
        <p:nvPicPr>
          <p:cNvPr id="7" name="Immagine 6" descr="Immagine che contiene diagramma, linea, cerchio&#10;&#10;Il contenuto generato dall'IA potrebbe non essere corretto.">
            <a:extLst>
              <a:ext uri="{FF2B5EF4-FFF2-40B4-BE49-F238E27FC236}">
                <a16:creationId xmlns:a16="http://schemas.microsoft.com/office/drawing/2014/main" id="{30745B8A-47BE-7CE3-B64A-B248B9010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7" y="3811441"/>
            <a:ext cx="5297017" cy="2674002"/>
          </a:xfrm>
          <a:prstGeom prst="rect">
            <a:avLst/>
          </a:prstGeom>
        </p:spPr>
      </p:pic>
      <p:pic>
        <p:nvPicPr>
          <p:cNvPr id="10" name="Immagine 9" descr="Immagine che contiene diagramma, linea, modello&#10;&#10;Il contenuto generato dall'IA potrebbe non essere corretto.">
            <a:extLst>
              <a:ext uri="{FF2B5EF4-FFF2-40B4-BE49-F238E27FC236}">
                <a16:creationId xmlns:a16="http://schemas.microsoft.com/office/drawing/2014/main" id="{7AE540B0-DA07-410D-5EEE-C3CF4174F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8" y="3505156"/>
            <a:ext cx="5108685" cy="32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0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45F9B-D789-0209-D96C-E5E09B8E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9A3EF642-DCCB-ED58-CAF2-16B395B788E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1841370-432A-6F1A-E4BB-92BBBDC98DC2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E808BE-2A51-400C-C18B-180ED12387C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 Efficiency and Problem Type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EC92C9-E84B-A986-0CF2-29682124755B}"/>
              </a:ext>
            </a:extLst>
          </p:cNvPr>
          <p:cNvSpPr txBox="1"/>
          <p:nvPr/>
        </p:nvSpPr>
        <p:spPr>
          <a:xfrm>
            <a:off x="519377" y="774257"/>
            <a:ext cx="1139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efficiency of a neighborhood depends not only on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also on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problem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being solved.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same move operator can have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different effects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depending on how the solution is interpreted.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FC99FB9-B7A2-9E98-C6C1-C8F828178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56410"/>
              </p:ext>
            </p:extLst>
          </p:nvPr>
        </p:nvGraphicFramePr>
        <p:xfrm>
          <a:off x="812752" y="1842594"/>
          <a:ext cx="10307532" cy="1341120"/>
        </p:xfrm>
        <a:graphic>
          <a:graphicData uri="http://schemas.openxmlformats.org/drawingml/2006/table">
            <a:tbl>
              <a:tblPr/>
              <a:tblGrid>
                <a:gridCol w="1472160">
                  <a:extLst>
                    <a:ext uri="{9D8B030D-6E8A-4147-A177-3AD203B41FA5}">
                      <a16:colId xmlns:a16="http://schemas.microsoft.com/office/drawing/2014/main" val="1827601977"/>
                    </a:ext>
                  </a:extLst>
                </a:gridCol>
                <a:gridCol w="2525080">
                  <a:extLst>
                    <a:ext uri="{9D8B030D-6E8A-4147-A177-3AD203B41FA5}">
                      <a16:colId xmlns:a16="http://schemas.microsoft.com/office/drawing/2014/main" val="542363921"/>
                    </a:ext>
                  </a:extLst>
                </a:gridCol>
                <a:gridCol w="2978053">
                  <a:extLst>
                    <a:ext uri="{9D8B030D-6E8A-4147-A177-3AD203B41FA5}">
                      <a16:colId xmlns:a16="http://schemas.microsoft.com/office/drawing/2014/main" val="3212756142"/>
                    </a:ext>
                  </a:extLst>
                </a:gridCol>
                <a:gridCol w="3332239">
                  <a:extLst>
                    <a:ext uri="{9D8B030D-6E8A-4147-A177-3AD203B41FA5}">
                      <a16:colId xmlns:a16="http://schemas.microsoft.com/office/drawing/2014/main" val="3541184136"/>
                    </a:ext>
                  </a:extLst>
                </a:gridCol>
              </a:tblGrid>
              <a:tr h="130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Problem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Representation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What matters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Effect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of 2-opt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057"/>
                  </a:ext>
                </a:extLst>
              </a:tr>
              <a:tr h="222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TSP </a:t>
                      </a:r>
                      <a:endParaRPr lang="it-IT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Permutation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of cities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Adjacency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between cities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Small local change → small variation in total distance (</a:t>
                      </a:r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strong locality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337279"/>
                  </a:ext>
                </a:extLst>
              </a:tr>
              <a:tr h="222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Scheduling</a:t>
                      </a:r>
                      <a:endPara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Permutation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of jobs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Order and priority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of 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Small change → large impact on completion times (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weak locality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92673"/>
                  </a:ext>
                </a:extLst>
              </a:tr>
            </a:tbl>
          </a:graphicData>
        </a:graphic>
      </p:graphicFrame>
      <p:pic>
        <p:nvPicPr>
          <p:cNvPr id="5" name="Immagine 4" descr="Immagine che contiene diagramma, linea, cerchio&#10;&#10;Il contenuto generato dall'IA potrebbe non essere corretto.">
            <a:extLst>
              <a:ext uri="{FF2B5EF4-FFF2-40B4-BE49-F238E27FC236}">
                <a16:creationId xmlns:a16="http://schemas.microsoft.com/office/drawing/2014/main" id="{A301F846-B006-8D40-7457-1636CFEE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6" y="3674287"/>
            <a:ext cx="4997999" cy="25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71503-8713-B021-3A9F-56FAE70F9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F93E6D-161D-DF21-E939-A5EF0D75CFF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D98515-8DC2-78B3-2291-88354CBD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152DB2-B38B-FBA1-427A-580D1BA5EAE3}"/>
              </a:ext>
            </a:extLst>
          </p:cNvPr>
          <p:cNvSpPr txBox="1"/>
          <p:nvPr/>
        </p:nvSpPr>
        <p:spPr>
          <a:xfrm>
            <a:off x="663616" y="777620"/>
            <a:ext cx="57765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Scelgo un nodo vicino al centro, ad esempio quello in alto.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Assegno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verde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Propagazione: i nodi adiacenti a questo (che condividono un arco)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possono essere verdi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nuova scelta produce una piccola cascata di esclusioni: i vincoli si propagano anche nei livelli vicini, riducendo ancora lo spazio delle combinazioni possibili.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8A63B3-339F-6D3A-5064-323A8C0B1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626" y="1216349"/>
            <a:ext cx="4260296" cy="42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160D9-1D05-EE72-8A9B-ACA68E27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DCE9F9-60A9-0C11-F11F-6651189F712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42CFD5-E01A-0576-D9F5-307F2066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F601EB-5B11-B674-5F76-61C1892EE514}"/>
              </a:ext>
            </a:extLst>
          </p:cNvPr>
          <p:cNvSpPr txBox="1"/>
          <p:nvPr/>
        </p:nvSpPr>
        <p:spPr>
          <a:xfrm>
            <a:off x="663616" y="777620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Ora scelgo un nodo laterale o diagonale.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più colori sono ancora possibili, il CP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prova una delle opzioni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(ricerca). Es. nodo = blu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Propagazione di nuovo: i vicini di quel nodo perdono il blu.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la logica non basta più per decidere, il CP prova una possibilità e la testa.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quella scelta porta a un conflitto, la scarta e torna indietro.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81E288-A09A-9D0B-D960-EFE119097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760" y="1401866"/>
            <a:ext cx="3658788" cy="36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3DC75-C8D0-CF69-D546-CF8CBF5B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13636B-5614-0634-B462-12794036ED7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Esempio – Colorazione di un grafo 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9DD26F-51AC-2183-43E6-759125D3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66F560-BC2C-514F-5E95-677DA5009905}"/>
              </a:ext>
            </a:extLst>
          </p:cNvPr>
          <p:cNvSpPr txBox="1"/>
          <p:nvPr/>
        </p:nvSpPr>
        <p:spPr>
          <a:xfrm>
            <a:off x="663616" y="777620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ciclo si ripete finché ogni nodo ha un colore e nessun arco collega nodi dello stesso colore.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Tutti i vincoli sono soddisfatti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Spazio di ricerca ridotto da 19.683 combinazioni 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sola soluzione valida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CP ha esplorato solo una piccola parte dello spazio iniziale, grazie alla propagazione e alla ricerca intelligente.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soluzione trovata rispetta tutti i vincoli, ed è ottima.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5FA44E-E110-05B2-2CC4-F119AB30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766" y="1440811"/>
            <a:ext cx="3994618" cy="39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6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07D66-1A09-BE0A-136B-B4CDC831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2C0DB0-AFD0-3631-776E-5B7E0CC0AA02}"/>
              </a:ext>
            </a:extLst>
          </p:cNvPr>
          <p:cNvSpPr txBox="1"/>
          <p:nvPr/>
        </p:nvSpPr>
        <p:spPr>
          <a:xfrm>
            <a:off x="324209" y="151764"/>
            <a:ext cx="846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Applicazioni colorazione del grafo - Pianificazione oraria (</a:t>
            </a:r>
            <a:r>
              <a:rPr lang="it-IT" b="1" dirty="0" err="1">
                <a:solidFill>
                  <a:srgbClr val="CC6600"/>
                </a:solidFill>
              </a:rPr>
              <a:t>Timetabling</a:t>
            </a:r>
            <a:r>
              <a:rPr lang="it-IT" b="1" dirty="0">
                <a:solidFill>
                  <a:srgbClr val="CC6600"/>
                </a:solidFill>
              </a:rPr>
              <a:t>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7711B8-F091-8483-585E-CBDBAAC5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E224E6-743C-1616-4255-BAB06E6B9A89}"/>
              </a:ext>
            </a:extLst>
          </p:cNvPr>
          <p:cNvSpPr txBox="1"/>
          <p:nvPr/>
        </p:nvSpPr>
        <p:spPr>
          <a:xfrm>
            <a:off x="653783" y="943897"/>
            <a:ext cx="4390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lezione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un nodo.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C’è un arco tra due nodi se non possono avvenire nello stesso momento (stesso professore, stessa aula, stessi studenti).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colori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rappresentano gli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orari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disponibili.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Obiettivo: assegnare un orario (colore) a ogni lezione in modo che non ci siano sovrapposizioni.</a:t>
            </a:r>
          </a:p>
        </p:txBody>
      </p:sp>
      <p:pic>
        <p:nvPicPr>
          <p:cNvPr id="15362" name="Picture 2" descr="TimeTabler | Easy and Efficient School Timetabling Software">
            <a:extLst>
              <a:ext uri="{FF2B5EF4-FFF2-40B4-BE49-F238E27FC236}">
                <a16:creationId xmlns:a16="http://schemas.microsoft.com/office/drawing/2014/main" id="{6D807071-EB83-A73F-624D-CDC78BBC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06" y="727588"/>
            <a:ext cx="5365307" cy="39820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raph coloring - Wikipedia">
            <a:extLst>
              <a:ext uri="{FF2B5EF4-FFF2-40B4-BE49-F238E27FC236}">
                <a16:creationId xmlns:a16="http://schemas.microsoft.com/office/drawing/2014/main" id="{F2FB1CDE-E00E-509E-2076-BD6A4DA3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4" y="4252072"/>
            <a:ext cx="2366728" cy="23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2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9B20-8AB9-3768-AEC9-769F5537E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1ACDB6-8B32-5245-C58A-ABD19F7B9513}"/>
              </a:ext>
            </a:extLst>
          </p:cNvPr>
          <p:cNvSpPr txBox="1"/>
          <p:nvPr/>
        </p:nvSpPr>
        <p:spPr>
          <a:xfrm>
            <a:off x="324209" y="151764"/>
            <a:ext cx="1102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Applicazioni colorazione del grafo - Assegnazione di frequenze radio (Frequency </a:t>
            </a:r>
            <a:r>
              <a:rPr lang="it-IT" b="1" dirty="0" err="1">
                <a:solidFill>
                  <a:srgbClr val="CC6600"/>
                </a:solidFill>
              </a:rPr>
              <a:t>Assignment</a:t>
            </a:r>
            <a:r>
              <a:rPr lang="it-IT" b="1" dirty="0">
                <a:solidFill>
                  <a:srgbClr val="CC6600"/>
                </a:solidFill>
              </a:rPr>
              <a:t> </a:t>
            </a:r>
            <a:r>
              <a:rPr lang="it-IT" b="1" dirty="0" err="1">
                <a:solidFill>
                  <a:srgbClr val="CC6600"/>
                </a:solidFill>
              </a:rPr>
              <a:t>Problem</a:t>
            </a:r>
            <a:r>
              <a:rPr lang="it-IT" b="1" dirty="0">
                <a:solidFill>
                  <a:srgbClr val="CC6600"/>
                </a:solidFill>
              </a:rPr>
              <a:t>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88D867-D05A-DA2B-7536-81D394C3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FDE2D7-7D27-5F89-2E44-E37F27CA4F2E}"/>
              </a:ext>
            </a:extLst>
          </p:cNvPr>
          <p:cNvSpPr txBox="1"/>
          <p:nvPr/>
        </p:nvSpPr>
        <p:spPr>
          <a:xfrm>
            <a:off x="575125" y="914400"/>
            <a:ext cx="43901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trasmettitore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un nodo.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due trasmettitori sono vicini, hanno un arco (perché interferirebbero).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colori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rappresentano 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frequenze radio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Obiettivo: assegnare frequenze diverse ai trasmettitori vicini, minimizzando il numero di frequenze totali usate.</a:t>
            </a:r>
          </a:p>
        </p:txBody>
      </p:sp>
      <p:pic>
        <p:nvPicPr>
          <p:cNvPr id="15364" name="Picture 4" descr="Graph coloring - Wikipedia">
            <a:extLst>
              <a:ext uri="{FF2B5EF4-FFF2-40B4-BE49-F238E27FC236}">
                <a16:creationId xmlns:a16="http://schemas.microsoft.com/office/drawing/2014/main" id="{2DD69761-61FB-94DB-8244-F1890269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4" y="4252072"/>
            <a:ext cx="2366728" cy="23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adio frequency spectrum | The IT Law Wiki | Fandom">
            <a:extLst>
              <a:ext uri="{FF2B5EF4-FFF2-40B4-BE49-F238E27FC236}">
                <a16:creationId xmlns:a16="http://schemas.microsoft.com/office/drawing/2014/main" id="{841FB7FC-7547-10CE-A8F7-DE4BC8C2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86" y="914400"/>
            <a:ext cx="5852037" cy="3266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7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C8AEB-51AB-2B53-CF2E-0F4D1592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0E2C36-F6D5-871C-43C3-D01A61CFA9C6}"/>
              </a:ext>
            </a:extLst>
          </p:cNvPr>
          <p:cNvSpPr txBox="1"/>
          <p:nvPr/>
        </p:nvSpPr>
        <p:spPr>
          <a:xfrm>
            <a:off x="324209" y="151764"/>
            <a:ext cx="1102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Applicazioni colorazione del grafo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D87420-C61C-3AFA-2AAE-C328A743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pic>
        <p:nvPicPr>
          <p:cNvPr id="15364" name="Picture 4" descr="Graph coloring - Wikipedia">
            <a:extLst>
              <a:ext uri="{FF2B5EF4-FFF2-40B4-BE49-F238E27FC236}">
                <a16:creationId xmlns:a16="http://schemas.microsoft.com/office/drawing/2014/main" id="{C8748627-A86B-60FF-4158-9F200465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60" y="4064483"/>
            <a:ext cx="2356895" cy="22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482845-DE00-6699-D995-23031896AAC1}"/>
              </a:ext>
            </a:extLst>
          </p:cNvPr>
          <p:cNvSpPr txBox="1"/>
          <p:nvPr/>
        </p:nvSpPr>
        <p:spPr>
          <a:xfrm>
            <a:off x="5368413" y="4783788"/>
            <a:ext cx="610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CC6600"/>
                </a:solidFill>
                <a:latin typeface="Bierstadt" panose="020B0004020202020204" pitchFamily="34" charset="0"/>
              </a:rPr>
              <a:t>Il grafo è solo un modo per rappresentare relazioni di incompatibilità.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CC6600"/>
                </a:solidFill>
                <a:latin typeface="Bierstadt" panose="020B0004020202020204" pitchFamily="34" charset="0"/>
              </a:rPr>
              <a:t>La colorazione serve a gestirle in modo ottimale.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3B9729E-01CA-B121-C780-41FFC0F10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4611"/>
              </p:ext>
            </p:extLst>
          </p:nvPr>
        </p:nvGraphicFramePr>
        <p:xfrm>
          <a:off x="837523" y="1022612"/>
          <a:ext cx="10515600" cy="2103120"/>
        </p:xfrm>
        <a:graphic>
          <a:graphicData uri="http://schemas.openxmlformats.org/drawingml/2006/table">
            <a:tbl>
              <a:tblPr/>
              <a:tblGrid>
                <a:gridCol w="2220309">
                  <a:extLst>
                    <a:ext uri="{9D8B030D-6E8A-4147-A177-3AD203B41FA5}">
                      <a16:colId xmlns:a16="http://schemas.microsoft.com/office/drawing/2014/main" val="4276068813"/>
                    </a:ext>
                  </a:extLst>
                </a:gridCol>
                <a:gridCol w="1985931">
                  <a:extLst>
                    <a:ext uri="{9D8B030D-6E8A-4147-A177-3AD203B41FA5}">
                      <a16:colId xmlns:a16="http://schemas.microsoft.com/office/drawing/2014/main" val="32783704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3329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121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75763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Dominio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Nodo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Arco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Significato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448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Pianificazione oraria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Lezione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Stesso docente/aula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Orario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Nessuna sovrapposizione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42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Frequenze radio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Trasmettitore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Interferenza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Frequenza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No interferenze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7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Scheduling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Attività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Risorsa in comune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Tempo/macchina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Nessun conflitto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75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Mappe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Regione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Confine comune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Confini diversi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3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157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13614</TotalTime>
  <Words>2530</Words>
  <Application>Microsoft Office PowerPoint</Application>
  <PresentationFormat>Widescreen</PresentationFormat>
  <Paragraphs>274</Paragraphs>
  <Slides>33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Bierstadt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39</cp:revision>
  <dcterms:created xsi:type="dcterms:W3CDTF">2025-04-08T11:45:57Z</dcterms:created>
  <dcterms:modified xsi:type="dcterms:W3CDTF">2025-10-19T07:39:02Z</dcterms:modified>
</cp:coreProperties>
</file>