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459" r:id="rId2"/>
    <p:sldId id="460" r:id="rId3"/>
    <p:sldId id="462" r:id="rId4"/>
    <p:sldId id="463" r:id="rId5"/>
    <p:sldId id="464" r:id="rId6"/>
    <p:sldId id="465" r:id="rId7"/>
    <p:sldId id="413" r:id="rId8"/>
    <p:sldId id="415" r:id="rId9"/>
    <p:sldId id="521" r:id="rId10"/>
    <p:sldId id="416" r:id="rId11"/>
    <p:sldId id="522" r:id="rId12"/>
    <p:sldId id="469" r:id="rId13"/>
    <p:sldId id="473" r:id="rId14"/>
    <p:sldId id="474" r:id="rId15"/>
    <p:sldId id="478" r:id="rId16"/>
    <p:sldId id="479" r:id="rId17"/>
    <p:sldId id="480" r:id="rId18"/>
    <p:sldId id="482" r:id="rId19"/>
    <p:sldId id="483" r:id="rId20"/>
    <p:sldId id="484" r:id="rId21"/>
    <p:sldId id="486" r:id="rId22"/>
    <p:sldId id="481" r:id="rId23"/>
    <p:sldId id="489" r:id="rId24"/>
    <p:sldId id="490" r:id="rId25"/>
    <p:sldId id="487" r:id="rId26"/>
    <p:sldId id="488" r:id="rId27"/>
    <p:sldId id="492" r:id="rId28"/>
    <p:sldId id="493" r:id="rId29"/>
    <p:sldId id="414" r:id="rId30"/>
    <p:sldId id="494" r:id="rId31"/>
    <p:sldId id="499" r:id="rId32"/>
    <p:sldId id="500" r:id="rId33"/>
    <p:sldId id="501" r:id="rId34"/>
    <p:sldId id="495" r:id="rId35"/>
    <p:sldId id="496" r:id="rId36"/>
    <p:sldId id="497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B7E020"/>
    <a:srgbClr val="CC6600"/>
    <a:srgbClr val="E7E6E6"/>
    <a:srgbClr val="FFFFFF"/>
    <a:srgbClr val="29D7BA"/>
    <a:srgbClr val="FF0000"/>
    <a:srgbClr val="FFC000"/>
    <a:srgbClr val="2E5B70"/>
    <a:srgbClr val="7D9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205A20-C733-4E93-972A-1E11AC62D16E}" v="2257" dt="2025-04-12T15:56:53.512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744" autoAdjust="0"/>
  </p:normalViewPr>
  <p:slideViewPr>
    <p:cSldViewPr snapToGrid="0">
      <p:cViewPr varScale="1">
        <p:scale>
          <a:sx n="97" d="100"/>
          <a:sy n="97" d="100"/>
        </p:scale>
        <p:origin x="11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Crespi" userId="7cdad10e781ff918" providerId="LiveId" clId="{71205A20-C733-4E93-972A-1E11AC62D16E}"/>
    <pc:docChg chg="undo custSel addSld delSld modSld sldOrd addSection modSection">
      <pc:chgData name="Carolina Crespi" userId="7cdad10e781ff918" providerId="LiveId" clId="{71205A20-C733-4E93-972A-1E11AC62D16E}" dt="2025-04-16T13:36:18.349" v="7828" actId="113"/>
      <pc:docMkLst>
        <pc:docMk/>
      </pc:docMkLst>
      <pc:sldChg chg="addSp modSp del mod">
        <pc:chgData name="Carolina Crespi" userId="7cdad10e781ff918" providerId="LiveId" clId="{71205A20-C733-4E93-972A-1E11AC62D16E}" dt="2025-04-11T10:05:54.295" v="3755" actId="47"/>
        <pc:sldMkLst>
          <pc:docMk/>
          <pc:sldMk cId="515370671" sldId="256"/>
        </pc:sldMkLst>
      </pc:sldChg>
      <pc:sldChg chg="addSp delSp modSp mod setBg">
        <pc:chgData name="Carolina Crespi" userId="7cdad10e781ff918" providerId="LiveId" clId="{71205A20-C733-4E93-972A-1E11AC62D16E}" dt="2025-04-12T12:00:46.448" v="7406" actId="27614"/>
        <pc:sldMkLst>
          <pc:docMk/>
          <pc:sldMk cId="738506715" sldId="258"/>
        </pc:sldMkLst>
        <pc:spChg chg="mod">
          <ac:chgData name="Carolina Crespi" userId="7cdad10e781ff918" providerId="LiveId" clId="{71205A20-C733-4E93-972A-1E11AC62D16E}" dt="2025-04-12T12:00:44.384" v="7404" actId="26606"/>
          <ac:spMkLst>
            <pc:docMk/>
            <pc:sldMk cId="738506715" sldId="258"/>
            <ac:spMk id="2" creationId="{8BD4A022-F63B-DA8B-1255-D037C7C590F0}"/>
          </ac:spMkLst>
        </pc:spChg>
        <pc:spChg chg="mod">
          <ac:chgData name="Carolina Crespi" userId="7cdad10e781ff918" providerId="LiveId" clId="{71205A20-C733-4E93-972A-1E11AC62D16E}" dt="2025-04-12T12:00:44.384" v="7404" actId="26606"/>
          <ac:spMkLst>
            <pc:docMk/>
            <pc:sldMk cId="738506715" sldId="258"/>
            <ac:spMk id="3" creationId="{0D032B8A-3D90-6DA2-44FB-EE98AE312BF1}"/>
          </ac:spMkLst>
        </pc:spChg>
        <pc:spChg chg="add">
          <ac:chgData name="Carolina Crespi" userId="7cdad10e781ff918" providerId="LiveId" clId="{71205A20-C733-4E93-972A-1E11AC62D16E}" dt="2025-04-12T12:00:44.388" v="7405" actId="26606"/>
          <ac:spMkLst>
            <pc:docMk/>
            <pc:sldMk cId="738506715" sldId="258"/>
            <ac:spMk id="29" creationId="{E81BF4F6-F2CF-4984-9D14-D6966D92F99F}"/>
          </ac:spMkLst>
        </pc:spChg>
        <pc:spChg chg="add">
          <ac:chgData name="Carolina Crespi" userId="7cdad10e781ff918" providerId="LiveId" clId="{71205A20-C733-4E93-972A-1E11AC62D16E}" dt="2025-04-12T12:00:44.388" v="7405" actId="26606"/>
          <ac:spMkLst>
            <pc:docMk/>
            <pc:sldMk cId="738506715" sldId="258"/>
            <ac:spMk id="30" creationId="{C0763A76-9F1C-4FC5-82B7-DD475DA461B2}"/>
          </ac:spMkLst>
        </pc:spChg>
        <pc:picChg chg="add mod">
          <ac:chgData name="Carolina Crespi" userId="7cdad10e781ff918" providerId="LiveId" clId="{71205A20-C733-4E93-972A-1E11AC62D16E}" dt="2025-04-12T12:00:46.448" v="7406" actId="27614"/>
          <ac:picMkLst>
            <pc:docMk/>
            <pc:sldMk cId="738506715" sldId="258"/>
            <ac:picMk id="6" creationId="{6C6E270F-F4B0-BE11-E992-FB4F4AF983C8}"/>
          </ac:picMkLst>
        </pc:picChg>
      </pc:sldChg>
      <pc:sldChg chg="addSp delSp modSp add del mod setBg">
        <pc:chgData name="Carolina Crespi" userId="7cdad10e781ff918" providerId="LiveId" clId="{71205A20-C733-4E93-972A-1E11AC62D16E}" dt="2025-04-09T07:19:11.395" v="102" actId="47"/>
        <pc:sldMkLst>
          <pc:docMk/>
          <pc:sldMk cId="112882767" sldId="259"/>
        </pc:sldMkLst>
      </pc:sldChg>
      <pc:sldChg chg="addSp delSp modSp add del mod">
        <pc:chgData name="Carolina Crespi" userId="7cdad10e781ff918" providerId="LiveId" clId="{71205A20-C733-4E93-972A-1E11AC62D16E}" dt="2025-04-08T18:39:30.888" v="63" actId="47"/>
        <pc:sldMkLst>
          <pc:docMk/>
          <pc:sldMk cId="3145249236" sldId="260"/>
        </pc:sldMkLst>
      </pc:sldChg>
      <pc:sldChg chg="addSp delSp modSp add del mod ord delDesignElem">
        <pc:chgData name="Carolina Crespi" userId="7cdad10e781ff918" providerId="LiveId" clId="{71205A20-C733-4E93-972A-1E11AC62D16E}" dt="2025-04-11T12:58:34.853" v="4372" actId="47"/>
        <pc:sldMkLst>
          <pc:docMk/>
          <pc:sldMk cId="473619941" sldId="261"/>
        </pc:sldMkLst>
      </pc:sldChg>
      <pc:sldChg chg="addSp delSp modSp add del mod ord delDesignElem">
        <pc:chgData name="Carolina Crespi" userId="7cdad10e781ff918" providerId="LiveId" clId="{71205A20-C733-4E93-972A-1E11AC62D16E}" dt="2025-04-11T12:58:33.841" v="4371" actId="47"/>
        <pc:sldMkLst>
          <pc:docMk/>
          <pc:sldMk cId="76934825" sldId="262"/>
        </pc:sldMkLst>
      </pc:sldChg>
      <pc:sldChg chg="addSp delSp modSp add mod ord delDesignElem">
        <pc:chgData name="Carolina Crespi" userId="7cdad10e781ff918" providerId="LiveId" clId="{71205A20-C733-4E93-972A-1E11AC62D16E}" dt="2025-04-12T15:56:21.714" v="7804" actId="1076"/>
        <pc:sldMkLst>
          <pc:docMk/>
          <pc:sldMk cId="1557388322" sldId="263"/>
        </pc:sldMkLst>
        <pc:spChg chg="add mod">
          <ac:chgData name="Carolina Crespi" userId="7cdad10e781ff918" providerId="LiveId" clId="{71205A20-C733-4E93-972A-1E11AC62D16E}" dt="2025-04-11T10:24:14.855" v="4125"/>
          <ac:spMkLst>
            <pc:docMk/>
            <pc:sldMk cId="1557388322" sldId="263"/>
            <ac:spMk id="2" creationId="{320756A4-A466-4B63-A915-2F47253CF775}"/>
          </ac:spMkLst>
        </pc:spChg>
        <pc:spChg chg="add mod">
          <ac:chgData name="Carolina Crespi" userId="7cdad10e781ff918" providerId="LiveId" clId="{71205A20-C733-4E93-972A-1E11AC62D16E}" dt="2025-04-09T13:48:20.078" v="1646"/>
          <ac:spMkLst>
            <pc:docMk/>
            <pc:sldMk cId="1557388322" sldId="263"/>
            <ac:spMk id="3" creationId="{157BA645-152E-092F-B64B-BE0DF25FCF0A}"/>
          </ac:spMkLst>
        </pc:spChg>
        <pc:spChg chg="add mod">
          <ac:chgData name="Carolina Crespi" userId="7cdad10e781ff918" providerId="LiveId" clId="{71205A20-C733-4E93-972A-1E11AC62D16E}" dt="2025-04-09T13:48:20.078" v="1646"/>
          <ac:spMkLst>
            <pc:docMk/>
            <pc:sldMk cId="1557388322" sldId="263"/>
            <ac:spMk id="4" creationId="{97A4BFD0-1DC3-9AB7-4C93-36DA22EF37FA}"/>
          </ac:spMkLst>
        </pc:spChg>
        <pc:spChg chg="add del">
          <ac:chgData name="Carolina Crespi" userId="7cdad10e781ff918" providerId="LiveId" clId="{71205A20-C733-4E93-972A-1E11AC62D16E}" dt="2025-04-09T07:47:58.572" v="246"/>
          <ac:spMkLst>
            <pc:docMk/>
            <pc:sldMk cId="1557388322" sldId="263"/>
            <ac:spMk id="19" creationId="{E392BE85-C9EF-E79D-96AB-1C1DD267CE58}"/>
          </ac:spMkLst>
        </pc:spChg>
        <pc:picChg chg="add mod">
          <ac:chgData name="Carolina Crespi" userId="7cdad10e781ff918" providerId="LiveId" clId="{71205A20-C733-4E93-972A-1E11AC62D16E}" dt="2025-04-12T15:55:45.622" v="7793" actId="1076"/>
          <ac:picMkLst>
            <pc:docMk/>
            <pc:sldMk cId="1557388322" sldId="263"/>
            <ac:picMk id="5" creationId="{844E5C9F-C472-D6B0-32A5-696A84A6C385}"/>
          </ac:picMkLst>
        </pc:picChg>
        <pc:picChg chg="add mod">
          <ac:chgData name="Carolina Crespi" userId="7cdad10e781ff918" providerId="LiveId" clId="{71205A20-C733-4E93-972A-1E11AC62D16E}" dt="2025-04-12T15:55:43.410" v="7792" actId="1076"/>
          <ac:picMkLst>
            <pc:docMk/>
            <pc:sldMk cId="1557388322" sldId="263"/>
            <ac:picMk id="6" creationId="{E4588017-085E-9B59-522F-DFEF0267C07E}"/>
          </ac:picMkLst>
        </pc:picChg>
        <pc:picChg chg="add mod">
          <ac:chgData name="Carolina Crespi" userId="7cdad10e781ff918" providerId="LiveId" clId="{71205A20-C733-4E93-972A-1E11AC62D16E}" dt="2025-04-12T15:55:38.394" v="7789" actId="1076"/>
          <ac:picMkLst>
            <pc:docMk/>
            <pc:sldMk cId="1557388322" sldId="263"/>
            <ac:picMk id="7" creationId="{80B8953F-6F71-0D46-1D16-B6BE9923C448}"/>
          </ac:picMkLst>
        </pc:picChg>
        <pc:picChg chg="add mod">
          <ac:chgData name="Carolina Crespi" userId="7cdad10e781ff918" providerId="LiveId" clId="{71205A20-C733-4E93-972A-1E11AC62D16E}" dt="2025-04-12T15:56:18.571" v="7802" actId="1076"/>
          <ac:picMkLst>
            <pc:docMk/>
            <pc:sldMk cId="1557388322" sldId="263"/>
            <ac:picMk id="8" creationId="{FB7144DC-C9BC-FA6F-2184-17AAF4EECA95}"/>
          </ac:picMkLst>
        </pc:picChg>
        <pc:picChg chg="add mod">
          <ac:chgData name="Carolina Crespi" userId="7cdad10e781ff918" providerId="LiveId" clId="{71205A20-C733-4E93-972A-1E11AC62D16E}" dt="2025-04-12T15:56:19.978" v="7803" actId="1076"/>
          <ac:picMkLst>
            <pc:docMk/>
            <pc:sldMk cId="1557388322" sldId="263"/>
            <ac:picMk id="9" creationId="{EBA994D5-0AB3-2A64-C75D-B6B37D69871A}"/>
          </ac:picMkLst>
        </pc:picChg>
        <pc:picChg chg="mod">
          <ac:chgData name="Carolina Crespi" userId="7cdad10e781ff918" providerId="LiveId" clId="{71205A20-C733-4E93-972A-1E11AC62D16E}" dt="2025-04-11T13:31:22.866" v="4509" actId="1076"/>
          <ac:picMkLst>
            <pc:docMk/>
            <pc:sldMk cId="1557388322" sldId="263"/>
            <ac:picMk id="10" creationId="{98B5DE73-4260-C012-AD89-D1BFF5FBA953}"/>
          </ac:picMkLst>
        </pc:picChg>
        <pc:picChg chg="add mod">
          <ac:chgData name="Carolina Crespi" userId="7cdad10e781ff918" providerId="LiveId" clId="{71205A20-C733-4E93-972A-1E11AC62D16E}" dt="2025-04-12T15:56:21.714" v="7804" actId="1076"/>
          <ac:picMkLst>
            <pc:docMk/>
            <pc:sldMk cId="1557388322" sldId="263"/>
            <ac:picMk id="11" creationId="{8F35375B-8F9A-F290-A72A-CF7BB09EA04F}"/>
          </ac:picMkLst>
        </pc:picChg>
        <pc:picChg chg="add mod">
          <ac:chgData name="Carolina Crespi" userId="7cdad10e781ff918" providerId="LiveId" clId="{71205A20-C733-4E93-972A-1E11AC62D16E}" dt="2025-04-11T13:31:24.528" v="4510" actId="1076"/>
          <ac:picMkLst>
            <pc:docMk/>
            <pc:sldMk cId="1557388322" sldId="263"/>
            <ac:picMk id="16" creationId="{0CD138FB-3A8D-B23A-C2D6-3049E3067523}"/>
          </ac:picMkLst>
        </pc:picChg>
        <pc:picChg chg="add mod">
          <ac:chgData name="Carolina Crespi" userId="7cdad10e781ff918" providerId="LiveId" clId="{71205A20-C733-4E93-972A-1E11AC62D16E}" dt="2025-04-11T14:05:54.431" v="4707" actId="1076"/>
          <ac:picMkLst>
            <pc:docMk/>
            <pc:sldMk cId="1557388322" sldId="263"/>
            <ac:picMk id="17" creationId="{96E54D72-B3A5-B62C-4104-394F0444A6D2}"/>
          </ac:picMkLst>
        </pc:picChg>
      </pc:sldChg>
      <pc:sldChg chg="modSp add del mod">
        <pc:chgData name="Carolina Crespi" userId="7cdad10e781ff918" providerId="LiveId" clId="{71205A20-C733-4E93-972A-1E11AC62D16E}" dt="2025-04-09T14:37:25.687" v="1914" actId="47"/>
        <pc:sldMkLst>
          <pc:docMk/>
          <pc:sldMk cId="3946618404" sldId="264"/>
        </pc:sldMkLst>
      </pc:sldChg>
      <pc:sldChg chg="modSp add del mod">
        <pc:chgData name="Carolina Crespi" userId="7cdad10e781ff918" providerId="LiveId" clId="{71205A20-C733-4E93-972A-1E11AC62D16E}" dt="2025-04-10T15:24:00.877" v="2624" actId="47"/>
        <pc:sldMkLst>
          <pc:docMk/>
          <pc:sldMk cId="3974005577" sldId="265"/>
        </pc:sldMkLst>
      </pc:sldChg>
      <pc:sldChg chg="modSp add del mod">
        <pc:chgData name="Carolina Crespi" userId="7cdad10e781ff918" providerId="LiveId" clId="{71205A20-C733-4E93-972A-1E11AC62D16E}" dt="2025-04-09T13:46:05.965" v="1566" actId="47"/>
        <pc:sldMkLst>
          <pc:docMk/>
          <pc:sldMk cId="1795666804" sldId="266"/>
        </pc:sldMkLst>
      </pc:sldChg>
      <pc:sldChg chg="addSp delSp modSp add del mod ord">
        <pc:chgData name="Carolina Crespi" userId="7cdad10e781ff918" providerId="LiveId" clId="{71205A20-C733-4E93-972A-1E11AC62D16E}" dt="2025-04-11T09:56:43.758" v="3693" actId="47"/>
        <pc:sldMkLst>
          <pc:docMk/>
          <pc:sldMk cId="390500730" sldId="267"/>
        </pc:sldMkLst>
      </pc:sldChg>
      <pc:sldChg chg="addSp delSp modSp add del mod ord">
        <pc:chgData name="Carolina Crespi" userId="7cdad10e781ff918" providerId="LiveId" clId="{71205A20-C733-4E93-972A-1E11AC62D16E}" dt="2025-04-12T15:33:18.220" v="7627" actId="47"/>
        <pc:sldMkLst>
          <pc:docMk/>
          <pc:sldMk cId="1910111932" sldId="268"/>
        </pc:sldMkLst>
      </pc:sldChg>
      <pc:sldChg chg="addSp delSp modSp add del mod ord">
        <pc:chgData name="Carolina Crespi" userId="7cdad10e781ff918" providerId="LiveId" clId="{71205A20-C733-4E93-972A-1E11AC62D16E}" dt="2025-04-12T15:34:28.627" v="7632" actId="47"/>
        <pc:sldMkLst>
          <pc:docMk/>
          <pc:sldMk cId="1589407233" sldId="269"/>
        </pc:sldMkLst>
      </pc:sldChg>
      <pc:sldChg chg="addSp delSp modSp add del mod ord">
        <pc:chgData name="Carolina Crespi" userId="7cdad10e781ff918" providerId="LiveId" clId="{71205A20-C733-4E93-972A-1E11AC62D16E}" dt="2025-04-12T15:34:30.179" v="7633" actId="47"/>
        <pc:sldMkLst>
          <pc:docMk/>
          <pc:sldMk cId="1998786928" sldId="270"/>
        </pc:sldMkLst>
      </pc:sldChg>
      <pc:sldChg chg="addSp delSp modSp add del mod">
        <pc:chgData name="Carolina Crespi" userId="7cdad10e781ff918" providerId="LiveId" clId="{71205A20-C733-4E93-972A-1E11AC62D16E}" dt="2025-04-09T09:07:04.342" v="1068" actId="47"/>
        <pc:sldMkLst>
          <pc:docMk/>
          <pc:sldMk cId="2448164162" sldId="271"/>
        </pc:sldMkLst>
      </pc:sldChg>
      <pc:sldChg chg="addSp delSp modSp add del mod ord">
        <pc:chgData name="Carolina Crespi" userId="7cdad10e781ff918" providerId="LiveId" clId="{71205A20-C733-4E93-972A-1E11AC62D16E}" dt="2025-04-12T15:24:50.331" v="7551" actId="47"/>
        <pc:sldMkLst>
          <pc:docMk/>
          <pc:sldMk cId="451208866" sldId="272"/>
        </pc:sldMkLst>
      </pc:sldChg>
      <pc:sldChg chg="addSp delSp modSp add del mod ord">
        <pc:chgData name="Carolina Crespi" userId="7cdad10e781ff918" providerId="LiveId" clId="{71205A20-C733-4E93-972A-1E11AC62D16E}" dt="2025-04-12T15:24:25.474" v="7545" actId="47"/>
        <pc:sldMkLst>
          <pc:docMk/>
          <pc:sldMk cId="4056210882" sldId="273"/>
        </pc:sldMkLst>
      </pc:sldChg>
      <pc:sldChg chg="addSp delSp modSp add del mod">
        <pc:chgData name="Carolina Crespi" userId="7cdad10e781ff918" providerId="LiveId" clId="{71205A20-C733-4E93-972A-1E11AC62D16E}" dt="2025-04-11T09:54:15.184" v="3681" actId="47"/>
        <pc:sldMkLst>
          <pc:docMk/>
          <pc:sldMk cId="3071843336" sldId="274"/>
        </pc:sldMkLst>
      </pc:sldChg>
      <pc:sldChg chg="addSp delSp modSp add del mod">
        <pc:chgData name="Carolina Crespi" userId="7cdad10e781ff918" providerId="LiveId" clId="{71205A20-C733-4E93-972A-1E11AC62D16E}" dt="2025-04-11T09:54:46.682" v="3686" actId="47"/>
        <pc:sldMkLst>
          <pc:docMk/>
          <pc:sldMk cId="2808841001" sldId="275"/>
        </pc:sldMkLst>
      </pc:sldChg>
      <pc:sldChg chg="addSp delSp modSp add mod">
        <pc:chgData name="Carolina Crespi" userId="7cdad10e781ff918" providerId="LiveId" clId="{71205A20-C733-4E93-972A-1E11AC62D16E}" dt="2025-04-12T15:24:32.131" v="7549" actId="22"/>
        <pc:sldMkLst>
          <pc:docMk/>
          <pc:sldMk cId="3819726768" sldId="276"/>
        </pc:sldMkLst>
        <pc:spChg chg="add mod">
          <ac:chgData name="Carolina Crespi" userId="7cdad10e781ff918" providerId="LiveId" clId="{71205A20-C733-4E93-972A-1E11AC62D16E}" dt="2025-04-11T12:44:01.339" v="4291" actId="2711"/>
          <ac:spMkLst>
            <pc:docMk/>
            <pc:sldMk cId="3819726768" sldId="276"/>
            <ac:spMk id="2" creationId="{6F960327-7264-A5D1-9EDC-7445EF8920B4}"/>
          </ac:spMkLst>
        </pc:spChg>
        <pc:spChg chg="add mod">
          <ac:chgData name="Carolina Crespi" userId="7cdad10e781ff918" providerId="LiveId" clId="{71205A20-C733-4E93-972A-1E11AC62D16E}" dt="2025-04-09T08:46:07.797" v="580"/>
          <ac:spMkLst>
            <pc:docMk/>
            <pc:sldMk cId="3819726768" sldId="276"/>
            <ac:spMk id="13" creationId="{6E235CE6-E2C8-6CD0-64C1-AB424FA65F14}"/>
          </ac:spMkLst>
        </pc:spChg>
        <pc:spChg chg="add mod">
          <ac:chgData name="Carolina Crespi" userId="7cdad10e781ff918" providerId="LiveId" clId="{71205A20-C733-4E93-972A-1E11AC62D16E}" dt="2025-04-09T08:46:07.797" v="580"/>
          <ac:spMkLst>
            <pc:docMk/>
            <pc:sldMk cId="3819726768" sldId="276"/>
            <ac:spMk id="14" creationId="{0EAA1E74-679D-A171-6457-16F3859CDEFD}"/>
          </ac:spMkLst>
        </pc:spChg>
        <pc:graphicFrameChg chg="add mod">
          <ac:chgData name="Carolina Crespi" userId="7cdad10e781ff918" providerId="LiveId" clId="{71205A20-C733-4E93-972A-1E11AC62D16E}" dt="2025-04-12T15:23:11.352" v="7540" actId="20577"/>
          <ac:graphicFrameMkLst>
            <pc:docMk/>
            <pc:sldMk cId="3819726768" sldId="276"/>
            <ac:graphicFrameMk id="6" creationId="{92A96733-3299-2570-D886-46A968A50EF0}"/>
          </ac:graphicFrameMkLst>
        </pc:graphicFrameChg>
        <pc:picChg chg="add mod">
          <ac:chgData name="Carolina Crespi" userId="7cdad10e781ff918" providerId="LiveId" clId="{71205A20-C733-4E93-972A-1E11AC62D16E}" dt="2025-04-12T11:53:48.034" v="7331" actId="1076"/>
          <ac:picMkLst>
            <pc:docMk/>
            <pc:sldMk cId="3819726768" sldId="276"/>
            <ac:picMk id="3" creationId="{F76A00CF-F0CA-31D6-39B1-3FFE3EDB1340}"/>
          </ac:picMkLst>
        </pc:picChg>
      </pc:sldChg>
      <pc:sldChg chg="addSp delSp modSp add del mod ord">
        <pc:chgData name="Carolina Crespi" userId="7cdad10e781ff918" providerId="LiveId" clId="{71205A20-C733-4E93-972A-1E11AC62D16E}" dt="2025-04-12T11:52:15.240" v="7297" actId="47"/>
        <pc:sldMkLst>
          <pc:docMk/>
          <pc:sldMk cId="1138306758" sldId="277"/>
        </pc:sldMkLst>
      </pc:sldChg>
      <pc:sldChg chg="addSp delSp modSp add del mod">
        <pc:chgData name="Carolina Crespi" userId="7cdad10e781ff918" providerId="LiveId" clId="{71205A20-C733-4E93-972A-1E11AC62D16E}" dt="2025-04-11T09:53:00.151" v="3663" actId="47"/>
        <pc:sldMkLst>
          <pc:docMk/>
          <pc:sldMk cId="2498853936" sldId="278"/>
        </pc:sldMkLst>
      </pc:sldChg>
      <pc:sldChg chg="addSp delSp modSp add del mod">
        <pc:chgData name="Carolina Crespi" userId="7cdad10e781ff918" providerId="LiveId" clId="{71205A20-C733-4E93-972A-1E11AC62D16E}" dt="2025-04-11T14:24:07.610" v="4918" actId="47"/>
        <pc:sldMkLst>
          <pc:docMk/>
          <pc:sldMk cId="2717053190" sldId="279"/>
        </pc:sldMkLst>
      </pc:sldChg>
      <pc:sldChg chg="addSp delSp modSp add del mod">
        <pc:chgData name="Carolina Crespi" userId="7cdad10e781ff918" providerId="LiveId" clId="{71205A20-C733-4E93-972A-1E11AC62D16E}" dt="2025-04-09T08:58:01.331" v="825" actId="47"/>
        <pc:sldMkLst>
          <pc:docMk/>
          <pc:sldMk cId="2187065980" sldId="280"/>
        </pc:sldMkLst>
      </pc:sldChg>
      <pc:sldChg chg="addSp delSp modSp add mod">
        <pc:chgData name="Carolina Crespi" userId="7cdad10e781ff918" providerId="LiveId" clId="{71205A20-C733-4E93-972A-1E11AC62D16E}" dt="2025-04-11T14:55:20.168" v="5044" actId="207"/>
        <pc:sldMkLst>
          <pc:docMk/>
          <pc:sldMk cId="2853516598" sldId="281"/>
        </pc:sldMkLst>
        <pc:spChg chg="add mod">
          <ac:chgData name="Carolina Crespi" userId="7cdad10e781ff918" providerId="LiveId" clId="{71205A20-C733-4E93-972A-1E11AC62D16E}" dt="2025-04-09T13:49:54.050" v="1684"/>
          <ac:spMkLst>
            <pc:docMk/>
            <pc:sldMk cId="2853516598" sldId="281"/>
            <ac:spMk id="3" creationId="{8EC39451-E932-14A1-76DB-FBE313E0C4D6}"/>
          </ac:spMkLst>
        </pc:spChg>
        <pc:spChg chg="add mod">
          <ac:chgData name="Carolina Crespi" userId="7cdad10e781ff918" providerId="LiveId" clId="{71205A20-C733-4E93-972A-1E11AC62D16E}" dt="2025-04-11T10:25:57.821" v="4166"/>
          <ac:spMkLst>
            <pc:docMk/>
            <pc:sldMk cId="2853516598" sldId="281"/>
            <ac:spMk id="4" creationId="{0E3D2699-DA9E-1617-3D45-4FA1A4B3A3FF}"/>
          </ac:spMkLst>
        </pc:spChg>
        <pc:graphicFrameChg chg="add mod modGraphic">
          <ac:chgData name="Carolina Crespi" userId="7cdad10e781ff918" providerId="LiveId" clId="{71205A20-C733-4E93-972A-1E11AC62D16E}" dt="2025-04-11T14:55:20.168" v="5044" actId="207"/>
          <ac:graphicFrameMkLst>
            <pc:docMk/>
            <pc:sldMk cId="2853516598" sldId="281"/>
            <ac:graphicFrameMk id="5" creationId="{1052D75D-0BE8-4A32-BEAC-F6878D37F50B}"/>
          </ac:graphicFrameMkLst>
        </pc:graphicFrameChg>
      </pc:sldChg>
      <pc:sldChg chg="addSp delSp modSp add del mod">
        <pc:chgData name="Carolina Crespi" userId="7cdad10e781ff918" providerId="LiveId" clId="{71205A20-C733-4E93-972A-1E11AC62D16E}" dt="2025-04-11T14:57:15.182" v="5056" actId="47"/>
        <pc:sldMkLst>
          <pc:docMk/>
          <pc:sldMk cId="1593335908" sldId="282"/>
        </pc:sldMkLst>
      </pc:sldChg>
      <pc:sldChg chg="addSp delSp modSp add del mod ord">
        <pc:chgData name="Carolina Crespi" userId="7cdad10e781ff918" providerId="LiveId" clId="{71205A20-C733-4E93-972A-1E11AC62D16E}" dt="2025-04-12T15:40:25.266" v="7757" actId="47"/>
        <pc:sldMkLst>
          <pc:docMk/>
          <pc:sldMk cId="2568541789" sldId="283"/>
        </pc:sldMkLst>
      </pc:sldChg>
      <pc:sldChg chg="addSp delSp modSp add del mod">
        <pc:chgData name="Carolina Crespi" userId="7cdad10e781ff918" providerId="LiveId" clId="{71205A20-C733-4E93-972A-1E11AC62D16E}" dt="2025-04-11T14:20:44.131" v="4896" actId="47"/>
        <pc:sldMkLst>
          <pc:docMk/>
          <pc:sldMk cId="1045691393" sldId="284"/>
        </pc:sldMkLst>
      </pc:sldChg>
      <pc:sldChg chg="addSp delSp modSp add del mod ord">
        <pc:chgData name="Carolina Crespi" userId="7cdad10e781ff918" providerId="LiveId" clId="{71205A20-C733-4E93-972A-1E11AC62D16E}" dt="2025-04-12T11:57:30.970" v="7391" actId="47"/>
        <pc:sldMkLst>
          <pc:docMk/>
          <pc:sldMk cId="146757894" sldId="285"/>
        </pc:sldMkLst>
      </pc:sldChg>
      <pc:sldChg chg="addSp delSp modSp add mod">
        <pc:chgData name="Carolina Crespi" userId="7cdad10e781ff918" providerId="LiveId" clId="{71205A20-C733-4E93-972A-1E11AC62D16E}" dt="2025-04-11T10:26:28.887" v="4180"/>
        <pc:sldMkLst>
          <pc:docMk/>
          <pc:sldMk cId="4075006922" sldId="286"/>
        </pc:sldMkLst>
        <pc:spChg chg="add mod">
          <ac:chgData name="Carolina Crespi" userId="7cdad10e781ff918" providerId="LiveId" clId="{71205A20-C733-4E93-972A-1E11AC62D16E}" dt="2025-04-11T10:26:28.887" v="4180"/>
          <ac:spMkLst>
            <pc:docMk/>
            <pc:sldMk cId="4075006922" sldId="286"/>
            <ac:spMk id="2" creationId="{4C0A6502-EC70-6DE0-2195-15F9130F862E}"/>
          </ac:spMkLst>
        </pc:spChg>
        <pc:spChg chg="add mod">
          <ac:chgData name="Carolina Crespi" userId="7cdad10e781ff918" providerId="LiveId" clId="{71205A20-C733-4E93-972A-1E11AC62D16E}" dt="2025-04-09T09:33:33.040" v="1466" actId="1035"/>
          <ac:spMkLst>
            <pc:docMk/>
            <pc:sldMk cId="4075006922" sldId="286"/>
            <ac:spMk id="15" creationId="{A8BA2707-135E-4834-E5D6-61A1F3270384}"/>
          </ac:spMkLst>
        </pc:spChg>
        <pc:spChg chg="add mod">
          <ac:chgData name="Carolina Crespi" userId="7cdad10e781ff918" providerId="LiveId" clId="{71205A20-C733-4E93-972A-1E11AC62D16E}" dt="2025-04-09T09:33:13.768" v="1448" actId="1076"/>
          <ac:spMkLst>
            <pc:docMk/>
            <pc:sldMk cId="4075006922" sldId="286"/>
            <ac:spMk id="16" creationId="{F7E14CFC-4399-18D6-2CCD-2E54A0D404C2}"/>
          </ac:spMkLst>
        </pc:spChg>
        <pc:spChg chg="add mod">
          <ac:chgData name="Carolina Crespi" userId="7cdad10e781ff918" providerId="LiveId" clId="{71205A20-C733-4E93-972A-1E11AC62D16E}" dt="2025-04-09T09:33:23.313" v="1453" actId="1036"/>
          <ac:spMkLst>
            <pc:docMk/>
            <pc:sldMk cId="4075006922" sldId="286"/>
            <ac:spMk id="17" creationId="{273C8837-5BD5-53E8-E106-A137109AF64C}"/>
          </ac:spMkLst>
        </pc:spChg>
        <pc:spChg chg="add mod">
          <ac:chgData name="Carolina Crespi" userId="7cdad10e781ff918" providerId="LiveId" clId="{71205A20-C733-4E93-972A-1E11AC62D16E}" dt="2025-04-09T09:33:16.353" v="1449" actId="1076"/>
          <ac:spMkLst>
            <pc:docMk/>
            <pc:sldMk cId="4075006922" sldId="286"/>
            <ac:spMk id="18" creationId="{52A1D069-2279-E1EA-28B1-19872FC4838B}"/>
          </ac:spMkLst>
        </pc:spChg>
        <pc:spChg chg="add mod">
          <ac:chgData name="Carolina Crespi" userId="7cdad10e781ff918" providerId="LiveId" clId="{71205A20-C733-4E93-972A-1E11AC62D16E}" dt="2025-04-09T13:53:09.915" v="1766"/>
          <ac:spMkLst>
            <pc:docMk/>
            <pc:sldMk cId="4075006922" sldId="286"/>
            <ac:spMk id="21" creationId="{79ECD4D8-3953-9293-FD58-4C2ACC7F6B89}"/>
          </ac:spMkLst>
        </pc:spChg>
        <pc:spChg chg="add mod">
          <ac:chgData name="Carolina Crespi" userId="7cdad10e781ff918" providerId="LiveId" clId="{71205A20-C733-4E93-972A-1E11AC62D16E}" dt="2025-04-09T13:53:09.915" v="1766"/>
          <ac:spMkLst>
            <pc:docMk/>
            <pc:sldMk cId="4075006922" sldId="286"/>
            <ac:spMk id="23" creationId="{403A7F48-558B-530B-E112-80E985BADA5E}"/>
          </ac:spMkLst>
        </pc:spChg>
        <pc:picChg chg="add mod">
          <ac:chgData name="Carolina Crespi" userId="7cdad10e781ff918" providerId="LiveId" clId="{71205A20-C733-4E93-972A-1E11AC62D16E}" dt="2025-04-09T09:33:06.021" v="1446" actId="1076"/>
          <ac:picMkLst>
            <pc:docMk/>
            <pc:sldMk cId="4075006922" sldId="286"/>
            <ac:picMk id="14" creationId="{A10D0C37-225B-95E7-2ECC-AC5B06E138D8}"/>
          </ac:picMkLst>
        </pc:picChg>
      </pc:sldChg>
      <pc:sldChg chg="addSp delSp modSp add mod">
        <pc:chgData name="Carolina Crespi" userId="7cdad10e781ff918" providerId="LiveId" clId="{71205A20-C733-4E93-972A-1E11AC62D16E}" dt="2025-04-11T10:26:31.937" v="4182"/>
        <pc:sldMkLst>
          <pc:docMk/>
          <pc:sldMk cId="1853447106" sldId="287"/>
        </pc:sldMkLst>
        <pc:spChg chg="add mod">
          <ac:chgData name="Carolina Crespi" userId="7cdad10e781ff918" providerId="LiveId" clId="{71205A20-C733-4E93-972A-1E11AC62D16E}" dt="2025-04-11T10:26:31.937" v="4182"/>
          <ac:spMkLst>
            <pc:docMk/>
            <pc:sldMk cId="1853447106" sldId="287"/>
            <ac:spMk id="2" creationId="{9DE6F41A-EF01-45C9-53BB-E42B4D4B5937}"/>
          </ac:spMkLst>
        </pc:spChg>
        <pc:spChg chg="add mod">
          <ac:chgData name="Carolina Crespi" userId="7cdad10e781ff918" providerId="LiveId" clId="{71205A20-C733-4E93-972A-1E11AC62D16E}" dt="2025-04-09T13:53:38.798" v="1786"/>
          <ac:spMkLst>
            <pc:docMk/>
            <pc:sldMk cId="1853447106" sldId="287"/>
            <ac:spMk id="7" creationId="{6C847CD0-FA57-A4B5-574D-A18D7459F5F4}"/>
          </ac:spMkLst>
        </pc:spChg>
        <pc:spChg chg="add mod">
          <ac:chgData name="Carolina Crespi" userId="7cdad10e781ff918" providerId="LiveId" clId="{71205A20-C733-4E93-972A-1E11AC62D16E}" dt="2025-04-09T13:53:38.798" v="1786"/>
          <ac:spMkLst>
            <pc:docMk/>
            <pc:sldMk cId="1853447106" sldId="287"/>
            <ac:spMk id="10" creationId="{2476BFD8-F110-2A4A-68F9-5B55F7FF3BEC}"/>
          </ac:spMkLst>
        </pc:spChg>
        <pc:picChg chg="add del mod">
          <ac:chgData name="Carolina Crespi" userId="7cdad10e781ff918" providerId="LiveId" clId="{71205A20-C733-4E93-972A-1E11AC62D16E}" dt="2025-04-09T13:53:42.559" v="1787" actId="1076"/>
          <ac:picMkLst>
            <pc:docMk/>
            <pc:sldMk cId="1853447106" sldId="287"/>
            <ac:picMk id="4" creationId="{E2807043-016A-2D7C-F5FF-5A7DFBAEBDA8}"/>
          </ac:picMkLst>
        </pc:picChg>
      </pc:sldChg>
      <pc:sldChg chg="addSp delSp modSp add del mod">
        <pc:chgData name="Carolina Crespi" userId="7cdad10e781ff918" providerId="LiveId" clId="{71205A20-C733-4E93-972A-1E11AC62D16E}" dt="2025-04-11T12:40:23.448" v="4257" actId="47"/>
        <pc:sldMkLst>
          <pc:docMk/>
          <pc:sldMk cId="2021620337" sldId="288"/>
        </pc:sldMkLst>
      </pc:sldChg>
      <pc:sldChg chg="addSp delSp modSp add del mod">
        <pc:chgData name="Carolina Crespi" userId="7cdad10e781ff918" providerId="LiveId" clId="{71205A20-C733-4E93-972A-1E11AC62D16E}" dt="2025-04-11T12:39:10.230" v="4252" actId="47"/>
        <pc:sldMkLst>
          <pc:docMk/>
          <pc:sldMk cId="2640650191" sldId="289"/>
        </pc:sldMkLst>
      </pc:sldChg>
      <pc:sldChg chg="addSp delSp modSp add mod ord">
        <pc:chgData name="Carolina Crespi" userId="7cdad10e781ff918" providerId="LiveId" clId="{71205A20-C733-4E93-972A-1E11AC62D16E}" dt="2025-04-12T11:57:28.474" v="7390" actId="1076"/>
        <pc:sldMkLst>
          <pc:docMk/>
          <pc:sldMk cId="3461509183" sldId="290"/>
        </pc:sldMkLst>
        <pc:spChg chg="add mod">
          <ac:chgData name="Carolina Crespi" userId="7cdad10e781ff918" providerId="LiveId" clId="{71205A20-C733-4E93-972A-1E11AC62D16E}" dt="2025-04-11T10:26:19.763" v="4176"/>
          <ac:spMkLst>
            <pc:docMk/>
            <pc:sldMk cId="3461509183" sldId="290"/>
            <ac:spMk id="2" creationId="{AA0A618A-C3C6-C4A8-6628-B6972C6DA9F4}"/>
          </ac:spMkLst>
        </pc:spChg>
        <pc:spChg chg="add mod">
          <ac:chgData name="Carolina Crespi" userId="7cdad10e781ff918" providerId="LiveId" clId="{71205A20-C733-4E93-972A-1E11AC62D16E}" dt="2025-04-09T13:50:09.391" v="1689"/>
          <ac:spMkLst>
            <pc:docMk/>
            <pc:sldMk cId="3461509183" sldId="290"/>
            <ac:spMk id="3" creationId="{246C9C44-AAB4-C06F-652C-DC3C9B1AB3E3}"/>
          </ac:spMkLst>
        </pc:spChg>
        <pc:spChg chg="add mod">
          <ac:chgData name="Carolina Crespi" userId="7cdad10e781ff918" providerId="LiveId" clId="{71205A20-C733-4E93-972A-1E11AC62D16E}" dt="2025-04-09T13:50:09.391" v="1689"/>
          <ac:spMkLst>
            <pc:docMk/>
            <pc:sldMk cId="3461509183" sldId="290"/>
            <ac:spMk id="5" creationId="{8C8CC496-A9AC-5869-49EB-8FC45C0269B7}"/>
          </ac:spMkLst>
        </pc:spChg>
        <pc:graphicFrameChg chg="add mod modGraphic">
          <ac:chgData name="Carolina Crespi" userId="7cdad10e781ff918" providerId="LiveId" clId="{71205A20-C733-4E93-972A-1E11AC62D16E}" dt="2025-04-12T11:56:42.121" v="7372" actId="1076"/>
          <ac:graphicFrameMkLst>
            <pc:docMk/>
            <pc:sldMk cId="3461509183" sldId="290"/>
            <ac:graphicFrameMk id="4" creationId="{E0C778F5-5559-B826-A18B-5E18B97F7E96}"/>
          </ac:graphicFrameMkLst>
        </pc:graphicFrameChg>
        <pc:graphicFrameChg chg="mod">
          <ac:chgData name="Carolina Crespi" userId="7cdad10e781ff918" providerId="LiveId" clId="{71205A20-C733-4E93-972A-1E11AC62D16E}" dt="2025-04-12T11:56:46.140" v="7373" actId="1076"/>
          <ac:graphicFrameMkLst>
            <pc:docMk/>
            <pc:sldMk cId="3461509183" sldId="290"/>
            <ac:graphicFrameMk id="6" creationId="{6FBD82CB-27D2-6FC7-1336-E210F6B2FD34}"/>
          </ac:graphicFrameMkLst>
        </pc:graphicFrameChg>
        <pc:graphicFrameChg chg="add mod modGraphic">
          <ac:chgData name="Carolina Crespi" userId="7cdad10e781ff918" providerId="LiveId" clId="{71205A20-C733-4E93-972A-1E11AC62D16E}" dt="2025-04-12T11:57:28.474" v="7390" actId="1076"/>
          <ac:graphicFrameMkLst>
            <pc:docMk/>
            <pc:sldMk cId="3461509183" sldId="290"/>
            <ac:graphicFrameMk id="8" creationId="{5F674040-4B79-5ADD-8C3B-19458A68C8C9}"/>
          </ac:graphicFrameMkLst>
        </pc:graphicFrameChg>
        <pc:picChg chg="add mod">
          <ac:chgData name="Carolina Crespi" userId="7cdad10e781ff918" providerId="LiveId" clId="{71205A20-C733-4E93-972A-1E11AC62D16E}" dt="2025-04-12T11:57:25.918" v="7389" actId="1076"/>
          <ac:picMkLst>
            <pc:docMk/>
            <pc:sldMk cId="3461509183" sldId="290"/>
            <ac:picMk id="7" creationId="{7E7EA61E-57F9-1E47-0EEC-F973B46E7BA8}"/>
          </ac:picMkLst>
        </pc:picChg>
      </pc:sldChg>
      <pc:sldChg chg="addSp delSp modSp add del mod">
        <pc:chgData name="Carolina Crespi" userId="7cdad10e781ff918" providerId="LiveId" clId="{71205A20-C733-4E93-972A-1E11AC62D16E}" dt="2025-04-10T13:38:06.859" v="2417" actId="47"/>
        <pc:sldMkLst>
          <pc:docMk/>
          <pc:sldMk cId="3418468621" sldId="291"/>
        </pc:sldMkLst>
      </pc:sldChg>
      <pc:sldChg chg="addSp delSp modSp add del mod ord">
        <pc:chgData name="Carolina Crespi" userId="7cdad10e781ff918" providerId="LiveId" clId="{71205A20-C733-4E93-972A-1E11AC62D16E}" dt="2025-04-10T13:35:36.040" v="2399" actId="47"/>
        <pc:sldMkLst>
          <pc:docMk/>
          <pc:sldMk cId="2523365223" sldId="292"/>
        </pc:sldMkLst>
      </pc:sldChg>
      <pc:sldChg chg="addSp delSp modSp add mod ord">
        <pc:chgData name="Carolina Crespi" userId="7cdad10e781ff918" providerId="LiveId" clId="{71205A20-C733-4E93-972A-1E11AC62D16E}" dt="2025-04-16T07:04:10.590" v="7825" actId="13926"/>
        <pc:sldMkLst>
          <pc:docMk/>
          <pc:sldMk cId="2294159505" sldId="293"/>
        </pc:sldMkLst>
        <pc:spChg chg="add mod">
          <ac:chgData name="Carolina Crespi" userId="7cdad10e781ff918" providerId="LiveId" clId="{71205A20-C733-4E93-972A-1E11AC62D16E}" dt="2025-04-10T15:24:24.873" v="2630"/>
          <ac:spMkLst>
            <pc:docMk/>
            <pc:sldMk cId="2294159505" sldId="293"/>
            <ac:spMk id="2" creationId="{1D012533-51FA-5EB7-8625-27880E382901}"/>
          </ac:spMkLst>
        </pc:spChg>
        <pc:spChg chg="add mod">
          <ac:chgData name="Carolina Crespi" userId="7cdad10e781ff918" providerId="LiveId" clId="{71205A20-C733-4E93-972A-1E11AC62D16E}" dt="2025-04-10T15:24:29.817" v="2632"/>
          <ac:spMkLst>
            <pc:docMk/>
            <pc:sldMk cId="2294159505" sldId="293"/>
            <ac:spMk id="3" creationId="{3EFE513C-529B-6C9C-6FF1-D54958151504}"/>
          </ac:spMkLst>
        </pc:spChg>
        <pc:spChg chg="add mod">
          <ac:chgData name="Carolina Crespi" userId="7cdad10e781ff918" providerId="LiveId" clId="{71205A20-C733-4E93-972A-1E11AC62D16E}" dt="2025-04-09T10:02:11.998" v="1522"/>
          <ac:spMkLst>
            <pc:docMk/>
            <pc:sldMk cId="2294159505" sldId="293"/>
            <ac:spMk id="22" creationId="{16E97662-8C35-8BE1-AC5C-E26F92C41FC3}"/>
          </ac:spMkLst>
        </pc:spChg>
        <pc:spChg chg="add mod">
          <ac:chgData name="Carolina Crespi" userId="7cdad10e781ff918" providerId="LiveId" clId="{71205A20-C733-4E93-972A-1E11AC62D16E}" dt="2025-04-09T10:02:11.998" v="1522"/>
          <ac:spMkLst>
            <pc:docMk/>
            <pc:sldMk cId="2294159505" sldId="293"/>
            <ac:spMk id="25" creationId="{6337CE78-3AF4-216D-3A91-A062ACE2DB93}"/>
          </ac:spMkLst>
        </pc:spChg>
        <pc:spChg chg="add mod">
          <ac:chgData name="Carolina Crespi" userId="7cdad10e781ff918" providerId="LiveId" clId="{71205A20-C733-4E93-972A-1E11AC62D16E}" dt="2025-04-16T07:04:10.590" v="7825" actId="13926"/>
          <ac:spMkLst>
            <pc:docMk/>
            <pc:sldMk cId="2294159505" sldId="293"/>
            <ac:spMk id="26" creationId="{787199BE-6F98-C659-10E5-C7CBEE2D3D0B}"/>
          </ac:spMkLst>
        </pc:spChg>
        <pc:picChg chg="add mod">
          <ac:chgData name="Carolina Crespi" userId="7cdad10e781ff918" providerId="LiveId" clId="{71205A20-C733-4E93-972A-1E11AC62D16E}" dt="2025-04-09T10:03:32.041" v="1565" actId="1076"/>
          <ac:picMkLst>
            <pc:docMk/>
            <pc:sldMk cId="2294159505" sldId="293"/>
            <ac:picMk id="27" creationId="{FEC888D3-CAB2-43A3-79E8-A91CCF46F5A6}"/>
          </ac:picMkLst>
        </pc:picChg>
        <pc:picChg chg="add mod">
          <ac:chgData name="Carolina Crespi" userId="7cdad10e781ff918" providerId="LiveId" clId="{71205A20-C733-4E93-972A-1E11AC62D16E}" dt="2025-04-09T10:03:02.385" v="1564" actId="1076"/>
          <ac:picMkLst>
            <pc:docMk/>
            <pc:sldMk cId="2294159505" sldId="293"/>
            <ac:picMk id="28" creationId="{03638349-AEBB-DE95-C493-2169DFD34B45}"/>
          </ac:picMkLst>
        </pc:picChg>
      </pc:sldChg>
      <pc:sldChg chg="addSp delSp modSp add del mod ord modShow">
        <pc:chgData name="Carolina Crespi" userId="7cdad10e781ff918" providerId="LiveId" clId="{71205A20-C733-4E93-972A-1E11AC62D16E}" dt="2025-04-11T17:40:06.529" v="6297" actId="478"/>
        <pc:sldMkLst>
          <pc:docMk/>
          <pc:sldMk cId="4022433149" sldId="294"/>
        </pc:sldMkLst>
        <pc:spChg chg="add mod">
          <ac:chgData name="Carolina Crespi" userId="7cdad10e781ff918" providerId="LiveId" clId="{71205A20-C733-4E93-972A-1E11AC62D16E}" dt="2025-04-10T15:23:47.017" v="2620"/>
          <ac:spMkLst>
            <pc:docMk/>
            <pc:sldMk cId="4022433149" sldId="294"/>
            <ac:spMk id="2" creationId="{641983EF-3E3E-3E75-3FD7-A8CABB32527B}"/>
          </ac:spMkLst>
        </pc:spChg>
        <pc:spChg chg="add mod">
          <ac:chgData name="Carolina Crespi" userId="7cdad10e781ff918" providerId="LiveId" clId="{71205A20-C733-4E93-972A-1E11AC62D16E}" dt="2025-04-10T15:23:52.331" v="2621"/>
          <ac:spMkLst>
            <pc:docMk/>
            <pc:sldMk cId="4022433149" sldId="294"/>
            <ac:spMk id="3" creationId="{742421EF-0EF4-5CC9-94D6-6368742A0F0E}"/>
          </ac:spMkLst>
        </pc:spChg>
        <pc:spChg chg="add del">
          <ac:chgData name="Carolina Crespi" userId="7cdad10e781ff918" providerId="LiveId" clId="{71205A20-C733-4E93-972A-1E11AC62D16E}" dt="2025-04-11T17:40:06.529" v="6297" actId="478"/>
          <ac:spMkLst>
            <pc:docMk/>
            <pc:sldMk cId="4022433149" sldId="294"/>
            <ac:spMk id="11" creationId="{E1603A7F-08F5-EEDB-F610-49F306E7537B}"/>
          </ac:spMkLst>
        </pc:spChg>
        <pc:cxnChg chg="mod">
          <ac:chgData name="Carolina Crespi" userId="7cdad10e781ff918" providerId="LiveId" clId="{71205A20-C733-4E93-972A-1E11AC62D16E}" dt="2025-04-11T17:40:06.529" v="6297" actId="478"/>
          <ac:cxnSpMkLst>
            <pc:docMk/>
            <pc:sldMk cId="4022433149" sldId="294"/>
            <ac:cxnSpMk id="19" creationId="{46096696-FF02-906A-454B-A11B8F69D7DB}"/>
          </ac:cxnSpMkLst>
        </pc:cxnChg>
      </pc:sldChg>
      <pc:sldChg chg="addSp delSp modSp add mod modNotesTx">
        <pc:chgData name="Carolina Crespi" userId="7cdad10e781ff918" providerId="LiveId" clId="{71205A20-C733-4E93-972A-1E11AC62D16E}" dt="2025-04-16T13:30:45.749" v="7826"/>
        <pc:sldMkLst>
          <pc:docMk/>
          <pc:sldMk cId="722659139" sldId="295"/>
        </pc:sldMkLst>
        <pc:spChg chg="add del mod">
          <ac:chgData name="Carolina Crespi" userId="7cdad10e781ff918" providerId="LiveId" clId="{71205A20-C733-4E93-972A-1E11AC62D16E}" dt="2025-04-12T15:14:32.832" v="7429" actId="478"/>
          <ac:spMkLst>
            <pc:docMk/>
            <pc:sldMk cId="722659139" sldId="295"/>
            <ac:spMk id="3" creationId="{ECDBA0D1-CD10-BA61-3F03-268DB3D646CA}"/>
          </ac:spMkLst>
        </pc:spChg>
        <pc:spChg chg="mod">
          <ac:chgData name="Carolina Crespi" userId="7cdad10e781ff918" providerId="LiveId" clId="{71205A20-C733-4E93-972A-1E11AC62D16E}" dt="2025-04-10T10:36:28.802" v="2394" actId="113"/>
          <ac:spMkLst>
            <pc:docMk/>
            <pc:sldMk cId="722659139" sldId="295"/>
            <ac:spMk id="8" creationId="{51ABCCE0-7375-C1D0-03BE-A80BD3940E68}"/>
          </ac:spMkLst>
        </pc:spChg>
        <pc:spChg chg="mod">
          <ac:chgData name="Carolina Crespi" userId="7cdad10e781ff918" providerId="LiveId" clId="{71205A20-C733-4E93-972A-1E11AC62D16E}" dt="2025-04-11T08:51:07.351" v="3406" actId="1076"/>
          <ac:spMkLst>
            <pc:docMk/>
            <pc:sldMk cId="722659139" sldId="295"/>
            <ac:spMk id="22" creationId="{80BD0DC7-800B-95BE-5E5F-B8C1D3F5690E}"/>
          </ac:spMkLst>
        </pc:spChg>
        <pc:picChg chg="add mod ord modCrop">
          <ac:chgData name="Carolina Crespi" userId="7cdad10e781ff918" providerId="LiveId" clId="{71205A20-C733-4E93-972A-1E11AC62D16E}" dt="2025-04-12T15:14:32.358" v="7428" actId="167"/>
          <ac:picMkLst>
            <pc:docMk/>
            <pc:sldMk cId="722659139" sldId="295"/>
            <ac:picMk id="2" creationId="{3451A0DC-9B1E-751B-AD12-72EB992F868D}"/>
          </ac:picMkLst>
        </pc:picChg>
      </pc:sldChg>
      <pc:sldChg chg="addSp delSp modSp add del mod">
        <pc:chgData name="Carolina Crespi" userId="7cdad10e781ff918" providerId="LiveId" clId="{71205A20-C733-4E93-972A-1E11AC62D16E}" dt="2025-04-10T15:14:56.411" v="2567" actId="47"/>
        <pc:sldMkLst>
          <pc:docMk/>
          <pc:sldMk cId="445609321" sldId="296"/>
        </pc:sldMkLst>
      </pc:sldChg>
      <pc:sldChg chg="addSp delSp modSp add del mod ord">
        <pc:chgData name="Carolina Crespi" userId="7cdad10e781ff918" providerId="LiveId" clId="{71205A20-C733-4E93-972A-1E11AC62D16E}" dt="2025-04-11T15:11:02.176" v="5224" actId="113"/>
        <pc:sldMkLst>
          <pc:docMk/>
          <pc:sldMk cId="2529356382" sldId="297"/>
        </pc:sldMkLst>
        <pc:spChg chg="add mod">
          <ac:chgData name="Carolina Crespi" userId="7cdad10e781ff918" providerId="LiveId" clId="{71205A20-C733-4E93-972A-1E11AC62D16E}" dt="2025-04-11T10:26:00.922" v="4168"/>
          <ac:spMkLst>
            <pc:docMk/>
            <pc:sldMk cId="2529356382" sldId="297"/>
            <ac:spMk id="2" creationId="{DE75E7E2-7B7D-6803-16CE-F20CC1B9E5ED}"/>
          </ac:spMkLst>
        </pc:spChg>
        <pc:spChg chg="add mod">
          <ac:chgData name="Carolina Crespi" userId="7cdad10e781ff918" providerId="LiveId" clId="{71205A20-C733-4E93-972A-1E11AC62D16E}" dt="2025-04-11T15:01:20.011" v="5114" actId="20577"/>
          <ac:spMkLst>
            <pc:docMk/>
            <pc:sldMk cId="2529356382" sldId="297"/>
            <ac:spMk id="3" creationId="{41F3A952-2B03-B507-A730-79FBB8DB6105}"/>
          </ac:spMkLst>
        </pc:spChg>
        <pc:spChg chg="add mod">
          <ac:chgData name="Carolina Crespi" userId="7cdad10e781ff918" providerId="LiveId" clId="{71205A20-C733-4E93-972A-1E11AC62D16E}" dt="2025-04-11T14:59:19.480" v="5085" actId="20577"/>
          <ac:spMkLst>
            <pc:docMk/>
            <pc:sldMk cId="2529356382" sldId="297"/>
            <ac:spMk id="5" creationId="{6ACE211B-7D26-C544-51B8-C9FDB175ACFC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6" creationId="{FE67CCC8-5EBB-6ABC-9B77-DF3EE6654E11}"/>
          </ac:spMkLst>
        </pc:spChg>
        <pc:spChg chg="add mod">
          <ac:chgData name="Carolina Crespi" userId="7cdad10e781ff918" providerId="LiveId" clId="{71205A20-C733-4E93-972A-1E11AC62D16E}" dt="2025-04-11T15:00:13.578" v="5088" actId="207"/>
          <ac:spMkLst>
            <pc:docMk/>
            <pc:sldMk cId="2529356382" sldId="297"/>
            <ac:spMk id="8" creationId="{D4E41482-9599-A70F-A23D-9B98CFBD21FC}"/>
          </ac:spMkLst>
        </pc:spChg>
        <pc:spChg chg="add mod">
          <ac:chgData name="Carolina Crespi" userId="7cdad10e781ff918" providerId="LiveId" clId="{71205A20-C733-4E93-972A-1E11AC62D16E}" dt="2025-04-11T15:00:21.053" v="5091" actId="207"/>
          <ac:spMkLst>
            <pc:docMk/>
            <pc:sldMk cId="2529356382" sldId="297"/>
            <ac:spMk id="9" creationId="{D230590A-9B24-5300-5988-54B16A40FC92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10" creationId="{BACD7872-F63B-A57F-91B5-002788A8C71F}"/>
          </ac:spMkLst>
        </pc:spChg>
        <pc:spChg chg="add mod">
          <ac:chgData name="Carolina Crespi" userId="7cdad10e781ff918" providerId="LiveId" clId="{71205A20-C733-4E93-972A-1E11AC62D16E}" dt="2025-04-10T08:14:53.253" v="1980" actId="1076"/>
          <ac:spMkLst>
            <pc:docMk/>
            <pc:sldMk cId="2529356382" sldId="297"/>
            <ac:spMk id="11" creationId="{927CEF54-E17D-622A-8228-D7B3CEC43386}"/>
          </ac:spMkLst>
        </pc:spChg>
        <pc:spChg chg="add mod">
          <ac:chgData name="Carolina Crespi" userId="7cdad10e781ff918" providerId="LiveId" clId="{71205A20-C733-4E93-972A-1E11AC62D16E}" dt="2025-04-11T14:58:03.443" v="5063" actId="20577"/>
          <ac:spMkLst>
            <pc:docMk/>
            <pc:sldMk cId="2529356382" sldId="297"/>
            <ac:spMk id="12" creationId="{9AFD44D2-6620-6EFB-B302-E4996C0968CF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14" creationId="{DFB40635-7017-9948-5A39-C4EBE6E3A095}"/>
          </ac:spMkLst>
        </pc:spChg>
        <pc:spChg chg="add mod">
          <ac:chgData name="Carolina Crespi" userId="7cdad10e781ff918" providerId="LiveId" clId="{71205A20-C733-4E93-972A-1E11AC62D16E}" dt="2025-04-11T14:58:07.191" v="5067" actId="20577"/>
          <ac:spMkLst>
            <pc:docMk/>
            <pc:sldMk cId="2529356382" sldId="297"/>
            <ac:spMk id="17" creationId="{302D43E2-77F7-8C59-E147-0135D3AE9071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18" creationId="{314C3286-A692-355D-29E6-A40A432F9B65}"/>
          </ac:spMkLst>
        </pc:spChg>
        <pc:spChg chg="add mod">
          <ac:chgData name="Carolina Crespi" userId="7cdad10e781ff918" providerId="LiveId" clId="{71205A20-C733-4E93-972A-1E11AC62D16E}" dt="2025-04-10T08:19:07.939" v="2079" actId="1038"/>
          <ac:spMkLst>
            <pc:docMk/>
            <pc:sldMk cId="2529356382" sldId="297"/>
            <ac:spMk id="19" creationId="{FB957BC9-29F5-11B7-734E-A5FE9624D737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20" creationId="{9B0E9C9B-E4A0-883F-0AF6-FBA3C1CC1740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21" creationId="{5FB6DBFA-4F1F-AFA8-580D-32C050FB426C}"/>
          </ac:spMkLst>
        </pc:spChg>
        <pc:spChg chg="add mod">
          <ac:chgData name="Carolina Crespi" userId="7cdad10e781ff918" providerId="LiveId" clId="{71205A20-C733-4E93-972A-1E11AC62D16E}" dt="2025-04-11T15:11:02.176" v="5224" actId="113"/>
          <ac:spMkLst>
            <pc:docMk/>
            <pc:sldMk cId="2529356382" sldId="297"/>
            <ac:spMk id="23" creationId="{93E3BB83-7981-68A5-2DB1-F8AF088BA1AC}"/>
          </ac:spMkLst>
        </pc:spChg>
        <pc:spChg chg="add mod">
          <ac:chgData name="Carolina Crespi" userId="7cdad10e781ff918" providerId="LiveId" clId="{71205A20-C733-4E93-972A-1E11AC62D16E}" dt="2025-04-11T14:59:33.460" v="5086" actId="1076"/>
          <ac:spMkLst>
            <pc:docMk/>
            <pc:sldMk cId="2529356382" sldId="297"/>
            <ac:spMk id="40" creationId="{34761DEB-B869-C724-1F4F-9EE75FA4657B}"/>
          </ac:spMkLst>
        </pc:spChg>
        <pc:spChg chg="add mod">
          <ac:chgData name="Carolina Crespi" userId="7cdad10e781ff918" providerId="LiveId" clId="{71205A20-C733-4E93-972A-1E11AC62D16E}" dt="2025-04-10T08:18:25.796" v="2067" actId="20577"/>
          <ac:spMkLst>
            <pc:docMk/>
            <pc:sldMk cId="2529356382" sldId="297"/>
            <ac:spMk id="41" creationId="{CDFABBE4-055F-2E8D-7679-75B0774C6128}"/>
          </ac:spMkLst>
        </pc:spChg>
        <pc:spChg chg="add mod">
          <ac:chgData name="Carolina Crespi" userId="7cdad10e781ff918" providerId="LiveId" clId="{71205A20-C733-4E93-972A-1E11AC62D16E}" dt="2025-04-10T08:18:31.492" v="2069" actId="1076"/>
          <ac:spMkLst>
            <pc:docMk/>
            <pc:sldMk cId="2529356382" sldId="297"/>
            <ac:spMk id="42" creationId="{F49F2EAD-1220-B7B4-74F0-B65ABF2C833A}"/>
          </ac:spMkLst>
        </pc:spChg>
        <pc:cxnChg chg="add mod">
          <ac:chgData name="Carolina Crespi" userId="7cdad10e781ff918" providerId="LiveId" clId="{71205A20-C733-4E93-972A-1E11AC62D16E}" dt="2025-04-10T08:14:34.303" v="1974" actId="1076"/>
          <ac:cxnSpMkLst>
            <pc:docMk/>
            <pc:sldMk cId="2529356382" sldId="297"/>
            <ac:cxnSpMk id="4" creationId="{D33EA65E-FBBB-8AC4-AA74-69F44102F92C}"/>
          </ac:cxnSpMkLst>
        </pc:cxnChg>
        <pc:cxnChg chg="add mod">
          <ac:chgData name="Carolina Crespi" userId="7cdad10e781ff918" providerId="LiveId" clId="{71205A20-C733-4E93-972A-1E11AC62D16E}" dt="2025-04-10T08:14:34.303" v="1974" actId="1076"/>
          <ac:cxnSpMkLst>
            <pc:docMk/>
            <pc:sldMk cId="2529356382" sldId="297"/>
            <ac:cxnSpMk id="7" creationId="{0213B4ED-D28C-0BDE-8D49-2512BDBF61CF}"/>
          </ac:cxnSpMkLst>
        </pc:cxnChg>
        <pc:cxnChg chg="add mod">
          <ac:chgData name="Carolina Crespi" userId="7cdad10e781ff918" providerId="LiveId" clId="{71205A20-C733-4E93-972A-1E11AC62D16E}" dt="2025-04-10T08:19:04.698" v="2076" actId="14100"/>
          <ac:cxnSpMkLst>
            <pc:docMk/>
            <pc:sldMk cId="2529356382" sldId="297"/>
            <ac:cxnSpMk id="16" creationId="{D60BE9EB-DC88-0426-CCD7-486EB5BED3BF}"/>
          </ac:cxnSpMkLst>
        </pc:cxnChg>
        <pc:cxnChg chg="add mod">
          <ac:chgData name="Carolina Crespi" userId="7cdad10e781ff918" providerId="LiveId" clId="{71205A20-C733-4E93-972A-1E11AC62D16E}" dt="2025-04-10T08:17:12.556" v="2022" actId="1037"/>
          <ac:cxnSpMkLst>
            <pc:docMk/>
            <pc:sldMk cId="2529356382" sldId="297"/>
            <ac:cxnSpMk id="38" creationId="{BF457CAC-2530-CCAF-7FCF-B1A2910C6848}"/>
          </ac:cxnSpMkLst>
        </pc:cxnChg>
        <pc:cxnChg chg="add mod">
          <ac:chgData name="Carolina Crespi" userId="7cdad10e781ff918" providerId="LiveId" clId="{71205A20-C733-4E93-972A-1E11AC62D16E}" dt="2025-04-10T08:17:33.878" v="2055" actId="1038"/>
          <ac:cxnSpMkLst>
            <pc:docMk/>
            <pc:sldMk cId="2529356382" sldId="297"/>
            <ac:cxnSpMk id="39" creationId="{37D40C10-2E3B-C5B9-089D-F2C372400A4D}"/>
          </ac:cxnSpMkLst>
        </pc:cxnChg>
      </pc:sldChg>
      <pc:sldChg chg="addSp delSp modSp add del mod">
        <pc:chgData name="Carolina Crespi" userId="7cdad10e781ff918" providerId="LiveId" clId="{71205A20-C733-4E93-972A-1E11AC62D16E}" dt="2025-04-10T15:23:56.060" v="2622" actId="47"/>
        <pc:sldMkLst>
          <pc:docMk/>
          <pc:sldMk cId="2900926246" sldId="298"/>
        </pc:sldMkLst>
      </pc:sldChg>
      <pc:sldChg chg="addSp delSp modSp add mod">
        <pc:chgData name="Carolina Crespi" userId="7cdad10e781ff918" providerId="LiveId" clId="{71205A20-C733-4E93-972A-1E11AC62D16E}" dt="2025-04-12T15:12:46.236" v="7422" actId="1076"/>
        <pc:sldMkLst>
          <pc:docMk/>
          <pc:sldMk cId="474778442" sldId="299"/>
        </pc:sldMkLst>
        <pc:spChg chg="add mod">
          <ac:chgData name="Carolina Crespi" userId="7cdad10e781ff918" providerId="LiveId" clId="{71205A20-C733-4E93-972A-1E11AC62D16E}" dt="2025-04-12T15:12:46.236" v="7422" actId="1076"/>
          <ac:spMkLst>
            <pc:docMk/>
            <pc:sldMk cId="474778442" sldId="299"/>
            <ac:spMk id="3" creationId="{07F06A07-2229-4B7E-074A-33AFC7815AE2}"/>
          </ac:spMkLst>
        </pc:spChg>
        <pc:graphicFrameChg chg="mod">
          <ac:chgData name="Carolina Crespi" userId="7cdad10e781ff918" providerId="LiveId" clId="{71205A20-C733-4E93-972A-1E11AC62D16E}" dt="2025-04-11T16:51:44.247" v="5634" actId="14100"/>
          <ac:graphicFrameMkLst>
            <pc:docMk/>
            <pc:sldMk cId="474778442" sldId="299"/>
            <ac:graphicFrameMk id="10" creationId="{F1124547-20D3-2B9E-54EA-E713FA3D0D81}"/>
          </ac:graphicFrameMkLst>
        </pc:graphicFrameChg>
      </pc:sldChg>
      <pc:sldChg chg="add del">
        <pc:chgData name="Carolina Crespi" userId="7cdad10e781ff918" providerId="LiveId" clId="{71205A20-C733-4E93-972A-1E11AC62D16E}" dt="2025-04-10T15:23:57.147" v="2623" actId="47"/>
        <pc:sldMkLst>
          <pc:docMk/>
          <pc:sldMk cId="743996246" sldId="300"/>
        </pc:sldMkLst>
      </pc:sldChg>
      <pc:sldChg chg="addSp delSp modSp add del mod">
        <pc:chgData name="Carolina Crespi" userId="7cdad10e781ff918" providerId="LiveId" clId="{71205A20-C733-4E93-972A-1E11AC62D16E}" dt="2025-04-10T15:18:40.298" v="2609" actId="47"/>
        <pc:sldMkLst>
          <pc:docMk/>
          <pc:sldMk cId="213489000" sldId="301"/>
        </pc:sldMkLst>
      </pc:sldChg>
      <pc:sldChg chg="addSp delSp modSp add del mod">
        <pc:chgData name="Carolina Crespi" userId="7cdad10e781ff918" providerId="LiveId" clId="{71205A20-C733-4E93-972A-1E11AC62D16E}" dt="2025-04-10T14:17:57.179" v="2431" actId="47"/>
        <pc:sldMkLst>
          <pc:docMk/>
          <pc:sldMk cId="3819014633" sldId="301"/>
        </pc:sldMkLst>
      </pc:sldChg>
      <pc:sldChg chg="addSp delSp modSp add mod">
        <pc:chgData name="Carolina Crespi" userId="7cdad10e781ff918" providerId="LiveId" clId="{71205A20-C733-4E93-972A-1E11AC62D16E}" dt="2025-04-12T15:14:41.717" v="7430"/>
        <pc:sldMkLst>
          <pc:docMk/>
          <pc:sldMk cId="749766469" sldId="302"/>
        </pc:sldMkLst>
        <pc:spChg chg="add del mod">
          <ac:chgData name="Carolina Crespi" userId="7cdad10e781ff918" providerId="LiveId" clId="{71205A20-C733-4E93-972A-1E11AC62D16E}" dt="2025-04-11T09:03:49.384" v="3431" actId="20577"/>
          <ac:spMkLst>
            <pc:docMk/>
            <pc:sldMk cId="749766469" sldId="302"/>
            <ac:spMk id="3" creationId="{8430C0EE-04D1-18D4-FE01-C61460BD6A65}"/>
          </ac:spMkLst>
        </pc:spChg>
        <pc:spChg chg="add mod">
          <ac:chgData name="Carolina Crespi" userId="7cdad10e781ff918" providerId="LiveId" clId="{71205A20-C733-4E93-972A-1E11AC62D16E}" dt="2025-04-12T15:14:41.717" v="7430"/>
          <ac:spMkLst>
            <pc:docMk/>
            <pc:sldMk cId="749766469" sldId="302"/>
            <ac:spMk id="4" creationId="{7D5BEB41-5E6B-D830-C443-9543BF475942}"/>
          </ac:spMkLst>
        </pc:spChg>
        <pc:spChg chg="add mod">
          <ac:chgData name="Carolina Crespi" userId="7cdad10e781ff918" providerId="LiveId" clId="{71205A20-C733-4E93-972A-1E11AC62D16E}" dt="2025-04-11T09:10:23.799" v="3500"/>
          <ac:spMkLst>
            <pc:docMk/>
            <pc:sldMk cId="749766469" sldId="302"/>
            <ac:spMk id="9" creationId="{9636B99B-9E7F-3B85-9195-D309A16717F9}"/>
          </ac:spMkLst>
        </pc:spChg>
        <pc:spChg chg="mod">
          <ac:chgData name="Carolina Crespi" userId="7cdad10e781ff918" providerId="LiveId" clId="{71205A20-C733-4E93-972A-1E11AC62D16E}" dt="2025-04-10T15:18:38.069" v="2608" actId="208"/>
          <ac:spMkLst>
            <pc:docMk/>
            <pc:sldMk cId="749766469" sldId="302"/>
            <ac:spMk id="15" creationId="{B5C9B593-8B41-68CC-58A4-8FAF7467D4A3}"/>
          </ac:spMkLst>
        </pc:spChg>
        <pc:graphicFrameChg chg="add mod modGraphic">
          <ac:chgData name="Carolina Crespi" userId="7cdad10e781ff918" providerId="LiveId" clId="{71205A20-C733-4E93-972A-1E11AC62D16E}" dt="2025-04-11T18:29:44.473" v="6505" actId="207"/>
          <ac:graphicFrameMkLst>
            <pc:docMk/>
            <pc:sldMk cId="749766469" sldId="302"/>
            <ac:graphicFrameMk id="10" creationId="{39A16D27-D164-02F4-1CAF-1A278D882EA3}"/>
          </ac:graphicFrameMkLst>
        </pc:graphicFrameChg>
      </pc:sldChg>
      <pc:sldChg chg="delSp modSp add del mod">
        <pc:chgData name="Carolina Crespi" userId="7cdad10e781ff918" providerId="LiveId" clId="{71205A20-C733-4E93-972A-1E11AC62D16E}" dt="2025-04-10T15:24:31.225" v="2633" actId="47"/>
        <pc:sldMkLst>
          <pc:docMk/>
          <pc:sldMk cId="2232801034" sldId="303"/>
        </pc:sldMkLst>
      </pc:sldChg>
      <pc:sldChg chg="addSp delSp modSp add del mod ord">
        <pc:chgData name="Carolina Crespi" userId="7cdad10e781ff918" providerId="LiveId" clId="{71205A20-C733-4E93-972A-1E11AC62D16E}" dt="2025-04-11T16:38:22.843" v="5432" actId="47"/>
        <pc:sldMkLst>
          <pc:docMk/>
          <pc:sldMk cId="2306744023" sldId="303"/>
        </pc:sldMkLst>
      </pc:sldChg>
      <pc:sldChg chg="add del">
        <pc:chgData name="Carolina Crespi" userId="7cdad10e781ff918" providerId="LiveId" clId="{71205A20-C733-4E93-972A-1E11AC62D16E}" dt="2025-04-10T15:32:41.857" v="2639" actId="2890"/>
        <pc:sldMkLst>
          <pc:docMk/>
          <pc:sldMk cId="3864072548" sldId="303"/>
        </pc:sldMkLst>
      </pc:sldChg>
      <pc:sldChg chg="addSp delSp modSp add mod ord modNotesTx">
        <pc:chgData name="Carolina Crespi" userId="7cdad10e781ff918" providerId="LiveId" clId="{71205A20-C733-4E93-972A-1E11AC62D16E}" dt="2025-04-16T13:36:18.349" v="7828" actId="113"/>
        <pc:sldMkLst>
          <pc:docMk/>
          <pc:sldMk cId="4220102978" sldId="304"/>
        </pc:sldMkLst>
        <pc:spChg chg="mod">
          <ac:chgData name="Carolina Crespi" userId="7cdad10e781ff918" providerId="LiveId" clId="{71205A20-C733-4E93-972A-1E11AC62D16E}" dt="2025-04-10T16:23:32.343" v="2683" actId="20577"/>
          <ac:spMkLst>
            <pc:docMk/>
            <pc:sldMk cId="4220102978" sldId="304"/>
            <ac:spMk id="3" creationId="{7C994E91-56C9-03A9-E8B0-5A239F18DAB1}"/>
          </ac:spMkLst>
        </pc:spChg>
        <pc:spChg chg="add mod">
          <ac:chgData name="Carolina Crespi" userId="7cdad10e781ff918" providerId="LiveId" clId="{71205A20-C733-4E93-972A-1E11AC62D16E}" dt="2025-04-11T17:12:48.001" v="5782" actId="1076"/>
          <ac:spMkLst>
            <pc:docMk/>
            <pc:sldMk cId="4220102978" sldId="304"/>
            <ac:spMk id="5" creationId="{FBBDBBF6-790F-69A8-4EDD-49E642073620}"/>
          </ac:spMkLst>
        </pc:spChg>
        <pc:spChg chg="add mod">
          <ac:chgData name="Carolina Crespi" userId="7cdad10e781ff918" providerId="LiveId" clId="{71205A20-C733-4E93-972A-1E11AC62D16E}" dt="2025-04-12T15:15:31.111" v="7438" actId="1076"/>
          <ac:spMkLst>
            <pc:docMk/>
            <pc:sldMk cId="4220102978" sldId="304"/>
            <ac:spMk id="8" creationId="{170559BE-2F55-60A0-9CEB-E2C1B3FDA641}"/>
          </ac:spMkLst>
        </pc:spChg>
        <pc:picChg chg="add mod">
          <ac:chgData name="Carolina Crespi" userId="7cdad10e781ff918" providerId="LiveId" clId="{71205A20-C733-4E93-972A-1E11AC62D16E}" dt="2025-04-12T15:15:21.101" v="7433" actId="1076"/>
          <ac:picMkLst>
            <pc:docMk/>
            <pc:sldMk cId="4220102978" sldId="304"/>
            <ac:picMk id="4" creationId="{B13ADEB1-C83C-52DF-6948-05FC44D4BB0C}"/>
          </ac:picMkLst>
        </pc:picChg>
        <pc:picChg chg="add mod">
          <ac:chgData name="Carolina Crespi" userId="7cdad10e781ff918" providerId="LiveId" clId="{71205A20-C733-4E93-972A-1E11AC62D16E}" dt="2025-04-11T16:57:49.900" v="5714" actId="1076"/>
          <ac:picMkLst>
            <pc:docMk/>
            <pc:sldMk cId="4220102978" sldId="304"/>
            <ac:picMk id="6" creationId="{17CFB304-B9AB-85CF-D0DE-CBCB940CF027}"/>
          </ac:picMkLst>
        </pc:picChg>
      </pc:sldChg>
      <pc:sldChg chg="addSp delSp modSp add del mod ord modShow">
        <pc:chgData name="Carolina Crespi" userId="7cdad10e781ff918" providerId="LiveId" clId="{71205A20-C733-4E93-972A-1E11AC62D16E}" dt="2025-04-12T11:39:47.865" v="7258" actId="47"/>
        <pc:sldMkLst>
          <pc:docMk/>
          <pc:sldMk cId="2020957596" sldId="305"/>
        </pc:sldMkLst>
      </pc:sldChg>
      <pc:sldChg chg="addSp modSp add del mod ord">
        <pc:chgData name="Carolina Crespi" userId="7cdad10e781ff918" providerId="LiveId" clId="{71205A20-C733-4E93-972A-1E11AC62D16E}" dt="2025-04-11T09:45:45.191" v="3616" actId="47"/>
        <pc:sldMkLst>
          <pc:docMk/>
          <pc:sldMk cId="1268881690" sldId="306"/>
        </pc:sldMkLst>
      </pc:sldChg>
      <pc:sldChg chg="addSp delSp modSp add del mod">
        <pc:chgData name="Carolina Crespi" userId="7cdad10e781ff918" providerId="LiveId" clId="{71205A20-C733-4E93-972A-1E11AC62D16E}" dt="2025-04-10T18:52:58.400" v="3146" actId="47"/>
        <pc:sldMkLst>
          <pc:docMk/>
          <pc:sldMk cId="1828940492" sldId="307"/>
        </pc:sldMkLst>
      </pc:sldChg>
      <pc:sldChg chg="addSp delSp modSp add mod">
        <pc:chgData name="Carolina Crespi" userId="7cdad10e781ff918" providerId="LiveId" clId="{71205A20-C733-4E93-972A-1E11AC62D16E}" dt="2025-04-13T07:54:25.851" v="7823" actId="1076"/>
        <pc:sldMkLst>
          <pc:docMk/>
          <pc:sldMk cId="304429315" sldId="308"/>
        </pc:sldMkLst>
        <pc:spChg chg="mod">
          <ac:chgData name="Carolina Crespi" userId="7cdad10e781ff918" providerId="LiveId" clId="{71205A20-C733-4E93-972A-1E11AC62D16E}" dt="2025-04-11T08:39:44.768" v="3302" actId="20577"/>
          <ac:spMkLst>
            <pc:docMk/>
            <pc:sldMk cId="304429315" sldId="308"/>
            <ac:spMk id="8" creationId="{28BA0E06-1EC1-3FDB-0FFF-0B796B6130D0}"/>
          </ac:spMkLst>
        </pc:spChg>
        <pc:spChg chg="add mod">
          <ac:chgData name="Carolina Crespi" userId="7cdad10e781ff918" providerId="LiveId" clId="{71205A20-C733-4E93-972A-1E11AC62D16E}" dt="2025-04-13T07:54:25.851" v="7823" actId="1076"/>
          <ac:spMkLst>
            <pc:docMk/>
            <pc:sldMk cId="304429315" sldId="308"/>
            <ac:spMk id="10" creationId="{7C61D3BF-230C-1AA0-76FD-762BA7F0D385}"/>
          </ac:spMkLst>
        </pc:spChg>
        <pc:spChg chg="add mod">
          <ac:chgData name="Carolina Crespi" userId="7cdad10e781ff918" providerId="LiveId" clId="{71205A20-C733-4E93-972A-1E11AC62D16E}" dt="2025-04-12T15:12:55.284" v="7425"/>
          <ac:spMkLst>
            <pc:docMk/>
            <pc:sldMk cId="304429315" sldId="308"/>
            <ac:spMk id="12" creationId="{85EE38CA-393D-0465-EEC3-A8BE6C893C9E}"/>
          </ac:spMkLst>
        </pc:spChg>
        <pc:graphicFrameChg chg="add mod">
          <ac:chgData name="Carolina Crespi" userId="7cdad10e781ff918" providerId="LiveId" clId="{71205A20-C733-4E93-972A-1E11AC62D16E}" dt="2025-04-11T18:28:58.403" v="6503" actId="20577"/>
          <ac:graphicFrameMkLst>
            <pc:docMk/>
            <pc:sldMk cId="304429315" sldId="308"/>
            <ac:graphicFrameMk id="7" creationId="{08D9A887-80A6-87AF-4C6E-149BDAA751FC}"/>
          </ac:graphicFrameMkLst>
        </pc:graphicFrameChg>
        <pc:picChg chg="add mod">
          <ac:chgData name="Carolina Crespi" userId="7cdad10e781ff918" providerId="LiveId" clId="{71205A20-C733-4E93-972A-1E11AC62D16E}" dt="2025-04-13T07:54:25.851" v="7823" actId="1076"/>
          <ac:picMkLst>
            <pc:docMk/>
            <pc:sldMk cId="304429315" sldId="308"/>
            <ac:picMk id="5" creationId="{7440B7A1-51FF-CFEC-F69B-9E1ED21F61A1}"/>
          </ac:picMkLst>
        </pc:picChg>
      </pc:sldChg>
      <pc:sldChg chg="add del">
        <pc:chgData name="Carolina Crespi" userId="7cdad10e781ff918" providerId="LiveId" clId="{71205A20-C733-4E93-972A-1E11AC62D16E}" dt="2025-04-10T18:36:45.775" v="2828" actId="47"/>
        <pc:sldMkLst>
          <pc:docMk/>
          <pc:sldMk cId="1733918209" sldId="308"/>
        </pc:sldMkLst>
      </pc:sldChg>
      <pc:sldChg chg="addSp delSp modSp add mod ord">
        <pc:chgData name="Carolina Crespi" userId="7cdad10e781ff918" providerId="LiveId" clId="{71205A20-C733-4E93-972A-1E11AC62D16E}" dt="2025-04-11T16:45:25.227" v="5559" actId="20577"/>
        <pc:sldMkLst>
          <pc:docMk/>
          <pc:sldMk cId="2072731376" sldId="309"/>
        </pc:sldMkLst>
        <pc:spChg chg="add mod">
          <ac:chgData name="Carolina Crespi" userId="7cdad10e781ff918" providerId="LiveId" clId="{71205A20-C733-4E93-972A-1E11AC62D16E}" dt="2025-04-11T09:47:12.086" v="3637" actId="1076"/>
          <ac:spMkLst>
            <pc:docMk/>
            <pc:sldMk cId="2072731376" sldId="309"/>
            <ac:spMk id="8" creationId="{E4ACDF58-304C-6553-C21D-4D25FD33C96D}"/>
          </ac:spMkLst>
        </pc:spChg>
        <pc:graphicFrameChg chg="add mod">
          <ac:chgData name="Carolina Crespi" userId="7cdad10e781ff918" providerId="LiveId" clId="{71205A20-C733-4E93-972A-1E11AC62D16E}" dt="2025-04-11T16:45:25.227" v="5559" actId="20577"/>
          <ac:graphicFrameMkLst>
            <pc:docMk/>
            <pc:sldMk cId="2072731376" sldId="309"/>
            <ac:graphicFrameMk id="4" creationId="{3B9BB94C-9CA3-1434-B8DC-741DBD116338}"/>
          </ac:graphicFrameMkLst>
        </pc:graphicFrameChg>
      </pc:sldChg>
      <pc:sldChg chg="addSp delSp modSp add mod ord">
        <pc:chgData name="Carolina Crespi" userId="7cdad10e781ff918" providerId="LiveId" clId="{71205A20-C733-4E93-972A-1E11AC62D16E}" dt="2025-04-12T13:59:15.197" v="7407" actId="13782"/>
        <pc:sldMkLst>
          <pc:docMk/>
          <pc:sldMk cId="584765975" sldId="310"/>
        </pc:sldMkLst>
        <pc:spChg chg="add mod">
          <ac:chgData name="Carolina Crespi" userId="7cdad10e781ff918" providerId="LiveId" clId="{71205A20-C733-4E93-972A-1E11AC62D16E}" dt="2025-04-12T06:52:03.175" v="7165" actId="255"/>
          <ac:spMkLst>
            <pc:docMk/>
            <pc:sldMk cId="584765975" sldId="310"/>
            <ac:spMk id="3" creationId="{A5643A46-4316-570A-E1D2-8E9B42A7F8BA}"/>
          </ac:spMkLst>
        </pc:spChg>
        <pc:graphicFrameChg chg="add mod modGraphic">
          <ac:chgData name="Carolina Crespi" userId="7cdad10e781ff918" providerId="LiveId" clId="{71205A20-C733-4E93-972A-1E11AC62D16E}" dt="2025-04-12T13:59:15.197" v="7407" actId="13782"/>
          <ac:graphicFrameMkLst>
            <pc:docMk/>
            <pc:sldMk cId="584765975" sldId="310"/>
            <ac:graphicFrameMk id="8" creationId="{3F5BCAC9-4C8F-B17F-2A28-B0CD35658A7A}"/>
          </ac:graphicFrameMkLst>
        </pc:graphicFrameChg>
      </pc:sldChg>
      <pc:sldChg chg="addSp delSp modSp add del mod">
        <pc:chgData name="Carolina Crespi" userId="7cdad10e781ff918" providerId="LiveId" clId="{71205A20-C733-4E93-972A-1E11AC62D16E}" dt="2025-04-11T09:45:48.511" v="3617" actId="47"/>
        <pc:sldMkLst>
          <pc:docMk/>
          <pc:sldMk cId="475923383" sldId="311"/>
        </pc:sldMkLst>
      </pc:sldChg>
      <pc:sldChg chg="addSp delSp modSp add mod">
        <pc:chgData name="Carolina Crespi" userId="7cdad10e781ff918" providerId="LiveId" clId="{71205A20-C733-4E93-972A-1E11AC62D16E}" dt="2025-04-11T18:52:05.938" v="6785" actId="1076"/>
        <pc:sldMkLst>
          <pc:docMk/>
          <pc:sldMk cId="184273506" sldId="312"/>
        </pc:sldMkLst>
        <pc:spChg chg="mod">
          <ac:chgData name="Carolina Crespi" userId="7cdad10e781ff918" providerId="LiveId" clId="{71205A20-C733-4E93-972A-1E11AC62D16E}" dt="2025-04-11T09:49:31.094" v="3641" actId="20577"/>
          <ac:spMkLst>
            <pc:docMk/>
            <pc:sldMk cId="184273506" sldId="312"/>
            <ac:spMk id="5" creationId="{CDA6F60A-46C4-4FA9-EAEA-DF7BC16A206D}"/>
          </ac:spMkLst>
        </pc:spChg>
        <pc:graphicFrameChg chg="add mod">
          <ac:chgData name="Carolina Crespi" userId="7cdad10e781ff918" providerId="LiveId" clId="{71205A20-C733-4E93-972A-1E11AC62D16E}" dt="2025-04-11T18:28:12.283" v="6491" actId="207"/>
          <ac:graphicFrameMkLst>
            <pc:docMk/>
            <pc:sldMk cId="184273506" sldId="312"/>
            <ac:graphicFrameMk id="4" creationId="{1E600211-3F93-E565-4973-D28ABDC340B2}"/>
          </ac:graphicFrameMkLst>
        </pc:graphicFrameChg>
        <pc:picChg chg="add mod">
          <ac:chgData name="Carolina Crespi" userId="7cdad10e781ff918" providerId="LiveId" clId="{71205A20-C733-4E93-972A-1E11AC62D16E}" dt="2025-04-11T18:52:05.938" v="6785" actId="1076"/>
          <ac:picMkLst>
            <pc:docMk/>
            <pc:sldMk cId="184273506" sldId="312"/>
            <ac:picMk id="8" creationId="{B1CA6EA9-EE9F-3EEF-C5D8-7DD31A140C3F}"/>
          </ac:picMkLst>
        </pc:picChg>
      </pc:sldChg>
      <pc:sldChg chg="addSp delSp modSp add mod ord modShow">
        <pc:chgData name="Carolina Crespi" userId="7cdad10e781ff918" providerId="LiveId" clId="{71205A20-C733-4E93-972A-1E11AC62D16E}" dt="2025-04-12T11:50:54.642" v="7296"/>
        <pc:sldMkLst>
          <pc:docMk/>
          <pc:sldMk cId="131038196" sldId="313"/>
        </pc:sldMkLst>
        <pc:spChg chg="mod">
          <ac:chgData name="Carolina Crespi" userId="7cdad10e781ff918" providerId="LiveId" clId="{71205A20-C733-4E93-972A-1E11AC62D16E}" dt="2025-04-11T09:51:33.660" v="3650" actId="113"/>
          <ac:spMkLst>
            <pc:docMk/>
            <pc:sldMk cId="131038196" sldId="313"/>
            <ac:spMk id="2" creationId="{3E02B137-ECAD-BD6C-1951-76C088141B1B}"/>
          </ac:spMkLst>
        </pc:spChg>
        <pc:spChg chg="add mod">
          <ac:chgData name="Carolina Crespi" userId="7cdad10e781ff918" providerId="LiveId" clId="{71205A20-C733-4E93-972A-1E11AC62D16E}" dt="2025-04-11T17:01:09.063" v="5732" actId="255"/>
          <ac:spMkLst>
            <pc:docMk/>
            <pc:sldMk cId="131038196" sldId="313"/>
            <ac:spMk id="4" creationId="{4F485AFB-CD29-93AA-81BE-77E0E7CED1AC}"/>
          </ac:spMkLst>
        </pc:spChg>
        <pc:spChg chg="add mod">
          <ac:chgData name="Carolina Crespi" userId="7cdad10e781ff918" providerId="LiveId" clId="{71205A20-C733-4E93-972A-1E11AC62D16E}" dt="2025-04-12T11:50:54.642" v="7296"/>
          <ac:spMkLst>
            <pc:docMk/>
            <pc:sldMk cId="131038196" sldId="313"/>
            <ac:spMk id="8" creationId="{5E94DFCF-1231-B77D-8C8F-364B4F76FBAE}"/>
          </ac:spMkLst>
        </pc:spChg>
        <pc:picChg chg="add mod">
          <ac:chgData name="Carolina Crespi" userId="7cdad10e781ff918" providerId="LiveId" clId="{71205A20-C733-4E93-972A-1E11AC62D16E}" dt="2025-04-11T17:01:18.011" v="5740" actId="1076"/>
          <ac:picMkLst>
            <pc:docMk/>
            <pc:sldMk cId="131038196" sldId="313"/>
            <ac:picMk id="5" creationId="{346D2399-1396-8DB3-4CF1-05A731FB3799}"/>
          </ac:picMkLst>
        </pc:picChg>
        <pc:picChg chg="add mod">
          <ac:chgData name="Carolina Crespi" userId="7cdad10e781ff918" providerId="LiveId" clId="{71205A20-C733-4E93-972A-1E11AC62D16E}" dt="2025-04-11T17:01:16.985" v="5739" actId="1076"/>
          <ac:picMkLst>
            <pc:docMk/>
            <pc:sldMk cId="131038196" sldId="313"/>
            <ac:picMk id="6" creationId="{1E9EE43F-2CC5-C01A-60E6-09D3C25E2970}"/>
          </ac:picMkLst>
        </pc:picChg>
        <pc:picChg chg="add mod">
          <ac:chgData name="Carolina Crespi" userId="7cdad10e781ff918" providerId="LiveId" clId="{71205A20-C733-4E93-972A-1E11AC62D16E}" dt="2025-04-11T17:01:14.835" v="5737" actId="1076"/>
          <ac:picMkLst>
            <pc:docMk/>
            <pc:sldMk cId="131038196" sldId="313"/>
            <ac:picMk id="7" creationId="{DBCE428E-8BEB-2716-9E99-0677303F8EBB}"/>
          </ac:picMkLst>
        </pc:picChg>
      </pc:sldChg>
      <pc:sldChg chg="addSp delSp modSp add del mod">
        <pc:chgData name="Carolina Crespi" userId="7cdad10e781ff918" providerId="LiveId" clId="{71205A20-C733-4E93-972A-1E11AC62D16E}" dt="2025-04-11T16:58:34.840" v="5716" actId="47"/>
        <pc:sldMkLst>
          <pc:docMk/>
          <pc:sldMk cId="1274650937" sldId="314"/>
        </pc:sldMkLst>
      </pc:sldChg>
      <pc:sldChg chg="addSp delSp modSp add del mod ord">
        <pc:chgData name="Carolina Crespi" userId="7cdad10e781ff918" providerId="LiveId" clId="{71205A20-C733-4E93-972A-1E11AC62D16E}" dt="2025-04-12T11:53:32.263" v="7323" actId="47"/>
        <pc:sldMkLst>
          <pc:docMk/>
          <pc:sldMk cId="2155389748" sldId="315"/>
        </pc:sldMkLst>
      </pc:sldChg>
      <pc:sldChg chg="addSp delSp modSp add mod ord">
        <pc:chgData name="Carolina Crespi" userId="7cdad10e781ff918" providerId="LiveId" clId="{71205A20-C733-4E93-972A-1E11AC62D16E}" dt="2025-04-12T15:33:46.074" v="7630" actId="1076"/>
        <pc:sldMkLst>
          <pc:docMk/>
          <pc:sldMk cId="3439639082" sldId="316"/>
        </pc:sldMkLst>
        <pc:spChg chg="add mod">
          <ac:chgData name="Carolina Crespi" userId="7cdad10e781ff918" providerId="LiveId" clId="{71205A20-C733-4E93-972A-1E11AC62D16E}" dt="2025-04-12T11:50:08.728" v="7287"/>
          <ac:spMkLst>
            <pc:docMk/>
            <pc:sldMk cId="3439639082" sldId="316"/>
            <ac:spMk id="5" creationId="{45255ED1-E1D6-E617-3FD1-B109198EE491}"/>
          </ac:spMkLst>
        </pc:spChg>
        <pc:spChg chg="add mod">
          <ac:chgData name="Carolina Crespi" userId="7cdad10e781ff918" providerId="LiveId" clId="{71205A20-C733-4E93-972A-1E11AC62D16E}" dt="2025-04-11T09:55:37.355" v="3692"/>
          <ac:spMkLst>
            <pc:docMk/>
            <pc:sldMk cId="3439639082" sldId="316"/>
            <ac:spMk id="8" creationId="{6C6EB92E-2AFB-2B56-8613-62337E1654E3}"/>
          </ac:spMkLst>
        </pc:spChg>
        <pc:spChg chg="add mod">
          <ac:chgData name="Carolina Crespi" userId="7cdad10e781ff918" providerId="LiveId" clId="{71205A20-C733-4E93-972A-1E11AC62D16E}" dt="2025-04-11T09:55:37.355" v="3692"/>
          <ac:spMkLst>
            <pc:docMk/>
            <pc:sldMk cId="3439639082" sldId="316"/>
            <ac:spMk id="10" creationId="{6462CEB1-CF6A-B02D-C011-F3EE7974F965}"/>
          </ac:spMkLst>
        </pc:spChg>
        <pc:spChg chg="add mod">
          <ac:chgData name="Carolina Crespi" userId="7cdad10e781ff918" providerId="LiveId" clId="{71205A20-C733-4E93-972A-1E11AC62D16E}" dt="2025-04-11T09:55:37.355" v="3692"/>
          <ac:spMkLst>
            <pc:docMk/>
            <pc:sldMk cId="3439639082" sldId="316"/>
            <ac:spMk id="11" creationId="{B4B288A7-6F31-915A-B06B-72644337E9B5}"/>
          </ac:spMkLst>
        </pc:spChg>
        <pc:graphicFrameChg chg="add mod modGraphic">
          <ac:chgData name="Carolina Crespi" userId="7cdad10e781ff918" providerId="LiveId" clId="{71205A20-C733-4E93-972A-1E11AC62D16E}" dt="2025-04-12T11:50:32.409" v="7293" actId="207"/>
          <ac:graphicFrameMkLst>
            <pc:docMk/>
            <pc:sldMk cId="3439639082" sldId="316"/>
            <ac:graphicFrameMk id="4" creationId="{D6CE65D6-81F9-B973-ED13-188F381FDD19}"/>
          </ac:graphicFrameMkLst>
        </pc:graphicFrameChg>
        <pc:picChg chg="add mod">
          <ac:chgData name="Carolina Crespi" userId="7cdad10e781ff918" providerId="LiveId" clId="{71205A20-C733-4E93-972A-1E11AC62D16E}" dt="2025-04-11T09:55:37.355" v="3692"/>
          <ac:picMkLst>
            <pc:docMk/>
            <pc:sldMk cId="3439639082" sldId="316"/>
            <ac:picMk id="12" creationId="{F8214D64-C259-F205-0075-3B0475343180}"/>
          </ac:picMkLst>
        </pc:picChg>
        <pc:picChg chg="add mod">
          <ac:chgData name="Carolina Crespi" userId="7cdad10e781ff918" providerId="LiveId" clId="{71205A20-C733-4E93-972A-1E11AC62D16E}" dt="2025-04-12T15:33:43.819" v="7629" actId="1076"/>
          <ac:picMkLst>
            <pc:docMk/>
            <pc:sldMk cId="3439639082" sldId="316"/>
            <ac:picMk id="13" creationId="{E600046E-F4F8-94C4-EBC1-CA6D7E275730}"/>
          </ac:picMkLst>
        </pc:picChg>
        <pc:picChg chg="add mod">
          <ac:chgData name="Carolina Crespi" userId="7cdad10e781ff918" providerId="LiveId" clId="{71205A20-C733-4E93-972A-1E11AC62D16E}" dt="2025-04-12T15:33:46.074" v="7630" actId="1076"/>
          <ac:picMkLst>
            <pc:docMk/>
            <pc:sldMk cId="3439639082" sldId="316"/>
            <ac:picMk id="14" creationId="{159BCBE5-68AB-67C2-F5FE-833C6B3DC31F}"/>
          </ac:picMkLst>
        </pc:picChg>
      </pc:sldChg>
      <pc:sldChg chg="addSp delSp modSp add del mod setBg">
        <pc:chgData name="Carolina Crespi" userId="7cdad10e781ff918" providerId="LiveId" clId="{71205A20-C733-4E93-972A-1E11AC62D16E}" dt="2025-04-12T11:20:22.640" v="7250" actId="47"/>
        <pc:sldMkLst>
          <pc:docMk/>
          <pc:sldMk cId="1341028340" sldId="317"/>
        </pc:sldMkLst>
      </pc:sldChg>
      <pc:sldChg chg="addSp delSp modSp add mod ord">
        <pc:chgData name="Carolina Crespi" userId="7cdad10e781ff918" providerId="LiveId" clId="{71205A20-C733-4E93-972A-1E11AC62D16E}" dt="2025-04-11T18:51:37.967" v="6783" actId="113"/>
        <pc:sldMkLst>
          <pc:docMk/>
          <pc:sldMk cId="4272286824" sldId="318"/>
        </pc:sldMkLst>
        <pc:spChg chg="mod">
          <ac:chgData name="Carolina Crespi" userId="7cdad10e781ff918" providerId="LiveId" clId="{71205A20-C733-4E93-972A-1E11AC62D16E}" dt="2025-04-11T12:44:48.949" v="4297" actId="2711"/>
          <ac:spMkLst>
            <pc:docMk/>
            <pc:sldMk cId="4272286824" sldId="318"/>
            <ac:spMk id="2" creationId="{3D212D24-982B-BF1B-39FD-88230DD0ACE2}"/>
          </ac:spMkLst>
        </pc:spChg>
        <pc:spChg chg="mod">
          <ac:chgData name="Carolina Crespi" userId="7cdad10e781ff918" providerId="LiveId" clId="{71205A20-C733-4E93-972A-1E11AC62D16E}" dt="2025-04-11T12:44:48.949" v="4297" actId="2711"/>
          <ac:spMkLst>
            <pc:docMk/>
            <pc:sldMk cId="4272286824" sldId="318"/>
            <ac:spMk id="3" creationId="{2A0C434D-6A99-24EE-60F1-DF6E287E6655}"/>
          </ac:spMkLst>
        </pc:spChg>
        <pc:spChg chg="add mod">
          <ac:chgData name="Carolina Crespi" userId="7cdad10e781ff918" providerId="LiveId" clId="{71205A20-C733-4E93-972A-1E11AC62D16E}" dt="2025-04-11T16:51:27.761" v="5631" actId="1076"/>
          <ac:spMkLst>
            <pc:docMk/>
            <pc:sldMk cId="4272286824" sldId="318"/>
            <ac:spMk id="19" creationId="{CB58E18F-612B-13F2-7603-47B490B0CEB0}"/>
          </ac:spMkLst>
        </pc:spChg>
        <pc:spChg chg="mod">
          <ac:chgData name="Carolina Crespi" userId="7cdad10e781ff918" providerId="LiveId" clId="{71205A20-C733-4E93-972A-1E11AC62D16E}" dt="2025-04-11T12:44:48.949" v="4297" actId="2711"/>
          <ac:spMkLst>
            <pc:docMk/>
            <pc:sldMk cId="4272286824" sldId="318"/>
            <ac:spMk id="22" creationId="{F5A00EFF-58A6-6040-609F-CE61B569D4F7}"/>
          </ac:spMkLst>
        </pc:spChg>
        <pc:graphicFrameChg chg="add mod">
          <ac:chgData name="Carolina Crespi" userId="7cdad10e781ff918" providerId="LiveId" clId="{71205A20-C733-4E93-972A-1E11AC62D16E}" dt="2025-04-11T18:51:37.967" v="6783" actId="113"/>
          <ac:graphicFrameMkLst>
            <pc:docMk/>
            <pc:sldMk cId="4272286824" sldId="318"/>
            <ac:graphicFrameMk id="33" creationId="{5CB86AEE-2878-71EB-F926-56AF3CD0F795}"/>
          </ac:graphicFrameMkLst>
        </pc:graphicFrameChg>
      </pc:sldChg>
      <pc:sldChg chg="addSp delSp modSp add del mod ord">
        <pc:chgData name="Carolina Crespi" userId="7cdad10e781ff918" providerId="LiveId" clId="{71205A20-C733-4E93-972A-1E11AC62D16E}" dt="2025-04-11T18:27:12.050" v="6487" actId="47"/>
        <pc:sldMkLst>
          <pc:docMk/>
          <pc:sldMk cId="1147559560" sldId="319"/>
        </pc:sldMkLst>
      </pc:sldChg>
      <pc:sldChg chg="addSp delSp modSp add mod ord">
        <pc:chgData name="Carolina Crespi" userId="7cdad10e781ff918" providerId="LiveId" clId="{71205A20-C733-4E93-972A-1E11AC62D16E}" dt="2025-04-11T19:29:50.444" v="7141" actId="1076"/>
        <pc:sldMkLst>
          <pc:docMk/>
          <pc:sldMk cId="2799194267" sldId="320"/>
        </pc:sldMkLst>
        <pc:spChg chg="mod">
          <ac:chgData name="Carolina Crespi" userId="7cdad10e781ff918" providerId="LiveId" clId="{71205A20-C733-4E93-972A-1E11AC62D16E}" dt="2025-04-11T12:20:25.281" v="4204" actId="113"/>
          <ac:spMkLst>
            <pc:docMk/>
            <pc:sldMk cId="2799194267" sldId="320"/>
            <ac:spMk id="2" creationId="{89F9D33E-D839-22BE-6383-96BB65FF9C0D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3" creationId="{D9596710-90DB-9A99-5311-FFB50F04072A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4" creationId="{520A80B9-5A9F-4E92-847D-69BD4C77107C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6" creationId="{0109551C-F753-1F88-8ED9-13AF75B57E68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7" creationId="{1905D863-E559-9A85-A36E-0F8143AC5933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8" creationId="{FD0BEF10-B59E-1271-A362-D5B50846EBE6}"/>
          </ac:spMkLst>
        </pc:spChg>
        <pc:spChg chg="mod">
          <ac:chgData name="Carolina Crespi" userId="7cdad10e781ff918" providerId="LiveId" clId="{71205A20-C733-4E93-972A-1E11AC62D16E}" dt="2025-04-11T12:40:55.909" v="4259" actId="208"/>
          <ac:spMkLst>
            <pc:docMk/>
            <pc:sldMk cId="2799194267" sldId="320"/>
            <ac:spMk id="11" creationId="{C7A557DB-3CC2-2D74-158F-BF9590734053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12" creationId="{7548EED7-1340-1EC0-8BC9-0A9CF4AD1887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14" creationId="{44087C56-1A93-0AEF-86B7-D3A98B7B70CD}"/>
          </ac:spMkLst>
        </pc:spChg>
        <pc:spChg chg="add mod">
          <ac:chgData name="Carolina Crespi" userId="7cdad10e781ff918" providerId="LiveId" clId="{71205A20-C733-4E93-972A-1E11AC62D16E}" dt="2025-04-11T19:29:50.444" v="7141" actId="1076"/>
          <ac:spMkLst>
            <pc:docMk/>
            <pc:sldMk cId="2799194267" sldId="320"/>
            <ac:spMk id="16" creationId="{07D373D3-0B8A-7A87-7985-20EA40DEB515}"/>
          </ac:spMkLst>
        </pc:spChg>
        <pc:cxnChg chg="add mod">
          <ac:chgData name="Carolina Crespi" userId="7cdad10e781ff918" providerId="LiveId" clId="{71205A20-C733-4E93-972A-1E11AC62D16E}" dt="2025-04-11T19:29:50.444" v="7141" actId="1076"/>
          <ac:cxnSpMkLst>
            <pc:docMk/>
            <pc:sldMk cId="2799194267" sldId="320"/>
            <ac:cxnSpMk id="13" creationId="{A8890C96-D1BA-6B9A-FA0D-0BD7AC8F1E6C}"/>
          </ac:cxnSpMkLst>
        </pc:cxnChg>
        <pc:cxnChg chg="add mod">
          <ac:chgData name="Carolina Crespi" userId="7cdad10e781ff918" providerId="LiveId" clId="{71205A20-C733-4E93-972A-1E11AC62D16E}" dt="2025-04-11T19:29:50.444" v="7141" actId="1076"/>
          <ac:cxnSpMkLst>
            <pc:docMk/>
            <pc:sldMk cId="2799194267" sldId="320"/>
            <ac:cxnSpMk id="15" creationId="{DB38BA7C-FB2D-6607-C4B0-2EAA3A37FBF6}"/>
          </ac:cxnSpMkLst>
        </pc:cxnChg>
      </pc:sldChg>
      <pc:sldChg chg="addSp delSp modSp add del mod ord">
        <pc:chgData name="Carolina Crespi" userId="7cdad10e781ff918" providerId="LiveId" clId="{71205A20-C733-4E93-972A-1E11AC62D16E}" dt="2025-04-12T15:56:49.593" v="7815" actId="47"/>
        <pc:sldMkLst>
          <pc:docMk/>
          <pc:sldMk cId="3902961719" sldId="321"/>
        </pc:sldMkLst>
      </pc:sldChg>
      <pc:sldChg chg="addSp delSp modSp add del mod modNotesTx">
        <pc:chgData name="Carolina Crespi" userId="7cdad10e781ff918" providerId="LiveId" clId="{71205A20-C733-4E93-972A-1E11AC62D16E}" dt="2025-04-12T15:57:02.467" v="7822" actId="47"/>
        <pc:sldMkLst>
          <pc:docMk/>
          <pc:sldMk cId="2732960028" sldId="322"/>
        </pc:sldMkLst>
      </pc:sldChg>
      <pc:sldChg chg="addSp delSp modSp add del mod">
        <pc:chgData name="Carolina Crespi" userId="7cdad10e781ff918" providerId="LiveId" clId="{71205A20-C733-4E93-972A-1E11AC62D16E}" dt="2025-04-12T11:54:23.084" v="7332" actId="47"/>
        <pc:sldMkLst>
          <pc:docMk/>
          <pc:sldMk cId="2604926850" sldId="323"/>
        </pc:sldMkLst>
      </pc:sldChg>
      <pc:sldChg chg="addSp delSp modSp add mod">
        <pc:chgData name="Carolina Crespi" userId="7cdad10e781ff918" providerId="LiveId" clId="{71205A20-C733-4E93-972A-1E11AC62D16E}" dt="2025-04-11T16:04:24.679" v="5302" actId="1076"/>
        <pc:sldMkLst>
          <pc:docMk/>
          <pc:sldMk cId="1835954489" sldId="324"/>
        </pc:sldMkLst>
        <pc:picChg chg="add mod">
          <ac:chgData name="Carolina Crespi" userId="7cdad10e781ff918" providerId="LiveId" clId="{71205A20-C733-4E93-972A-1E11AC62D16E}" dt="2025-04-11T16:04:24.679" v="5302" actId="1076"/>
          <ac:picMkLst>
            <pc:docMk/>
            <pc:sldMk cId="1835954489" sldId="324"/>
            <ac:picMk id="3" creationId="{0A1E743E-2959-A3E3-96DC-247A91C85D86}"/>
          </ac:picMkLst>
        </pc:picChg>
      </pc:sldChg>
      <pc:sldChg chg="addSp delSp modSp add del mod modShow">
        <pc:chgData name="Carolina Crespi" userId="7cdad10e781ff918" providerId="LiveId" clId="{71205A20-C733-4E93-972A-1E11AC62D16E}" dt="2025-04-11T19:19:34.176" v="7016" actId="47"/>
        <pc:sldMkLst>
          <pc:docMk/>
          <pc:sldMk cId="548186066" sldId="325"/>
        </pc:sldMkLst>
      </pc:sldChg>
      <pc:sldChg chg="add del">
        <pc:chgData name="Carolina Crespi" userId="7cdad10e781ff918" providerId="LiveId" clId="{71205A20-C733-4E93-972A-1E11AC62D16E}" dt="2025-04-11T16:04:49.757" v="5303" actId="47"/>
        <pc:sldMkLst>
          <pc:docMk/>
          <pc:sldMk cId="3719698547" sldId="325"/>
        </pc:sldMkLst>
      </pc:sldChg>
      <pc:sldChg chg="addSp delSp modSp add mod">
        <pc:chgData name="Carolina Crespi" userId="7cdad10e781ff918" providerId="LiveId" clId="{71205A20-C733-4E93-972A-1E11AC62D16E}" dt="2025-04-12T15:12:50.737" v="7423"/>
        <pc:sldMkLst>
          <pc:docMk/>
          <pc:sldMk cId="1011783518" sldId="326"/>
        </pc:sldMkLst>
        <pc:spChg chg="add mod">
          <ac:chgData name="Carolina Crespi" userId="7cdad10e781ff918" providerId="LiveId" clId="{71205A20-C733-4E93-972A-1E11AC62D16E}" dt="2025-04-12T15:12:50.737" v="7423"/>
          <ac:spMkLst>
            <pc:docMk/>
            <pc:sldMk cId="1011783518" sldId="326"/>
            <ac:spMk id="3" creationId="{DB0478C6-C0BD-7816-FB3F-6280A01008B2}"/>
          </ac:spMkLst>
        </pc:spChg>
        <pc:graphicFrameChg chg="add mod modGraphic">
          <ac:chgData name="Carolina Crespi" userId="7cdad10e781ff918" providerId="LiveId" clId="{71205A20-C733-4E93-972A-1E11AC62D16E}" dt="2025-04-11T17:40:30.603" v="6301" actId="207"/>
          <ac:graphicFrameMkLst>
            <pc:docMk/>
            <pc:sldMk cId="1011783518" sldId="326"/>
            <ac:graphicFrameMk id="2" creationId="{6B759AB8-A568-BD7B-9AD0-F7BDDB4394A6}"/>
          </ac:graphicFrameMkLst>
        </pc:graphicFrameChg>
      </pc:sldChg>
      <pc:sldChg chg="modSp add del mod ord modShow">
        <pc:chgData name="Carolina Crespi" userId="7cdad10e781ff918" providerId="LiveId" clId="{71205A20-C733-4E93-972A-1E11AC62D16E}" dt="2025-04-12T11:39:45.675" v="7257" actId="47"/>
        <pc:sldMkLst>
          <pc:docMk/>
          <pc:sldMk cId="898509577" sldId="327"/>
        </pc:sldMkLst>
      </pc:sldChg>
      <pc:sldChg chg="addSp delSp modSp add mod ord">
        <pc:chgData name="Carolina Crespi" userId="7cdad10e781ff918" providerId="LiveId" clId="{71205A20-C733-4E93-972A-1E11AC62D16E}" dt="2025-04-12T11:50:40.670" v="7294" actId="207"/>
        <pc:sldMkLst>
          <pc:docMk/>
          <pc:sldMk cId="3204735951" sldId="328"/>
        </pc:sldMkLst>
        <pc:spChg chg="add mod">
          <ac:chgData name="Carolina Crespi" userId="7cdad10e781ff918" providerId="LiveId" clId="{71205A20-C733-4E93-972A-1E11AC62D16E}" dt="2025-04-12T11:50:03.355" v="7285"/>
          <ac:spMkLst>
            <pc:docMk/>
            <pc:sldMk cId="3204735951" sldId="328"/>
            <ac:spMk id="4" creationId="{A8159098-2B5D-01C8-2444-CE791787E1EB}"/>
          </ac:spMkLst>
        </pc:spChg>
        <pc:spChg chg="mod">
          <ac:chgData name="Carolina Crespi" userId="7cdad10e781ff918" providerId="LiveId" clId="{71205A20-C733-4E93-972A-1E11AC62D16E}" dt="2025-04-11T17:42:05.802" v="6303" actId="1076"/>
          <ac:spMkLst>
            <pc:docMk/>
            <pc:sldMk cId="3204735951" sldId="328"/>
            <ac:spMk id="5" creationId="{9A992003-5A38-4C39-751C-704A9CCA2485}"/>
          </ac:spMkLst>
        </pc:spChg>
        <pc:spChg chg="mod">
          <ac:chgData name="Carolina Crespi" userId="7cdad10e781ff918" providerId="LiveId" clId="{71205A20-C733-4E93-972A-1E11AC62D16E}" dt="2025-04-11T17:20:16.455" v="6087" actId="14100"/>
          <ac:spMkLst>
            <pc:docMk/>
            <pc:sldMk cId="3204735951" sldId="328"/>
            <ac:spMk id="9" creationId="{30F8CA92-C0A1-AD0E-75DF-393BAA100EA2}"/>
          </ac:spMkLst>
        </pc:spChg>
        <pc:graphicFrameChg chg="mod">
          <ac:chgData name="Carolina Crespi" userId="7cdad10e781ff918" providerId="LiveId" clId="{71205A20-C733-4E93-972A-1E11AC62D16E}" dt="2025-04-12T11:50:40.670" v="7294" actId="207"/>
          <ac:graphicFrameMkLst>
            <pc:docMk/>
            <pc:sldMk cId="3204735951" sldId="328"/>
            <ac:graphicFrameMk id="6" creationId="{59E36BB0-5FAE-0BFC-3ADE-9362D6130888}"/>
          </ac:graphicFrameMkLst>
        </pc:graphicFrameChg>
        <pc:picChg chg="mod">
          <ac:chgData name="Carolina Crespi" userId="7cdad10e781ff918" providerId="LiveId" clId="{71205A20-C733-4E93-972A-1E11AC62D16E}" dt="2025-04-11T17:20:17.492" v="6088" actId="1076"/>
          <ac:picMkLst>
            <pc:docMk/>
            <pc:sldMk cId="3204735951" sldId="328"/>
            <ac:picMk id="7" creationId="{F33C0B5C-8453-A86E-9435-640135AA35DF}"/>
          </ac:picMkLst>
        </pc:picChg>
      </pc:sldChg>
      <pc:sldChg chg="addSp delSp modSp add mod ord">
        <pc:chgData name="Carolina Crespi" userId="7cdad10e781ff918" providerId="LiveId" clId="{71205A20-C733-4E93-972A-1E11AC62D16E}" dt="2025-04-12T11:53:25.792" v="7322" actId="2084"/>
        <pc:sldMkLst>
          <pc:docMk/>
          <pc:sldMk cId="2384302877" sldId="329"/>
        </pc:sldMkLst>
        <pc:spChg chg="add mod">
          <ac:chgData name="Carolina Crespi" userId="7cdad10e781ff918" providerId="LiveId" clId="{71205A20-C733-4E93-972A-1E11AC62D16E}" dt="2025-04-11T16:56:41.192" v="5708"/>
          <ac:spMkLst>
            <pc:docMk/>
            <pc:sldMk cId="2384302877" sldId="329"/>
            <ac:spMk id="8" creationId="{260854FC-5DD3-CAEF-D5F2-B8EDDC87640E}"/>
          </ac:spMkLst>
        </pc:spChg>
        <pc:spChg chg="add mod">
          <ac:chgData name="Carolina Crespi" userId="7cdad10e781ff918" providerId="LiveId" clId="{71205A20-C733-4E93-972A-1E11AC62D16E}" dt="2025-04-11T18:31:06.792" v="6511"/>
          <ac:spMkLst>
            <pc:docMk/>
            <pc:sldMk cId="2384302877" sldId="329"/>
            <ac:spMk id="9" creationId="{9829C834-DE39-1774-BC1E-FA6A1D71906A}"/>
          </ac:spMkLst>
        </pc:spChg>
        <pc:spChg chg="add mod">
          <ac:chgData name="Carolina Crespi" userId="7cdad10e781ff918" providerId="LiveId" clId="{71205A20-C733-4E93-972A-1E11AC62D16E}" dt="2025-04-11T18:31:17.933" v="6515"/>
          <ac:spMkLst>
            <pc:docMk/>
            <pc:sldMk cId="2384302877" sldId="329"/>
            <ac:spMk id="14" creationId="{4A1E952E-4571-C773-FA08-7F7746A700C6}"/>
          </ac:spMkLst>
        </pc:spChg>
        <pc:graphicFrameChg chg="add mod">
          <ac:chgData name="Carolina Crespi" userId="7cdad10e781ff918" providerId="LiveId" clId="{71205A20-C733-4E93-972A-1E11AC62D16E}" dt="2025-04-12T11:53:25.792" v="7322" actId="2084"/>
          <ac:graphicFrameMkLst>
            <pc:docMk/>
            <pc:sldMk cId="2384302877" sldId="329"/>
            <ac:graphicFrameMk id="4" creationId="{67E1641C-961B-5443-CC12-8CADE7F3EAC7}"/>
          </ac:graphicFrameMkLst>
        </pc:graphicFrameChg>
        <pc:picChg chg="add mod">
          <ac:chgData name="Carolina Crespi" userId="7cdad10e781ff918" providerId="LiveId" clId="{71205A20-C733-4E93-972A-1E11AC62D16E}" dt="2025-04-11T16:56:41.192" v="5708"/>
          <ac:picMkLst>
            <pc:docMk/>
            <pc:sldMk cId="2384302877" sldId="329"/>
            <ac:picMk id="5" creationId="{0455C632-2708-5326-BB10-2C3301C56935}"/>
          </ac:picMkLst>
        </pc:picChg>
        <pc:picChg chg="add mod">
          <ac:chgData name="Carolina Crespi" userId="7cdad10e781ff918" providerId="LiveId" clId="{71205A20-C733-4E93-972A-1E11AC62D16E}" dt="2025-04-11T16:56:41.192" v="5708"/>
          <ac:picMkLst>
            <pc:docMk/>
            <pc:sldMk cId="2384302877" sldId="329"/>
            <ac:picMk id="6" creationId="{5C2D08EC-810C-191E-AC14-D21B80300103}"/>
          </ac:picMkLst>
        </pc:picChg>
        <pc:picChg chg="add mod">
          <ac:chgData name="Carolina Crespi" userId="7cdad10e781ff918" providerId="LiveId" clId="{71205A20-C733-4E93-972A-1E11AC62D16E}" dt="2025-04-11T16:56:41.192" v="5708"/>
          <ac:picMkLst>
            <pc:docMk/>
            <pc:sldMk cId="2384302877" sldId="329"/>
            <ac:picMk id="7" creationId="{808AB153-0727-9089-A5C3-0848C167FAAE}"/>
          </ac:picMkLst>
        </pc:picChg>
      </pc:sldChg>
      <pc:sldChg chg="addSp delSp modSp add mod setBg">
        <pc:chgData name="Carolina Crespi" userId="7cdad10e781ff918" providerId="LiveId" clId="{71205A20-C733-4E93-972A-1E11AC62D16E}" dt="2025-04-11T18:51:05.447" v="6779" actId="26606"/>
        <pc:sldMkLst>
          <pc:docMk/>
          <pc:sldMk cId="835084686" sldId="330"/>
        </pc:sldMkLst>
        <pc:spChg chg="add mo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5" creationId="{30E564E4-B956-12C3-065F-11D1DBF7E0D7}"/>
          </ac:spMkLst>
        </pc:spChg>
        <pc:spChg chg="add mo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19" creationId="{1327C5FF-B81D-FC50-D00F-848DD9074327}"/>
          </ac:spMkLst>
        </pc:spChg>
        <pc:spChg chg="ad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24" creationId="{27427488-068E-4B55-AC8D-CD070B8CD46D}"/>
          </ac:spMkLst>
        </pc:spChg>
        <pc:spChg chg="ad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30" creationId="{E6A0E474-BC1B-4020-8F1C-5DB17CF64AD3}"/>
          </ac:spMkLst>
        </pc:spChg>
        <pc:spChg chg="add">
          <ac:chgData name="Carolina Crespi" userId="7cdad10e781ff918" providerId="LiveId" clId="{71205A20-C733-4E93-972A-1E11AC62D16E}" dt="2025-04-11T18:51:05.447" v="6779" actId="26606"/>
          <ac:spMkLst>
            <pc:docMk/>
            <pc:sldMk cId="835084686" sldId="330"/>
            <ac:spMk id="32" creationId="{A20AF199-99C2-4569-9CAF-24514AE5E82A}"/>
          </ac:spMkLst>
        </pc:spChg>
        <pc:grpChg chg="add">
          <ac:chgData name="Carolina Crespi" userId="7cdad10e781ff918" providerId="LiveId" clId="{71205A20-C733-4E93-972A-1E11AC62D16E}" dt="2025-04-11T18:51:05.447" v="6779" actId="26606"/>
          <ac:grpSpMkLst>
            <pc:docMk/>
            <pc:sldMk cId="835084686" sldId="330"/>
            <ac:grpSpMk id="26" creationId="{31460D47-75CD-497D-BC88-FA41997D2E49}"/>
          </ac:grpSpMkLst>
        </pc:grpChg>
      </pc:sldChg>
      <pc:sldChg chg="delSp modSp add del mod ord">
        <pc:chgData name="Carolina Crespi" userId="7cdad10e781ff918" providerId="LiveId" clId="{71205A20-C733-4E93-972A-1E11AC62D16E}" dt="2025-04-12T11:49:14.944" v="7276" actId="47"/>
        <pc:sldMkLst>
          <pc:docMk/>
          <pc:sldMk cId="3927755542" sldId="331"/>
        </pc:sldMkLst>
      </pc:sldChg>
      <pc:sldChg chg="add del">
        <pc:chgData name="Carolina Crespi" userId="7cdad10e781ff918" providerId="LiveId" clId="{71205A20-C733-4E93-972A-1E11AC62D16E}" dt="2025-04-11T17:32:36.860" v="6224" actId="47"/>
        <pc:sldMkLst>
          <pc:docMk/>
          <pc:sldMk cId="1493120090" sldId="332"/>
        </pc:sldMkLst>
      </pc:sldChg>
      <pc:sldChg chg="addSp delSp modSp add mod">
        <pc:chgData name="Carolina Crespi" userId="7cdad10e781ff918" providerId="LiveId" clId="{71205A20-C733-4E93-972A-1E11AC62D16E}" dt="2025-04-11T19:18:58.542" v="7015" actId="14100"/>
        <pc:sldMkLst>
          <pc:docMk/>
          <pc:sldMk cId="3651836196" sldId="332"/>
        </pc:sldMkLst>
        <pc:spChg chg="mod">
          <ac:chgData name="Carolina Crespi" userId="7cdad10e781ff918" providerId="LiveId" clId="{71205A20-C733-4E93-972A-1E11AC62D16E}" dt="2025-04-11T19:18:28.599" v="7002" actId="1076"/>
          <ac:spMkLst>
            <pc:docMk/>
            <pc:sldMk cId="3651836196" sldId="332"/>
            <ac:spMk id="10" creationId="{541EBCB3-6D6D-4E86-B284-12D5BC75B833}"/>
          </ac:spMkLst>
        </pc:spChg>
        <pc:graphicFrameChg chg="add mod">
          <ac:chgData name="Carolina Crespi" userId="7cdad10e781ff918" providerId="LiveId" clId="{71205A20-C733-4E93-972A-1E11AC62D16E}" dt="2025-04-11T19:18:58.542" v="7015" actId="14100"/>
          <ac:graphicFrameMkLst>
            <pc:docMk/>
            <pc:sldMk cId="3651836196" sldId="332"/>
            <ac:graphicFrameMk id="15" creationId="{C7B54C85-83B1-608B-D91C-1FC61C79461A}"/>
          </ac:graphicFrameMkLst>
        </pc:graphicFrameChg>
        <pc:picChg chg="add mod">
          <ac:chgData name="Carolina Crespi" userId="7cdad10e781ff918" providerId="LiveId" clId="{71205A20-C733-4E93-972A-1E11AC62D16E}" dt="2025-04-11T19:18:28.599" v="7002" actId="1076"/>
          <ac:picMkLst>
            <pc:docMk/>
            <pc:sldMk cId="3651836196" sldId="332"/>
            <ac:picMk id="4" creationId="{460D1D54-1E23-6C1C-A5E8-260CFC0BB3A9}"/>
          </ac:picMkLst>
        </pc:picChg>
        <pc:picChg chg="add mod">
          <ac:chgData name="Carolina Crespi" userId="7cdad10e781ff918" providerId="LiveId" clId="{71205A20-C733-4E93-972A-1E11AC62D16E}" dt="2025-04-11T19:18:28.599" v="7002" actId="1076"/>
          <ac:picMkLst>
            <pc:docMk/>
            <pc:sldMk cId="3651836196" sldId="332"/>
            <ac:picMk id="8" creationId="{D4FD259C-B177-F304-DEFA-BF5992893078}"/>
          </ac:picMkLst>
        </pc:picChg>
        <pc:picChg chg="add mod">
          <ac:chgData name="Carolina Crespi" userId="7cdad10e781ff918" providerId="LiveId" clId="{71205A20-C733-4E93-972A-1E11AC62D16E}" dt="2025-04-11T19:18:28.599" v="7002" actId="1076"/>
          <ac:picMkLst>
            <pc:docMk/>
            <pc:sldMk cId="3651836196" sldId="332"/>
            <ac:picMk id="11" creationId="{F12F4337-B55E-501A-5E75-E6B46B927E4D}"/>
          </ac:picMkLst>
        </pc:picChg>
      </pc:sldChg>
      <pc:sldChg chg="add del">
        <pc:chgData name="Carolina Crespi" userId="7cdad10e781ff918" providerId="LiveId" clId="{71205A20-C733-4E93-972A-1E11AC62D16E}" dt="2025-04-11T18:24:06.624" v="6421" actId="47"/>
        <pc:sldMkLst>
          <pc:docMk/>
          <pc:sldMk cId="54931391" sldId="333"/>
        </pc:sldMkLst>
      </pc:sldChg>
      <pc:sldChg chg="addSp delSp modSp add mod">
        <pc:chgData name="Carolina Crespi" userId="7cdad10e781ff918" providerId="LiveId" clId="{71205A20-C733-4E93-972A-1E11AC62D16E}" dt="2025-04-12T06:51:54.098" v="7164" actId="1076"/>
        <pc:sldMkLst>
          <pc:docMk/>
          <pc:sldMk cId="1323229436" sldId="333"/>
        </pc:sldMkLst>
        <pc:spChg chg="mod">
          <ac:chgData name="Carolina Crespi" userId="7cdad10e781ff918" providerId="LiveId" clId="{71205A20-C733-4E93-972A-1E11AC62D16E}" dt="2025-04-12T06:51:54.098" v="7164" actId="1076"/>
          <ac:spMkLst>
            <pc:docMk/>
            <pc:sldMk cId="1323229436" sldId="333"/>
            <ac:spMk id="22" creationId="{0EB6E13E-9208-1A4D-3D33-9BAEA62613B9}"/>
          </ac:spMkLst>
        </pc:spChg>
        <pc:graphicFrameChg chg="add mod">
          <ac:chgData name="Carolina Crespi" userId="7cdad10e781ff918" providerId="LiveId" clId="{71205A20-C733-4E93-972A-1E11AC62D16E}" dt="2025-04-11T18:51:32.535" v="6781" actId="1076"/>
          <ac:graphicFrameMkLst>
            <pc:docMk/>
            <pc:sldMk cId="1323229436" sldId="333"/>
            <ac:graphicFrameMk id="6" creationId="{AE00FE4E-6D5A-29CA-A38A-9C7885AA9949}"/>
          </ac:graphicFrameMkLst>
        </pc:graphicFrameChg>
      </pc:sldChg>
      <pc:sldChg chg="addSp delSp modSp add mod ord delAnim modAnim">
        <pc:chgData name="Carolina Crespi" userId="7cdad10e781ff918" providerId="LiveId" clId="{71205A20-C733-4E93-972A-1E11AC62D16E}" dt="2025-04-12T15:54:19.489" v="7767" actId="27614"/>
        <pc:sldMkLst>
          <pc:docMk/>
          <pc:sldMk cId="374518015" sldId="334"/>
        </pc:sldMkLst>
        <pc:spChg chg="add mod">
          <ac:chgData name="Carolina Crespi" userId="7cdad10e781ff918" providerId="LiveId" clId="{71205A20-C733-4E93-972A-1E11AC62D16E}" dt="2025-04-11T18:37:18.291" v="6558"/>
          <ac:spMkLst>
            <pc:docMk/>
            <pc:sldMk cId="374518015" sldId="334"/>
            <ac:spMk id="4" creationId="{9A3C92C8-FE5B-81AE-64AC-1B1DEBC93AC3}"/>
          </ac:spMkLst>
        </pc:spChg>
        <pc:graphicFrameChg chg="mod">
          <ac:chgData name="Carolina Crespi" userId="7cdad10e781ff918" providerId="LiveId" clId="{71205A20-C733-4E93-972A-1E11AC62D16E}" dt="2025-04-11T18:43:28.628" v="6725"/>
          <ac:graphicFrameMkLst>
            <pc:docMk/>
            <pc:sldMk cId="374518015" sldId="334"/>
            <ac:graphicFrameMk id="6" creationId="{9E3DC62C-7EC6-9977-B080-D3E6D4A2F1CD}"/>
          </ac:graphicFrameMkLst>
        </pc:graphicFrameChg>
        <pc:picChg chg="add mod">
          <ac:chgData name="Carolina Crespi" userId="7cdad10e781ff918" providerId="LiveId" clId="{71205A20-C733-4E93-972A-1E11AC62D16E}" dt="2025-04-12T15:54:19.489" v="7767" actId="27614"/>
          <ac:picMkLst>
            <pc:docMk/>
            <pc:sldMk cId="374518015" sldId="334"/>
            <ac:picMk id="10" creationId="{0B348F67-6FD3-AC34-953D-F8D09B80FE3C}"/>
          </ac:picMkLst>
        </pc:picChg>
      </pc:sldChg>
      <pc:sldChg chg="add del">
        <pc:chgData name="Carolina Crespi" userId="7cdad10e781ff918" providerId="LiveId" clId="{71205A20-C733-4E93-972A-1E11AC62D16E}" dt="2025-04-11T18:24:04.478" v="6420" actId="47"/>
        <pc:sldMkLst>
          <pc:docMk/>
          <pc:sldMk cId="2213087164" sldId="334"/>
        </pc:sldMkLst>
      </pc:sldChg>
      <pc:sldChg chg="addSp delSp modSp add del mod ord">
        <pc:chgData name="Carolina Crespi" userId="7cdad10e781ff918" providerId="LiveId" clId="{71205A20-C733-4E93-972A-1E11AC62D16E}" dt="2025-04-11T19:18:22.243" v="7000" actId="47"/>
        <pc:sldMkLst>
          <pc:docMk/>
          <pc:sldMk cId="2865071149" sldId="335"/>
        </pc:sldMkLst>
      </pc:sldChg>
      <pc:sldChg chg="addSp delSp modSp add mod modShow">
        <pc:chgData name="Carolina Crespi" userId="7cdad10e781ff918" providerId="LiveId" clId="{71205A20-C733-4E93-972A-1E11AC62D16E}" dt="2025-04-12T15:57:00.642" v="7821" actId="1076"/>
        <pc:sldMkLst>
          <pc:docMk/>
          <pc:sldMk cId="1977855940" sldId="336"/>
        </pc:sldMkLst>
        <pc:graphicFrameChg chg="mod">
          <ac:chgData name="Carolina Crespi" userId="7cdad10e781ff918" providerId="LiveId" clId="{71205A20-C733-4E93-972A-1E11AC62D16E}" dt="2025-04-12T15:56:43.831" v="7812" actId="1036"/>
          <ac:graphicFrameMkLst>
            <pc:docMk/>
            <pc:sldMk cId="1977855940" sldId="336"/>
            <ac:graphicFrameMk id="30" creationId="{FB3D7839-3625-CB25-91FB-1574E107020E}"/>
          </ac:graphicFrameMkLst>
        </pc:graphicFrameChg>
        <pc:picChg chg="add mod">
          <ac:chgData name="Carolina Crespi" userId="7cdad10e781ff918" providerId="LiveId" clId="{71205A20-C733-4E93-972A-1E11AC62D16E}" dt="2025-04-12T15:56:47.714" v="7814" actId="1076"/>
          <ac:picMkLst>
            <pc:docMk/>
            <pc:sldMk cId="1977855940" sldId="336"/>
            <ac:picMk id="5" creationId="{744BBCEE-1C21-1678-7014-F7E5F661A4A8}"/>
          </ac:picMkLst>
        </pc:picChg>
        <pc:picChg chg="add mod">
          <ac:chgData name="Carolina Crespi" userId="7cdad10e781ff918" providerId="LiveId" clId="{71205A20-C733-4E93-972A-1E11AC62D16E}" dt="2025-04-12T15:57:00.642" v="7821" actId="1076"/>
          <ac:picMkLst>
            <pc:docMk/>
            <pc:sldMk cId="1977855940" sldId="336"/>
            <ac:picMk id="6" creationId="{F0F03E26-C851-DBC2-1E6B-A26915AF11F5}"/>
          </ac:picMkLst>
        </pc:picChg>
      </pc:sldChg>
      <pc:sldChg chg="addSp delSp modSp add mod">
        <pc:chgData name="Carolina Crespi" userId="7cdad10e781ff918" providerId="LiveId" clId="{71205A20-C733-4E93-972A-1E11AC62D16E}" dt="2025-04-11T19:31:30.261" v="7149" actId="113"/>
        <pc:sldMkLst>
          <pc:docMk/>
          <pc:sldMk cId="2714936925" sldId="337"/>
        </pc:sldMkLst>
        <pc:graphicFrameChg chg="add mod modGraphic">
          <ac:chgData name="Carolina Crespi" userId="7cdad10e781ff918" providerId="LiveId" clId="{71205A20-C733-4E93-972A-1E11AC62D16E}" dt="2025-04-11T19:31:30.261" v="7149" actId="113"/>
          <ac:graphicFrameMkLst>
            <pc:docMk/>
            <pc:sldMk cId="2714936925" sldId="337"/>
            <ac:graphicFrameMk id="4" creationId="{D4CEE902-58B8-E8F2-7639-96BEDDC403AB}"/>
          </ac:graphicFrameMkLst>
        </pc:graphicFrameChg>
      </pc:sldChg>
      <pc:sldChg chg="addSp delSp modSp add mod">
        <pc:chgData name="Carolina Crespi" userId="7cdad10e781ff918" providerId="LiveId" clId="{71205A20-C733-4E93-972A-1E11AC62D16E}" dt="2025-04-11T19:31:17.096" v="7148" actId="113"/>
        <pc:sldMkLst>
          <pc:docMk/>
          <pc:sldMk cId="2230372997" sldId="338"/>
        </pc:sldMkLst>
        <pc:graphicFrameChg chg="add mod">
          <ac:chgData name="Carolina Crespi" userId="7cdad10e781ff918" providerId="LiveId" clId="{71205A20-C733-4E93-972A-1E11AC62D16E}" dt="2025-04-11T19:31:17.096" v="7148" actId="113"/>
          <ac:graphicFrameMkLst>
            <pc:docMk/>
            <pc:sldMk cId="2230372997" sldId="338"/>
            <ac:graphicFrameMk id="5" creationId="{9EFD00C9-91EB-1401-3249-85875CE56D8D}"/>
          </ac:graphicFrameMkLst>
        </pc:graphicFrameChg>
      </pc:sldChg>
      <pc:sldChg chg="addSp delSp modSp add del mod modShow">
        <pc:chgData name="Carolina Crespi" userId="7cdad10e781ff918" providerId="LiveId" clId="{71205A20-C733-4E93-972A-1E11AC62D16E}" dt="2025-04-12T15:20:40.930" v="7533" actId="47"/>
        <pc:sldMkLst>
          <pc:docMk/>
          <pc:sldMk cId="2255242080" sldId="339"/>
        </pc:sldMkLst>
      </pc:sldChg>
      <pc:sldChg chg="addSp delSp modSp add mod setBg addAnim delAnim delDesignElem">
        <pc:chgData name="Carolina Crespi" userId="7cdad10e781ff918" providerId="LiveId" clId="{71205A20-C733-4E93-972A-1E11AC62D16E}" dt="2025-04-12T11:20:51.947" v="7256" actId="207"/>
        <pc:sldMkLst>
          <pc:docMk/>
          <pc:sldMk cId="1195304737" sldId="340"/>
        </pc:sldMkLst>
        <pc:spChg chg="mod ord">
          <ac:chgData name="Carolina Crespi" userId="7cdad10e781ff918" providerId="LiveId" clId="{71205A20-C733-4E93-972A-1E11AC62D16E}" dt="2025-04-12T11:20:38.288" v="7252" actId="207"/>
          <ac:spMkLst>
            <pc:docMk/>
            <pc:sldMk cId="1195304737" sldId="340"/>
            <ac:spMk id="2" creationId="{3E8F0301-FB64-D4C1-7EB4-9B4B290138EC}"/>
          </ac:spMkLst>
        </pc:spChg>
        <pc:spChg chg="add mod">
          <ac:chgData name="Carolina Crespi" userId="7cdad10e781ff918" providerId="LiveId" clId="{71205A20-C733-4E93-972A-1E11AC62D16E}" dt="2025-04-12T11:20:51.947" v="7256" actId="207"/>
          <ac:spMkLst>
            <pc:docMk/>
            <pc:sldMk cId="1195304737" sldId="340"/>
            <ac:spMk id="7" creationId="{B812D907-DA8C-5535-5D4A-373188760E6B}"/>
          </ac:spMkLst>
        </pc:spChg>
        <pc:spChg chg="add">
          <ac:chgData name="Carolina Crespi" userId="7cdad10e781ff918" providerId="LiveId" clId="{71205A20-C733-4E93-972A-1E11AC62D16E}" dt="2025-04-12T11:19:55.536" v="7243" actId="26606"/>
          <ac:spMkLst>
            <pc:docMk/>
            <pc:sldMk cId="1195304737" sldId="340"/>
            <ac:spMk id="22" creationId="{026A84AF-6F58-471A-BF1F-10D8C03511C4}"/>
          </ac:spMkLst>
        </pc:spChg>
        <pc:picChg chg="mod ord">
          <ac:chgData name="Carolina Crespi" userId="7cdad10e781ff918" providerId="LiveId" clId="{71205A20-C733-4E93-972A-1E11AC62D16E}" dt="2025-04-12T11:19:59.283" v="7244" actId="27614"/>
          <ac:picMkLst>
            <pc:docMk/>
            <pc:sldMk cId="1195304737" sldId="340"/>
            <ac:picMk id="5" creationId="{46755290-13BE-BB45-4F6E-A31A9929EEAF}"/>
          </ac:picMkLst>
        </pc:picChg>
        <pc:picChg chg="add mod">
          <ac:chgData name="Carolina Crespi" userId="7cdad10e781ff918" providerId="LiveId" clId="{71205A20-C733-4E93-972A-1E11AC62D16E}" dt="2025-04-12T11:20:17.722" v="7249" actId="1076"/>
          <ac:picMkLst>
            <pc:docMk/>
            <pc:sldMk cId="1195304737" sldId="340"/>
            <ac:picMk id="10" creationId="{E418E2ED-2F69-10F3-E364-329C50F2B1F4}"/>
          </ac:picMkLst>
        </pc:picChg>
        <pc:picChg chg="add mod">
          <ac:chgData name="Carolina Crespi" userId="7cdad10e781ff918" providerId="LiveId" clId="{71205A20-C733-4E93-972A-1E11AC62D16E}" dt="2025-04-12T11:20:11.412" v="7246" actId="14100"/>
          <ac:picMkLst>
            <pc:docMk/>
            <pc:sldMk cId="1195304737" sldId="340"/>
            <ac:picMk id="13" creationId="{16FD0ACC-D9C5-BD0B-E7CD-A2C8EC0ECDFC}"/>
          </ac:picMkLst>
        </pc:picChg>
      </pc:sldChg>
      <pc:sldChg chg="addSp delSp modSp add del mod ord">
        <pc:chgData name="Carolina Crespi" userId="7cdad10e781ff918" providerId="LiveId" clId="{71205A20-C733-4E93-972A-1E11AC62D16E}" dt="2025-04-12T15:33:24.761" v="7628" actId="47"/>
        <pc:sldMkLst>
          <pc:docMk/>
          <pc:sldMk cId="2191492754" sldId="341"/>
        </pc:sldMkLst>
      </pc:sldChg>
      <pc:sldChg chg="modSp add">
        <pc:chgData name="Carolina Crespi" userId="7cdad10e781ff918" providerId="LiveId" clId="{71205A20-C733-4E93-972A-1E11AC62D16E}" dt="2025-04-12T15:20:29.347" v="7532" actId="13782"/>
        <pc:sldMkLst>
          <pc:docMk/>
          <pc:sldMk cId="1653358560" sldId="342"/>
        </pc:sldMkLst>
        <pc:graphicFrameChg chg="mod">
          <ac:chgData name="Carolina Crespi" userId="7cdad10e781ff918" providerId="LiveId" clId="{71205A20-C733-4E93-972A-1E11AC62D16E}" dt="2025-04-12T15:20:29.347" v="7532" actId="13782"/>
          <ac:graphicFrameMkLst>
            <pc:docMk/>
            <pc:sldMk cId="1653358560" sldId="342"/>
            <ac:graphicFrameMk id="4" creationId="{08E94F64-3885-6498-959B-C44A291AAC84}"/>
          </ac:graphicFrameMkLst>
        </pc:graphicFrameChg>
      </pc:sldChg>
      <pc:sldChg chg="modSp add del">
        <pc:chgData name="Carolina Crespi" userId="7cdad10e781ff918" providerId="LiveId" clId="{71205A20-C733-4E93-972A-1E11AC62D16E}" dt="2025-04-12T15:17:37.821" v="7449" actId="2890"/>
        <pc:sldMkLst>
          <pc:docMk/>
          <pc:sldMk cId="2505035290" sldId="342"/>
        </pc:sldMkLst>
      </pc:sldChg>
      <pc:sldChg chg="add">
        <pc:chgData name="Carolina Crespi" userId="7cdad10e781ff918" providerId="LiveId" clId="{71205A20-C733-4E93-972A-1E11AC62D16E}" dt="2025-04-12T15:24:37.525" v="7550"/>
        <pc:sldMkLst>
          <pc:docMk/>
          <pc:sldMk cId="217840571" sldId="343"/>
        </pc:sldMkLst>
      </pc:sldChg>
      <pc:sldChg chg="addSp modSp add mod">
        <pc:chgData name="Carolina Crespi" userId="7cdad10e781ff918" providerId="LiveId" clId="{71205A20-C733-4E93-972A-1E11AC62D16E}" dt="2025-04-12T15:33:13.385" v="7626" actId="1037"/>
        <pc:sldMkLst>
          <pc:docMk/>
          <pc:sldMk cId="81252880" sldId="344"/>
        </pc:sldMkLst>
        <pc:spChg chg="mod">
          <ac:chgData name="Carolina Crespi" userId="7cdad10e781ff918" providerId="LiveId" clId="{71205A20-C733-4E93-972A-1E11AC62D16E}" dt="2025-04-12T15:28:46.225" v="7558" actId="1076"/>
          <ac:spMkLst>
            <pc:docMk/>
            <pc:sldMk cId="81252880" sldId="344"/>
            <ac:spMk id="8" creationId="{93C2E396-6F72-1522-E425-0226632EED1C}"/>
          </ac:spMkLst>
        </pc:spChg>
        <pc:spChg chg="mod">
          <ac:chgData name="Carolina Crespi" userId="7cdad10e781ff918" providerId="LiveId" clId="{71205A20-C733-4E93-972A-1E11AC62D16E}" dt="2025-04-12T15:29:09.674" v="7567" actId="1076"/>
          <ac:spMkLst>
            <pc:docMk/>
            <pc:sldMk cId="81252880" sldId="344"/>
            <ac:spMk id="10" creationId="{1D2417B1-D699-FD3E-35F2-F6001BA9F9C9}"/>
          </ac:spMkLst>
        </pc:spChg>
        <pc:graphicFrameChg chg="mod modGraphic">
          <ac:chgData name="Carolina Crespi" userId="7cdad10e781ff918" providerId="LiveId" clId="{71205A20-C733-4E93-972A-1E11AC62D16E}" dt="2025-04-12T15:29:20.795" v="7574" actId="14734"/>
          <ac:graphicFrameMkLst>
            <pc:docMk/>
            <pc:sldMk cId="81252880" sldId="344"/>
            <ac:graphicFrameMk id="2" creationId="{D483409F-ABA0-91E3-517F-353D9E0323B4}"/>
          </ac:graphicFrameMkLst>
        </pc:graphicFrameChg>
        <pc:graphicFrameChg chg="add mod modGraphic">
          <ac:chgData name="Carolina Crespi" userId="7cdad10e781ff918" providerId="LiveId" clId="{71205A20-C733-4E93-972A-1E11AC62D16E}" dt="2025-04-12T15:32:56.117" v="7616" actId="14734"/>
          <ac:graphicFrameMkLst>
            <pc:docMk/>
            <pc:sldMk cId="81252880" sldId="344"/>
            <ac:graphicFrameMk id="11" creationId="{01450D28-EE2A-C1D5-90BD-BC74D688C1BA}"/>
          </ac:graphicFrameMkLst>
        </pc:graphicFrameChg>
        <pc:graphicFrameChg chg="add mod modGraphic">
          <ac:chgData name="Carolina Crespi" userId="7cdad10e781ff918" providerId="LiveId" clId="{71205A20-C733-4E93-972A-1E11AC62D16E}" dt="2025-04-12T15:33:02.842" v="7617" actId="1076"/>
          <ac:graphicFrameMkLst>
            <pc:docMk/>
            <pc:sldMk cId="81252880" sldId="344"/>
            <ac:graphicFrameMk id="14" creationId="{8EDB9679-3BD4-2BF5-C767-E2FDCE361825}"/>
          </ac:graphicFrameMkLst>
        </pc:graphicFrameChg>
        <pc:graphicFrameChg chg="add mod modGraphic">
          <ac:chgData name="Carolina Crespi" userId="7cdad10e781ff918" providerId="LiveId" clId="{71205A20-C733-4E93-972A-1E11AC62D16E}" dt="2025-04-12T15:33:06.885" v="7619" actId="14100"/>
          <ac:graphicFrameMkLst>
            <pc:docMk/>
            <pc:sldMk cId="81252880" sldId="344"/>
            <ac:graphicFrameMk id="17" creationId="{BEBC1271-4AFC-2E9C-B2DB-346AF7CA8635}"/>
          </ac:graphicFrameMkLst>
        </pc:graphicFrameChg>
        <pc:picChg chg="mod">
          <ac:chgData name="Carolina Crespi" userId="7cdad10e781ff918" providerId="LiveId" clId="{71205A20-C733-4E93-972A-1E11AC62D16E}" dt="2025-04-12T15:29:18.716" v="7573" actId="1076"/>
          <ac:picMkLst>
            <pc:docMk/>
            <pc:sldMk cId="81252880" sldId="344"/>
            <ac:picMk id="4" creationId="{45665C3C-1B3C-CF6C-F4B6-6F07A4544A88}"/>
          </ac:picMkLst>
        </pc:picChg>
        <pc:picChg chg="mod">
          <ac:chgData name="Carolina Crespi" userId="7cdad10e781ff918" providerId="LiveId" clId="{71205A20-C733-4E93-972A-1E11AC62D16E}" dt="2025-04-12T15:29:25.361" v="7580" actId="1037"/>
          <ac:picMkLst>
            <pc:docMk/>
            <pc:sldMk cId="81252880" sldId="344"/>
            <ac:picMk id="6" creationId="{57469DA6-A742-3475-A070-33083496A828}"/>
          </ac:picMkLst>
        </pc:picChg>
        <pc:picChg chg="add mod">
          <ac:chgData name="Carolina Crespi" userId="7cdad10e781ff918" providerId="LiveId" clId="{71205A20-C733-4E93-972A-1E11AC62D16E}" dt="2025-04-12T15:31:08.764" v="7589" actId="1076"/>
          <ac:picMkLst>
            <pc:docMk/>
            <pc:sldMk cId="81252880" sldId="344"/>
            <ac:picMk id="12" creationId="{CB338E74-798A-A8DF-D1D3-70DD2B093D92}"/>
          </ac:picMkLst>
        </pc:picChg>
        <pc:picChg chg="add mod">
          <ac:chgData name="Carolina Crespi" userId="7cdad10e781ff918" providerId="LiveId" clId="{71205A20-C733-4E93-972A-1E11AC62D16E}" dt="2025-04-12T15:33:02.842" v="7617" actId="1076"/>
          <ac:picMkLst>
            <pc:docMk/>
            <pc:sldMk cId="81252880" sldId="344"/>
            <ac:picMk id="15" creationId="{8C406D52-6CDF-6490-B3DB-B2A6415EDAF9}"/>
          </ac:picMkLst>
        </pc:picChg>
        <pc:picChg chg="add mod">
          <ac:chgData name="Carolina Crespi" userId="7cdad10e781ff918" providerId="LiveId" clId="{71205A20-C733-4E93-972A-1E11AC62D16E}" dt="2025-04-12T15:33:13.385" v="7626" actId="1037"/>
          <ac:picMkLst>
            <pc:docMk/>
            <pc:sldMk cId="81252880" sldId="344"/>
            <ac:picMk id="16" creationId="{3358DF4E-C46D-38AF-8C6B-95BCE338D3BB}"/>
          </ac:picMkLst>
        </pc:picChg>
      </pc:sldChg>
      <pc:sldChg chg="add">
        <pc:chgData name="Carolina Crespi" userId="7cdad10e781ff918" providerId="LiveId" clId="{71205A20-C733-4E93-972A-1E11AC62D16E}" dt="2025-04-12T15:34:26.998" v="7631"/>
        <pc:sldMkLst>
          <pc:docMk/>
          <pc:sldMk cId="3810402709" sldId="345"/>
        </pc:sldMkLst>
      </pc:sldChg>
      <pc:sldChg chg="addSp delSp modSp add mod ord">
        <pc:chgData name="Carolina Crespi" userId="7cdad10e781ff918" providerId="LiveId" clId="{71205A20-C733-4E93-972A-1E11AC62D16E}" dt="2025-04-12T15:54:19.489" v="7768" actId="962"/>
        <pc:sldMkLst>
          <pc:docMk/>
          <pc:sldMk cId="1465522522" sldId="346"/>
        </pc:sldMkLst>
        <pc:spChg chg="mod">
          <ac:chgData name="Carolina Crespi" userId="7cdad10e781ff918" providerId="LiveId" clId="{71205A20-C733-4E93-972A-1E11AC62D16E}" dt="2025-04-12T15:35:44.122" v="7667" actId="20577"/>
          <ac:spMkLst>
            <pc:docMk/>
            <pc:sldMk cId="1465522522" sldId="346"/>
            <ac:spMk id="3" creationId="{3B7458DD-FAD4-983D-2DB2-B911401EFF78}"/>
          </ac:spMkLst>
        </pc:spChg>
        <pc:spChg chg="add mod">
          <ac:chgData name="Carolina Crespi" userId="7cdad10e781ff918" providerId="LiveId" clId="{71205A20-C733-4E93-972A-1E11AC62D16E}" dt="2025-04-12T15:37:42.437" v="7705" actId="1076"/>
          <ac:spMkLst>
            <pc:docMk/>
            <pc:sldMk cId="1465522522" sldId="346"/>
            <ac:spMk id="5" creationId="{DDBB7A89-3AC1-5462-47C1-D4D0FB8F3B3D}"/>
          </ac:spMkLst>
        </pc:spChg>
        <pc:spChg chg="mod">
          <ac:chgData name="Carolina Crespi" userId="7cdad10e781ff918" providerId="LiveId" clId="{71205A20-C733-4E93-972A-1E11AC62D16E}" dt="2025-04-12T15:35:29.603" v="7643" actId="1036"/>
          <ac:spMkLst>
            <pc:docMk/>
            <pc:sldMk cId="1465522522" sldId="346"/>
            <ac:spMk id="10" creationId="{7CFE6C76-FA86-F9B0-27A7-BA25A55EE4F6}"/>
          </ac:spMkLst>
        </pc:spChg>
        <pc:spChg chg="mod">
          <ac:chgData name="Carolina Crespi" userId="7cdad10e781ff918" providerId="LiveId" clId="{71205A20-C733-4E93-972A-1E11AC62D16E}" dt="2025-04-12T15:35:34.545" v="7651" actId="1035"/>
          <ac:spMkLst>
            <pc:docMk/>
            <pc:sldMk cId="1465522522" sldId="346"/>
            <ac:spMk id="13" creationId="{7B279891-3A59-2EEF-9439-6A010D0307D0}"/>
          </ac:spMkLst>
        </pc:spChg>
        <pc:graphicFrameChg chg="mod modGraphic">
          <ac:chgData name="Carolina Crespi" userId="7cdad10e781ff918" providerId="LiveId" clId="{71205A20-C733-4E93-972A-1E11AC62D16E}" dt="2025-04-12T15:54:19.489" v="7768" actId="962"/>
          <ac:graphicFrameMkLst>
            <pc:docMk/>
            <pc:sldMk cId="1465522522" sldId="346"/>
            <ac:graphicFrameMk id="2" creationId="{3C2EB9F0-76F5-EFBC-3067-A524D55ED69F}"/>
          </ac:graphicFrameMkLst>
        </pc:graphicFrameChg>
        <pc:graphicFrameChg chg="add mod modGraphic">
          <ac:chgData name="Carolina Crespi" userId="7cdad10e781ff918" providerId="LiveId" clId="{71205A20-C733-4E93-972A-1E11AC62D16E}" dt="2025-04-12T15:39:32.156" v="7745" actId="1076"/>
          <ac:graphicFrameMkLst>
            <pc:docMk/>
            <pc:sldMk cId="1465522522" sldId="346"/>
            <ac:graphicFrameMk id="9" creationId="{52DAE033-84C9-EF79-5645-BD4CFB24A318}"/>
          </ac:graphicFrameMkLst>
        </pc:graphicFrameChg>
        <pc:graphicFrameChg chg="add mod modGraphic">
          <ac:chgData name="Carolina Crespi" userId="7cdad10e781ff918" providerId="LiveId" clId="{71205A20-C733-4E93-972A-1E11AC62D16E}" dt="2025-04-12T15:39:28.927" v="7744" actId="14734"/>
          <ac:graphicFrameMkLst>
            <pc:docMk/>
            <pc:sldMk cId="1465522522" sldId="346"/>
            <ac:graphicFrameMk id="18" creationId="{91D65DF3-B9D2-5934-2188-C8F65E57B446}"/>
          </ac:graphicFrameMkLst>
        </pc:graphicFrameChg>
        <pc:graphicFrameChg chg="add mod modGraphic">
          <ac:chgData name="Carolina Crespi" userId="7cdad10e781ff918" providerId="LiveId" clId="{71205A20-C733-4E93-972A-1E11AC62D16E}" dt="2025-04-12T15:40:01.326" v="7752" actId="1076"/>
          <ac:graphicFrameMkLst>
            <pc:docMk/>
            <pc:sldMk cId="1465522522" sldId="346"/>
            <ac:graphicFrameMk id="20" creationId="{D51C6319-CEDC-5B0C-6016-9551CC317958}"/>
          </ac:graphicFrameMkLst>
        </pc:graphicFrameChg>
        <pc:picChg chg="mod">
          <ac:chgData name="Carolina Crespi" userId="7cdad10e781ff918" providerId="LiveId" clId="{71205A20-C733-4E93-972A-1E11AC62D16E}" dt="2025-04-12T15:37:40.165" v="7704" actId="1076"/>
          <ac:picMkLst>
            <pc:docMk/>
            <pc:sldMk cId="1465522522" sldId="346"/>
            <ac:picMk id="4" creationId="{0D6A6445-409F-668E-E2AE-122E9EBD786E}"/>
          </ac:picMkLst>
        </pc:picChg>
        <pc:picChg chg="mod">
          <ac:chgData name="Carolina Crespi" userId="7cdad10e781ff918" providerId="LiveId" clId="{71205A20-C733-4E93-972A-1E11AC62D16E}" dt="2025-04-12T15:37:39.280" v="7703" actId="1076"/>
          <ac:picMkLst>
            <pc:docMk/>
            <pc:sldMk cId="1465522522" sldId="346"/>
            <ac:picMk id="6" creationId="{01C95AF5-4529-06ED-44DB-726125BDF37E}"/>
          </ac:picMkLst>
        </pc:picChg>
        <pc:picChg chg="add mod">
          <ac:chgData name="Carolina Crespi" userId="7cdad10e781ff918" providerId="LiveId" clId="{71205A20-C733-4E93-972A-1E11AC62D16E}" dt="2025-04-12T15:40:04.786" v="7753" actId="1076"/>
          <ac:picMkLst>
            <pc:docMk/>
            <pc:sldMk cId="1465522522" sldId="346"/>
            <ac:picMk id="19" creationId="{90FBEAF9-9D33-2147-539F-0A7B6DB173D8}"/>
          </ac:picMkLst>
        </pc:picChg>
        <pc:picChg chg="add mod">
          <ac:chgData name="Carolina Crespi" userId="7cdad10e781ff918" providerId="LiveId" clId="{71205A20-C733-4E93-972A-1E11AC62D16E}" dt="2025-04-12T15:40:14.851" v="7755" actId="1076"/>
          <ac:picMkLst>
            <pc:docMk/>
            <pc:sldMk cId="1465522522" sldId="346"/>
            <ac:picMk id="21" creationId="{0BAB35BD-1538-7F01-D95F-85B5B8298566}"/>
          </ac:picMkLst>
        </pc:picChg>
        <pc:picChg chg="add mod">
          <ac:chgData name="Carolina Crespi" userId="7cdad10e781ff918" providerId="LiveId" clId="{71205A20-C733-4E93-972A-1E11AC62D16E}" dt="2025-04-12T15:40:17.998" v="7756" actId="1076"/>
          <ac:picMkLst>
            <pc:docMk/>
            <pc:sldMk cId="1465522522" sldId="346"/>
            <ac:picMk id="22" creationId="{7ADD2770-19E5-D52E-7FAB-1BB6ED6AA144}"/>
          </ac:picMkLst>
        </pc:picChg>
      </pc:sldChg>
      <pc:sldChg chg="add del">
        <pc:chgData name="Carolina Crespi" userId="7cdad10e781ff918" providerId="LiveId" clId="{71205A20-C733-4E93-972A-1E11AC62D16E}" dt="2025-04-12T15:55:18.538" v="7781" actId="2890"/>
        <pc:sldMkLst>
          <pc:docMk/>
          <pc:sldMk cId="4065424622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6BFC-1CD1-4BAC-A856-9302597A8118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C3246-0FFD-47DA-9AD7-F63B92F77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74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8AF3B-A1B2-2F6D-A1FF-B4085D950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253C547-4C04-65C6-12EA-2902F74DA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5531C21-9A55-BB0A-F100-24D155D37F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A1458A5-0497-BB0E-26FC-E1BEA2E02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891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2D255-769C-3655-62AE-CE9DFF8C2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BC6C7E3-E51C-4388-735C-DD3175BF0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B02D067-1823-DDDB-9271-6D9E3EDF3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05AD9D-1436-A401-E03F-C0DC84D04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826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888E1-D222-0696-9148-CE8833B17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9BDE8C8-3332-22D7-3477-41378FC14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43CD560-0EAE-3E03-68D5-0A63B6E6FD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3473BF-BF26-A889-75D8-7F898442B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128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69AF3-FF78-1AAA-758E-4069C464D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CE1FA9-0440-C415-83D1-FFC67983D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EC713DE-CDAC-B7D0-6F42-CB621ED92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B290D55-699A-D1EA-3843-2C0F35893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28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0BD66-79A8-9CA0-5807-E7D4E6A47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55F50C8-05BD-51AD-7A92-CDFBDE340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91DFB03-2EF9-BD0D-B62E-F3F9EE503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9C1A1D-BC3D-285C-A50B-0059B08F12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996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716CD-C0AC-C8B0-CC36-E0092D2E0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043653E-CBA7-2D8E-FCDE-10E1658A3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6FB7587-11C3-593C-48F0-D0985CFAE3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73D9A1-2C19-7356-81D4-8A54B8231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453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2FA97-8336-1951-9CDC-22826C627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01FDD3A-D817-5381-3622-8CC536005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DFCC861-0277-59DB-2BFC-284AF8FAC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C043E2-005C-9ABA-967F-46E888902D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714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A27A1-5685-1521-3B1C-21B7342A2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DAEB67D-5232-46CC-0212-728E149C1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C61B5B7-CC36-FDAF-577F-F4397CA3A6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5E9D717-9839-C759-09AF-E461AB268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444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E1215-159C-9B58-04B4-7BB5F849B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3936655-B073-C8F4-DD5D-250297217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D314C1A-CE25-5D05-30E4-5DCA6F663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4EE2A8-C497-8390-CAB0-362006CE3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118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A842B-A766-E3CF-711F-3436B3262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B62BEE5-B624-5032-B12B-1E9461E7A5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ACC52A9-D1DC-642A-AEF3-2592021E4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EFFE3DE-AA43-CAA8-5B46-F1B733257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89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6C3DB-A2F1-B5C9-9AD3-896DDD9BD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F3CD409-D39A-01F3-0641-524FB98F4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1AD8237-DE75-75F0-EF9C-4281F6B3E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683A46-039C-A192-C609-F9BF30C3C7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638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0484D-406E-7766-061A-9123CE7C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DF5E770-3994-0E3C-7B26-BD98BE7F16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8DFDAB7-DCA6-219F-D9E3-FBA3919BB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646C1A-1A5E-5CF9-AB24-5AF24DC77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9925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65CB1-12DF-B58C-5BAC-2E9A153C0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34FCE3-8E5D-9CF9-9144-86ECDEE76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2E662CB-BA10-D6C2-BD30-434894E9E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0AE569-CA71-08A3-E40B-2493C9DBB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2417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14D33-C99A-81FF-7CB6-4735003E2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FA991AE-3F3C-8359-755F-86903C627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F7996BB-7B5C-2BDA-13FB-0DF7FDC0E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9B38081-DD85-43E4-BA9F-2B6623FFA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64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6F02C-9627-9DA4-8C24-04BA95D11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3CACA42-D072-953D-685C-B91EBC6AF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8F3DA60-E3DD-8E2D-15A0-865A2E44B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28690B6-C80D-3193-7161-F7D774096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169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0E9F3-AC50-6E4B-9D6F-02784647C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3AA66FF-746F-1E8C-E73F-57A1480F4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C428392-F24B-7F9A-14CD-307A03DB1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24A7B5-A7B4-796F-2FCF-D2B4C2FEB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4838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8B1D7-00C0-07C9-646F-5674D1D05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D91D2CD-F8EE-E0A1-6EF3-B80BF5BA7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749B56-46A1-11EC-31AA-3C5B0A4A9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14ACE0-FACF-B90D-A15E-D3CED98CA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224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D7512-BA45-91AB-CA4E-D7908D295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D47F0F5-D109-3E29-E5B2-FD9AD17EA3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6C8B972-D423-DC29-4EFE-AD3583274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C07ADD-215F-E9FB-D22F-7B7273136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8422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F5F41-BF5C-327C-CE92-FB1098673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752A05D-30EB-2126-5D5A-72AC4276BD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0959305-208B-870D-360A-C06C073A4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5717CA-270B-531D-6607-C50E14166B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7601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43D47-5209-4B3F-83AC-EBAB9194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59D0C4E-9D04-A629-C9B1-D5F2E5F7C2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75FEF86-5679-C090-F74A-5EEDEE032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1C4C8DC-ACA4-E288-530B-5294EE385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530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B6744-3A9E-B8BE-D3A9-18DC2B841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7349EE6-579D-0F73-924B-51B589DC4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994F232-2179-92DB-F757-20E7126AB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04166C-6F0C-82AF-4DF4-1FD508064D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00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61229-240F-1DDB-9E26-104E72B7F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299EE64-2D99-A832-679E-080089E73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7A995A-2827-C392-801B-74AAB9BBC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E43875-1AA4-3D13-9B9D-9000D03AFE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02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35C13-2968-BDDD-5910-4CADBFF60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E12162-AE13-7868-97D2-49040E269E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3EFEE3E-DA34-EB08-2F89-87A1CDBFC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EBD3C6-AFA6-F1C5-55B4-5D31D9F14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547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FC135-414A-5DF3-9C77-C52CCD661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EF3755-EB6A-F22D-E1BB-41699254F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4E7682F-D041-97FE-F3BA-D2EECC0ED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19A5BE-589B-36CD-E9EB-0591DCBAC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4062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AAF06-1825-03AB-3F29-3241E854D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11CA042-04AA-B175-CB58-9F52744C7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177749B-2928-3F31-6624-94CB4E7D3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3F2B4A-022F-74E6-8B21-79DAB210F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2890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300D0-DD7C-EEAA-BCE9-742C3F992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32D23AC-5DBE-6569-4502-754DEF909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30F25DB-8ED1-0DE0-3C23-65CB4089B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7904C2-F551-D285-29FB-CF1AA37CD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9126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D98A8-BFCE-686B-4094-4A6C5F65D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7F65571-C07B-226A-5621-C7F9BA913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F001D2A-427B-C1E0-8DB4-3FE1EE3D8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CF76F3E-70CF-F299-22AB-BA45DD7D2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2437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89A4F-3A67-A236-BCDC-82B5C7D31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9AE6F8F-B433-ACCB-3D93-5566B4A74C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0BD4E6E-35D0-476C-D2FC-25207FED0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A123A2-9566-4A62-B342-1C96EB9A16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433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FFDC2-0A92-AADE-6170-E8A255514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06CA833-8847-E140-989F-E80594C3C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197356B-3472-7D1D-1068-58CA9AADE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8C8EB5-6829-DB7D-08E4-5E91F1B30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2585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D67C7-4C51-2214-59BD-ED84FE354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1FFE063-B36D-57A5-77C2-22484ADE2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2B3815A-3997-C18C-5FA7-88E044060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18D779E-BF45-7677-9C9E-53868244E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583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6EFEB-F410-BAC0-A8C3-248405271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5D3B13C-0F51-59C7-BA94-F4551331A7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5905393-323B-5967-A455-62281E6A2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DED191E-0671-8CCD-ABCE-79F63AE0A3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2972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6AF31-5736-D106-779B-0401859D3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0D94707-053F-3DF6-5DBF-FD09A33A88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4A632DE0-2310-9ADF-CAAF-68B5D0EF5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B20395-C65A-DA23-21F2-869811EE81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1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1FADF-41BB-8041-6CCB-DD5632E00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B723ACD-31FB-7B61-0374-275F7E79D4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F6DED86-EDDC-937B-5F18-BFEB84079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DF8F82-E2A9-DED1-45DF-97CB78160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05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ADAC4-3F4D-F241-0B59-18A60D6E5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82A2DE1-0D2B-E6A5-A11E-9E8D29C0B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6B9FBAD-E990-20DF-D3F5-7824F4ACD0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77CC761-5B60-DAE0-C657-412094C11B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142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371C1-014C-7951-8545-679AC8874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67A5A21-1252-6354-B5E9-F5D9DF32A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28E3A2F-8975-1E44-A9BA-1A99584F7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74F46DE-A793-A9BE-BB29-9C5266F1E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15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0A42C-0FC4-5C66-1DB2-F02716AD7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80577FE-22BC-6BF9-57AA-CE006D91A1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A434F7F-7102-9140-FC90-1BFC7E511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2FE6FC-E8F8-FE34-C85B-658857C44D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C3246-0FFD-47DA-9AD7-F63B92F7782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020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2F759C-F95B-16F9-C904-D2FD666A4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4205AB-80D0-F1F5-6F48-5D02E2C36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21F148-E9D1-3DC7-1193-5AAD20FE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8FE50C-8AA4-0415-BDED-B3EA5876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449EB6-BBEC-E37C-B33D-AE4EBD9F5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16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825248-E10F-A42D-21FC-B8CECD49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8320F2E-FC46-3515-D7F6-D9C74F976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7E3AD2-8EA1-8D8B-3BFF-F4B9B281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22C824-A77D-40F1-D499-67CE0B71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C705D9-D396-D0F5-726D-A8232D2E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19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B95E8BA-C8A5-664C-92BA-DAF62E8BD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632587-74CE-41F9-1A37-7810C2533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CB0B5C-0C0D-32AB-85A7-47DD3745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9847984-734A-31B5-0751-92743E265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BADDFB-1F05-B1C2-CC19-68F3DEFBF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0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9B8BC-A246-EC73-E460-2D859081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061C14-7E87-C3D7-2A66-22E38E36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4FBA9A-C242-13B0-3958-96933E5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0A395B-04FB-7B96-B771-9AD52EED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C29D25-EA00-F335-E2B5-8DEA9ADE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3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A746E-FADD-CB7D-2681-7DCA55CF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425BEF9-AE07-01AB-2D19-54F163C4C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DF9C6A-EE7C-BD33-77D1-ADDD80B93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11BE8E-E6FD-BFD6-836C-0E7205E6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24476-BC54-9FF3-6F5E-958D6E328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5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894CCE-503A-E325-805C-E14A29D7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70EC7F-0547-DECD-2D49-D52F68546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2F57AD-0F92-D576-201C-72D6AD7E5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DFA3A7-6FE2-B607-C5DE-75ABAFFA1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73F64B-F7D7-E4E3-B983-26FC92C8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480D616-5F86-AA6B-8EED-07F8E0A0B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7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E0FD8-056E-9305-6B44-182B34A7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F1120F9-48FF-C4FF-6042-7F5EF8D4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8AE0ADE-6FD2-61A8-8120-CB88174DCD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024ECD5-DD68-2750-0171-36B1E7F9C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6E0B477-4B37-E46C-64AB-77582F172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EB1570B-54F8-FBCC-BEFD-17B38759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12CD39-2B6E-5EBD-3A72-344DDF1F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9F32959-7DD2-8154-B75A-5C048511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71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4EA267-7E99-0176-3E2D-633F842E2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AA6E4F5-DC47-D359-9B5E-D5F7CC5D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25D28D1-295D-964A-2620-C4BC5BC10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3151BD7-78B9-6050-1D78-98C051CA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674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3CA9CC-FCF4-D738-8795-87B1F916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B36B22-AC7E-D03D-E4B6-DA1EEC8E2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B6D414-ABC7-34DB-0A83-0BD40705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35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60C47-A3EB-BBAA-CC2D-E91707C5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1B970F-FF82-E634-A057-FFE7EAB4E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E3B8992-85F3-2346-5BE8-6DF19C6AB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0B981A8-4AF1-CBFE-E067-B623192A3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2C7AA6-DDCC-178D-CF3F-19C0EE61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D2622B-1ADC-6134-251B-B0DC0A50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39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6331B-9785-1F34-FB82-5EBC86CF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56ADDF4-1E66-3E69-49F4-882A23EF4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403086-719D-3A56-1B49-62D725C7D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A792125-EDD6-C389-D9E8-471437B4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269-EA6C-4496-AE55-2325F3DA306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6F727AC-389F-AAB6-A265-C068BC82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1951A73-A3E4-FFAF-E276-70E10D50E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311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04961E3-8DFD-0791-82F7-364F7C35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E41EA5-CB6F-651C-A31D-8C30C4098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2E0026-C77A-27EE-9F2E-41C16D21E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5C269-EA6C-4496-AE55-2325F3DA306F}" type="datetimeFigureOut">
              <a:rPr lang="it-IT" smtClean="0"/>
              <a:t>15/10/2025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D11E4E-6B1F-1AEF-711E-7C9E19D85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B29395-84E1-63DF-C46C-F13A131BA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C79639-3144-449C-83D2-66C77B8758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71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Relationship Id="rId4" Type="http://schemas.openxmlformats.org/officeDocument/2006/relationships/image" Target="../media/image8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900.png"/><Relationship Id="rId4" Type="http://schemas.openxmlformats.org/officeDocument/2006/relationships/image" Target="../media/image8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0.png"/><Relationship Id="rId4" Type="http://schemas.openxmlformats.org/officeDocument/2006/relationships/image" Target="../media/image8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0.png"/><Relationship Id="rId4" Type="http://schemas.openxmlformats.org/officeDocument/2006/relationships/image" Target="../media/image8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3" Type="http://schemas.openxmlformats.org/officeDocument/2006/relationships/image" Target="../media/image1.png"/><Relationship Id="rId7" Type="http://schemas.openxmlformats.org/officeDocument/2006/relationships/image" Target="../media/image8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0.png"/><Relationship Id="rId4" Type="http://schemas.openxmlformats.org/officeDocument/2006/relationships/image" Target="../media/image860.pn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image" Target="../media/image94.png"/><Relationship Id="rId4" Type="http://schemas.openxmlformats.org/officeDocument/2006/relationships/image" Target="../media/image860.png"/><Relationship Id="rId9" Type="http://schemas.openxmlformats.org/officeDocument/2006/relationships/image" Target="../media/image8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image" Target="../media/image94.png"/><Relationship Id="rId4" Type="http://schemas.openxmlformats.org/officeDocument/2006/relationships/image" Target="../media/image860.png"/><Relationship Id="rId9" Type="http://schemas.openxmlformats.org/officeDocument/2006/relationships/image" Target="../media/image87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image" Target="../media/image94.png"/><Relationship Id="rId4" Type="http://schemas.openxmlformats.org/officeDocument/2006/relationships/image" Target="../media/image860.png"/><Relationship Id="rId9" Type="http://schemas.openxmlformats.org/officeDocument/2006/relationships/image" Target="../media/image87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870.png"/><Relationship Id="rId5" Type="http://schemas.openxmlformats.org/officeDocument/2006/relationships/image" Target="../media/image94.png"/><Relationship Id="rId10" Type="http://schemas.openxmlformats.org/officeDocument/2006/relationships/image" Target="../media/image97.png"/><Relationship Id="rId4" Type="http://schemas.openxmlformats.org/officeDocument/2006/relationships/image" Target="../media/image860.png"/><Relationship Id="rId9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870.png"/><Relationship Id="rId5" Type="http://schemas.openxmlformats.org/officeDocument/2006/relationships/image" Target="../media/image94.png"/><Relationship Id="rId10" Type="http://schemas.openxmlformats.org/officeDocument/2006/relationships/image" Target="../media/image98.png"/><Relationship Id="rId4" Type="http://schemas.openxmlformats.org/officeDocument/2006/relationships/image" Target="../media/image860.png"/><Relationship Id="rId9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870.png"/><Relationship Id="rId5" Type="http://schemas.openxmlformats.org/officeDocument/2006/relationships/image" Target="../media/image94.png"/><Relationship Id="rId10" Type="http://schemas.openxmlformats.org/officeDocument/2006/relationships/image" Target="../media/image980.png"/><Relationship Id="rId4" Type="http://schemas.openxmlformats.org/officeDocument/2006/relationships/image" Target="../media/image860.png"/><Relationship Id="rId9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png"/><Relationship Id="rId7" Type="http://schemas.openxmlformats.org/officeDocument/2006/relationships/image" Target="../media/image99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870.png"/><Relationship Id="rId5" Type="http://schemas.openxmlformats.org/officeDocument/2006/relationships/image" Target="../media/image94.png"/><Relationship Id="rId10" Type="http://schemas.openxmlformats.org/officeDocument/2006/relationships/image" Target="../media/image102.png"/><Relationship Id="rId4" Type="http://schemas.openxmlformats.org/officeDocument/2006/relationships/image" Target="../media/image860.png"/><Relationship Id="rId9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92518-1798-32FD-789E-0ECA3E515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F3DA614-F811-0C3C-43A1-B85DB9947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F46AF8-A5BA-CAB9-9139-C575BD328726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  <a:latin typeface="Bierstadt" panose="020B0004020202020204" pitchFamily="34" charset="0"/>
              </a:rPr>
              <a:t>Metodi esatti</a:t>
            </a:r>
            <a:endParaRPr lang="it-IT" b="1" dirty="0">
              <a:solidFill>
                <a:srgbClr val="CC66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06907EB-BAC2-3212-C7D1-0E8D78A49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93" y="674519"/>
            <a:ext cx="4935769" cy="584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F209E42-AF22-5719-5F56-152A0BB07326}"/>
              </a:ext>
            </a:extLst>
          </p:cNvPr>
          <p:cNvSpPr txBox="1"/>
          <p:nvPr/>
        </p:nvSpPr>
        <p:spPr>
          <a:xfrm>
            <a:off x="522412" y="952484"/>
            <a:ext cx="582922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 metodi di ottimizzazione esatta sono algoritmi che trovano la soluzione ottima globale, cioè la migliore in assoluto tra tutte le possibili soluzioni.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Per riuscirci, esplorano lo spazio di ricerca in modo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sistematico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cioè seguendo una strategia precisa e ordinata per verificare le possibili soluzioni.</a:t>
            </a:r>
          </a:p>
        </p:txBody>
      </p:sp>
    </p:spTree>
    <p:extLst>
      <p:ext uri="{BB962C8B-B14F-4D97-AF65-F5344CB8AC3E}">
        <p14:creationId xmlns:p14="http://schemas.microsoft.com/office/powerpoint/2010/main" val="3154911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430E3-0F45-624B-BA16-4CE3BBA39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2942B4-9211-84EC-C6FE-7343DDE0A47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C6600"/>
                </a:solidFill>
              </a:rPr>
              <a:t>Pruning</a:t>
            </a:r>
            <a:r>
              <a:rPr lang="it-IT" b="1" dirty="0">
                <a:solidFill>
                  <a:srgbClr val="CC6600"/>
                </a:solidFill>
              </a:rPr>
              <a:t> – 1/2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8F833E-7840-9C31-27E2-CD6A07C984C5}"/>
              </a:ext>
            </a:extLst>
          </p:cNvPr>
          <p:cNvSpPr txBox="1"/>
          <p:nvPr/>
        </p:nvSpPr>
        <p:spPr>
          <a:xfrm>
            <a:off x="586904" y="977485"/>
            <a:ext cx="66987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</a:t>
            </a:r>
            <a:r>
              <a:rPr lang="it-IT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pruning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(o </a:t>
            </a:r>
            <a:r>
              <a:rPr lang="it-IT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potatura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serve per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interrompere l’esplorazione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dei rami che non possono portare a una soluzione migliore.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Quando abbiamo una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stima (</a:t>
            </a:r>
            <a:r>
              <a:rPr lang="it-IT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bound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e una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soluzione ammissibile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possiamo capire se un nodo può ancora contenere l’ottimo oppure 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sappiamo che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può migliorare il risultato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quel nodo viene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chiuso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(o </a:t>
            </a:r>
            <a:r>
              <a:rPr lang="it-IT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fathomed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e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sviluppato oltre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0BF1D9F-61ED-E2E1-4556-A1A328042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pic>
        <p:nvPicPr>
          <p:cNvPr id="4099" name="Picture 3" descr="Pin by Lara Leaf &lt;3 on Gardening | Gardening humor, Funny meme pictures,  Gardening memes">
            <a:extLst>
              <a:ext uri="{FF2B5EF4-FFF2-40B4-BE49-F238E27FC236}">
                <a16:creationId xmlns:a16="http://schemas.microsoft.com/office/drawing/2014/main" id="{0AE970B3-E519-CC67-1A9F-BF3355393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979" y="1326130"/>
            <a:ext cx="4181435" cy="472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6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33B91-AC7F-A0BD-356A-7A423C7AD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FC7131-B9BC-D28F-F2D5-0CB93C90779C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C6600"/>
                </a:solidFill>
              </a:rPr>
              <a:t>Pruning</a:t>
            </a:r>
            <a:r>
              <a:rPr lang="it-IT" b="1" dirty="0">
                <a:solidFill>
                  <a:srgbClr val="CC6600"/>
                </a:solidFill>
              </a:rPr>
              <a:t> – 2/2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659E6CF-0D17-EEA1-02F2-48C54B72C99D}"/>
                  </a:ext>
                </a:extLst>
              </p:cNvPr>
              <p:cNvSpPr txBox="1"/>
              <p:nvPr/>
            </p:nvSpPr>
            <p:spPr>
              <a:xfrm>
                <a:off x="586905" y="977485"/>
                <a:ext cx="6276012" cy="56323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 nodo viene chiuso se: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N.M. – Non migliorante:</a:t>
                </a:r>
                <a:b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suo </a:t>
                </a:r>
                <a:r>
                  <a:rPr lang="it-IT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bound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non è migliore della miglior soluzione trovata finora. Non potrà mai produrre un valore più alto (nei problemi di max) o più basso (nei problemi di min).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S.A. – Soluzione ammissibile:</a:t>
                </a:r>
                <a:b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nel nodo ho già trovato una soluzione valida e so che nessuna delle soluzioni “sotto” potrà superarla.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N.A. – Non ammissibile:</a:t>
                </a:r>
                <a:b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nodo non contiene soluzioni valide (insieme vuoto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non ha senso continuare)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659E6CF-0D17-EEA1-02F2-48C54B72C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05" y="977485"/>
                <a:ext cx="6276012" cy="5632311"/>
              </a:xfrm>
              <a:prstGeom prst="rect">
                <a:avLst/>
              </a:prstGeom>
              <a:blipFill>
                <a:blip r:embed="rId3"/>
                <a:stretch>
                  <a:fillRect l="-1262" t="-866" r="-1456" b="-15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BCB2F282-CE35-A597-424D-7BBA17521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6662E411-4D21-91A0-E958-71C05E9E2CFE}"/>
              </a:ext>
            </a:extLst>
          </p:cNvPr>
          <p:cNvSpPr/>
          <p:nvPr/>
        </p:nvSpPr>
        <p:spPr>
          <a:xfrm>
            <a:off x="9528283" y="1859566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95E5B1C3-0ADF-FB55-3080-5F4A9AB007B0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9236029" y="2226433"/>
            <a:ext cx="361369" cy="323571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C5C4393F-1640-EC5D-336F-4196EC6AB69B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9931117" y="2226433"/>
            <a:ext cx="361369" cy="3235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e 16">
            <a:extLst>
              <a:ext uri="{FF2B5EF4-FFF2-40B4-BE49-F238E27FC236}">
                <a16:creationId xmlns:a16="http://schemas.microsoft.com/office/drawing/2014/main" id="{FE7BBBDB-EBF3-CAD8-1854-3EF2C07090D6}"/>
              </a:ext>
            </a:extLst>
          </p:cNvPr>
          <p:cNvSpPr/>
          <p:nvPr/>
        </p:nvSpPr>
        <p:spPr>
          <a:xfrm>
            <a:off x="8863682" y="2497591"/>
            <a:ext cx="471949" cy="42981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786699C1-601B-E001-661B-80391CBDDC59}"/>
              </a:ext>
            </a:extLst>
          </p:cNvPr>
          <p:cNvSpPr/>
          <p:nvPr/>
        </p:nvSpPr>
        <p:spPr>
          <a:xfrm>
            <a:off x="10171526" y="2524280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A4D8CDAE-4B34-37D6-C811-13747D841373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8460425" y="2864458"/>
            <a:ext cx="472372" cy="496966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E247DA9-AED4-2E0C-9299-8061D68B7CF9}"/>
              </a:ext>
            </a:extLst>
          </p:cNvPr>
          <p:cNvCxnSpPr>
            <a:cxnSpLocks/>
            <a:stCxn id="17" idx="5"/>
            <a:endCxn id="25" idx="0"/>
          </p:cNvCxnSpPr>
          <p:nvPr/>
        </p:nvCxnSpPr>
        <p:spPr>
          <a:xfrm>
            <a:off x="9266516" y="2864458"/>
            <a:ext cx="566857" cy="485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0DB54047-DC97-F738-CB17-81B48C9F0094}"/>
              </a:ext>
            </a:extLst>
          </p:cNvPr>
          <p:cNvSpPr/>
          <p:nvPr/>
        </p:nvSpPr>
        <p:spPr>
          <a:xfrm>
            <a:off x="8126706" y="3350342"/>
            <a:ext cx="471949" cy="429812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3CD9326-F5EC-ADEA-81E2-8175FEBEFAE6}"/>
              </a:ext>
            </a:extLst>
          </p:cNvPr>
          <p:cNvSpPr/>
          <p:nvPr/>
        </p:nvSpPr>
        <p:spPr>
          <a:xfrm>
            <a:off x="9597398" y="3350342"/>
            <a:ext cx="471949" cy="4298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24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76A67-1AFB-3DCB-E31B-86E1881F3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BA5842E-50AF-C4BB-6A33-48E6AC0C8359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9B68FB2-2710-3E4B-6E97-673CDA43B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ED06624-7495-8EA6-FDCE-1F7BA9FDA620}"/>
              </a:ext>
            </a:extLst>
          </p:cNvPr>
          <p:cNvSpPr txBox="1"/>
          <p:nvPr/>
        </p:nvSpPr>
        <p:spPr>
          <a:xfrm>
            <a:off x="838201" y="30089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F8F3D9D0-5565-C5F8-59DB-1243EE9C5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41377"/>
              </p:ext>
            </p:extLst>
          </p:nvPr>
        </p:nvGraphicFramePr>
        <p:xfrm>
          <a:off x="838200" y="805810"/>
          <a:ext cx="4924116" cy="1828800"/>
        </p:xfrm>
        <a:graphic>
          <a:graphicData uri="http://schemas.openxmlformats.org/drawingml/2006/table">
            <a:tbl>
              <a:tblPr/>
              <a:tblGrid>
                <a:gridCol w="1641372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1641372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1641372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</a:tblGrid>
              <a:tr h="255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5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5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5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5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6ABE81E-B12C-2BD5-ADA9-E86A633F1BFA}"/>
                  </a:ext>
                </a:extLst>
              </p:cNvPr>
              <p:cNvSpPr txBox="1"/>
              <p:nvPr/>
            </p:nvSpPr>
            <p:spPr>
              <a:xfrm>
                <a:off x="838201" y="3478358"/>
                <a:ext cx="7359384" cy="1201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≤7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∈{0,1}</m:t>
                    </m:r>
                  </m:oMath>
                </a14:m>
                <a:endParaRPr lang="it-IT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26ABE81E-B12C-2BD5-ADA9-E86A633F1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478358"/>
                <a:ext cx="7359384" cy="1201355"/>
              </a:xfrm>
              <a:prstGeom prst="rect">
                <a:avLst/>
              </a:prstGeom>
              <a:blipFill>
                <a:blip r:embed="rId4"/>
                <a:stretch>
                  <a:fillRect l="-580" t="-14213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694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1785C-0D43-52FB-DA7E-22CF29EB2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24E24C5-EB7F-49E0-B2D5-BC1264262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E5B6BC-9175-A1B6-9FE3-42BFB1683974}"/>
              </a:ext>
            </a:extLst>
          </p:cNvPr>
          <p:cNvSpPr txBox="1"/>
          <p:nvPr/>
        </p:nvSpPr>
        <p:spPr>
          <a:xfrm>
            <a:off x="838201" y="30089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3A431D4-E534-5B3B-A358-F0B868452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3653"/>
              </p:ext>
            </p:extLst>
          </p:nvPr>
        </p:nvGraphicFramePr>
        <p:xfrm>
          <a:off x="838200" y="805810"/>
          <a:ext cx="6565488" cy="1828800"/>
        </p:xfrm>
        <a:graphic>
          <a:graphicData uri="http://schemas.openxmlformats.org/drawingml/2006/table">
            <a:tbl>
              <a:tblPr/>
              <a:tblGrid>
                <a:gridCol w="1641372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1641372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1641372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1641372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55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5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5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5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5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CA7E6011-0804-69FA-5C57-959065652243}"/>
              </a:ext>
            </a:extLst>
          </p:cNvPr>
          <p:cNvSpPr/>
          <p:nvPr/>
        </p:nvSpPr>
        <p:spPr>
          <a:xfrm>
            <a:off x="5702711" y="621144"/>
            <a:ext cx="1750142" cy="2171217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AB1F7F57-5A0B-678D-129D-832A50FA3730}"/>
              </a:ext>
            </a:extLst>
          </p:cNvPr>
          <p:cNvCxnSpPr>
            <a:cxnSpLocks/>
            <a:stCxn id="5" idx="3"/>
            <a:endCxn id="12" idx="0"/>
          </p:cNvCxnSpPr>
          <p:nvPr/>
        </p:nvCxnSpPr>
        <p:spPr>
          <a:xfrm>
            <a:off x="7452853" y="1706753"/>
            <a:ext cx="2048795" cy="698928"/>
          </a:xfrm>
          <a:prstGeom prst="straightConnector1">
            <a:avLst/>
          </a:prstGeom>
          <a:ln>
            <a:solidFill>
              <a:srgbClr val="CC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159D49-3F86-97A9-CE30-8DB35CC873C7}"/>
              </a:ext>
            </a:extLst>
          </p:cNvPr>
          <p:cNvSpPr txBox="1"/>
          <p:nvPr/>
        </p:nvSpPr>
        <p:spPr>
          <a:xfrm>
            <a:off x="7718323" y="2405681"/>
            <a:ext cx="35666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rapporto (v/w) misura quanto “rende” ogni oggetto per unità di peso. Più è alto, più quell’oggetto è “efficiente”: occupa poco spazio e dà molto valore.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40AC28E-68FD-7C79-2B08-71185923F436}"/>
                  </a:ext>
                </a:extLst>
              </p:cNvPr>
              <p:cNvSpPr txBox="1"/>
              <p:nvPr/>
            </p:nvSpPr>
            <p:spPr>
              <a:xfrm>
                <a:off x="838201" y="3478358"/>
                <a:ext cx="7359384" cy="1201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17" name="CasellaDiTesto 16">
                <a:extLst>
                  <a:ext uri="{FF2B5EF4-FFF2-40B4-BE49-F238E27FC236}">
                    <a16:creationId xmlns:a16="http://schemas.microsoft.com/office/drawing/2014/main" id="{F40AC28E-68FD-7C79-2B08-71185923F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478358"/>
                <a:ext cx="7359384" cy="1201355"/>
              </a:xfrm>
              <a:prstGeom prst="rect">
                <a:avLst/>
              </a:prstGeom>
              <a:blipFill>
                <a:blip r:embed="rId4"/>
                <a:stretch>
                  <a:fillRect l="-580" t="-14213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DB7602-CD25-4E7B-D9AF-C13766868C4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534568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977B2-5680-3C0D-3673-EFAC2CF68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7BBB60A-277F-796D-5DEE-A430B36A1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C735AC7-F3E0-B9EA-B5A5-BD2611EDBF23}"/>
              </a:ext>
            </a:extLst>
          </p:cNvPr>
          <p:cNvSpPr txBox="1"/>
          <p:nvPr/>
        </p:nvSpPr>
        <p:spPr>
          <a:xfrm>
            <a:off x="838201" y="30089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87572A7-7D5A-4265-8A2C-7E9E6D904C46}"/>
                  </a:ext>
                </a:extLst>
              </p:cNvPr>
              <p:cNvSpPr txBox="1"/>
              <p:nvPr/>
            </p:nvSpPr>
            <p:spPr>
              <a:xfrm>
                <a:off x="838201" y="3478358"/>
                <a:ext cx="7359384" cy="12013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487572A7-7D5A-4265-8A2C-7E9E6D904C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3478358"/>
                <a:ext cx="7359384" cy="1201355"/>
              </a:xfrm>
              <a:prstGeom prst="rect">
                <a:avLst/>
              </a:prstGeom>
              <a:blipFill>
                <a:blip r:embed="rId4"/>
                <a:stretch>
                  <a:fillRect l="-580" t="-14213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978B254-9CF0-0A32-0E7D-EC2BBBD6CA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672910"/>
              </p:ext>
            </p:extLst>
          </p:nvPr>
        </p:nvGraphicFramePr>
        <p:xfrm>
          <a:off x="838200" y="805810"/>
          <a:ext cx="6565488" cy="1828800"/>
        </p:xfrm>
        <a:graphic>
          <a:graphicData uri="http://schemas.openxmlformats.org/drawingml/2006/table">
            <a:tbl>
              <a:tblPr/>
              <a:tblGrid>
                <a:gridCol w="1641372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1641372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1641372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1641372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5572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5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5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5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55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3E371CAF-FF62-E2D4-B11D-7EC5CDB1561A}"/>
              </a:ext>
            </a:extLst>
          </p:cNvPr>
          <p:cNvSpPr txBox="1"/>
          <p:nvPr/>
        </p:nvSpPr>
        <p:spPr>
          <a:xfrm>
            <a:off x="7765025" y="805810"/>
            <a:ext cx="42573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Nel processo di branching, conviene partire dagli oggetti con rapporto​ più alto, perché hanno più probabilità di comparire nella soluzione ottima.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rapporto valore/peso non decide la soluzione, ma ci aiuta a scegliere da dove iniziare a cercarla: prima le scelte più promettenti, poi le altre.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0147DB-E42B-A5E9-14F4-DE58C59CEDE9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2117594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8BAED-4CF3-F602-C07A-921BA8DC1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0929303-02B0-7BB0-79DE-471F8A6E8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F57AEB6D-8314-1ADB-089F-EF6AC57C1D85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E17D6287-8A73-44DB-CBEB-614CB28746EC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FD395C5-A3A1-C283-4E5F-922D3C121902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C82E01B-EF81-213C-843B-A7D331E80EB8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C82E01B-EF81-213C-843B-A7D331E80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AC32C6B0-930E-05E2-1B88-AFE7DA17234E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AC32C6B0-930E-05E2-1B88-AFE7DA172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5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518892-A54C-FE25-45CA-796BA112D4DA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4050810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66672-1EAB-B747-1E2B-9B657C45B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85C8501-7565-9232-43E0-297D09D9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1519FD6-6866-24B1-A6B5-9509ADE87856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885F9A01-CDD0-B753-67A7-ED9ED81B47AB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744CE902-546B-1704-AF16-C0AE69F3A0AC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9C926F9-87D3-241F-18F7-222A1F08975C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9C926F9-87D3-241F-18F7-222A1F089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84F740B-223E-6451-2840-41E21469482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BC6ED99A-E5C3-B761-9498-88E59CE193FD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1B32BD-62BB-B709-3131-34661078D2E6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2EC7B22-FF4A-C511-4578-0D316E24F3D3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C89ABB99-93DF-1550-749C-B08C4B3C3F86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C89ABB99-93DF-1550-749C-B08C4B3C3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5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E82267-6AB4-9FDB-D4EF-876C0E7A9EC5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3336437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0E301-C01F-67A5-1021-4A8D6233D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64E9160-184B-5BB5-C11F-273D9887B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58543FE4-7EDF-331E-1B27-277F8525BE92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72D772-7154-BC69-CFB7-2BD65FC6856F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7906ACD-9DC8-D133-2CBA-A7B8C932CCAB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314CC72-DD1E-A89F-276D-8F730642EE8C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314CC72-DD1E-A89F-276D-8F730642E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62837F7-1EB6-5DDA-D9B6-48BD57C76DCA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5DF8A87-C65C-3ECD-8059-99AC003016F4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68A3221D-8DBB-ECA0-6564-118D107068FE}"/>
              </a:ext>
            </a:extLst>
          </p:cNvPr>
          <p:cNvSpPr/>
          <p:nvPr/>
        </p:nvSpPr>
        <p:spPr>
          <a:xfrm>
            <a:off x="3078776" y="2179510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869ABDE8-DC57-06DD-0F9A-1753912C9CDC}"/>
              </a:ext>
            </a:extLst>
          </p:cNvPr>
          <p:cNvSpPr/>
          <p:nvPr/>
        </p:nvSpPr>
        <p:spPr>
          <a:xfrm>
            <a:off x="4386620" y="2206199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6DB53F9-6AF4-2EB0-A2CB-B98717D40B56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54B7095-2FD5-84B8-1E82-E542237F4461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6A9F4CB0-5E63-4AC2-EC00-FC0EC3825587}"/>
                  </a:ext>
                </a:extLst>
              </p:cNvPr>
              <p:cNvSpPr txBox="1"/>
              <p:nvPr/>
            </p:nvSpPr>
            <p:spPr>
              <a:xfrm>
                <a:off x="709164" y="2145146"/>
                <a:ext cx="256621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5, val 40</a:t>
                </a: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6A9F4CB0-5E63-4AC2-EC00-FC0EC3825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4" y="2145146"/>
                <a:ext cx="2566219" cy="246221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CFCF7A05-03AB-6A37-084A-455DF01CCE26}"/>
                  </a:ext>
                </a:extLst>
              </p:cNvPr>
              <p:cNvSpPr txBox="1"/>
              <p:nvPr/>
            </p:nvSpPr>
            <p:spPr>
              <a:xfrm>
                <a:off x="4996991" y="2214679"/>
                <a:ext cx="261538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7, val 0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CFCF7A05-03AB-6A37-084A-455DF01CC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1" y="2214679"/>
                <a:ext cx="2615381" cy="246221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B4053BA-D8FF-2FBC-4602-A30DEDDC0362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B4053BA-D8FF-2FBC-4602-A30DEDDC0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7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D442FF-6684-8A00-0B81-458A2D2D090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299065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311F1-1044-7119-6F07-8EF6EF096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6157111-DE25-2DE8-51E6-E248EC0F9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2CE9023-2486-C82C-222D-7AA5D0257DF3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17DFA9-BBB1-7668-B1D9-9E49DC77AFFB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1EFD51F1-70D7-BBBF-51D6-F1B05CD98555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2FC17C7-8A3D-BB9A-84CA-EEB0D9DFC5CF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F2FC17C7-8A3D-BB9A-84CA-EEB0D9DF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53F46DF5-E967-8D06-F5F2-A1C792BDC4DF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C2CA058-3954-97FC-D627-9DB6F85F3065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C79B5B53-7C28-7C9F-D5C4-D318EAE12FA2}"/>
              </a:ext>
            </a:extLst>
          </p:cNvPr>
          <p:cNvSpPr/>
          <p:nvPr/>
        </p:nvSpPr>
        <p:spPr>
          <a:xfrm>
            <a:off x="3078776" y="2179510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C570939B-E139-08A3-FC4F-C4AEA9F30865}"/>
              </a:ext>
            </a:extLst>
          </p:cNvPr>
          <p:cNvSpPr/>
          <p:nvPr/>
        </p:nvSpPr>
        <p:spPr>
          <a:xfrm>
            <a:off x="4386620" y="2206199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8735E2-E73E-B233-CCC0-9AF26A903E9A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AC84F07-CAA5-3ABC-F275-5ECDED55018A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B024361-45D4-6061-E6E8-3B008F51E951}"/>
                  </a:ext>
                </a:extLst>
              </p:cNvPr>
              <p:cNvSpPr txBox="1"/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5, val 40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tiene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FB024361-45D4-6061-E6E8-3B008F51E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9DE7FDC-F37B-497D-8F89-8C96CC854CA5}"/>
                  </a:ext>
                </a:extLst>
              </p:cNvPr>
              <p:cNvSpPr txBox="1"/>
              <p:nvPr/>
            </p:nvSpPr>
            <p:spPr>
              <a:xfrm>
                <a:off x="4996991" y="2214679"/>
                <a:ext cx="261538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7, val 0</a:t>
                </a: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9DE7FDC-F37B-497D-8F89-8C96CC854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1" y="2214679"/>
                <a:ext cx="2615381" cy="246221"/>
              </a:xfrm>
              <a:prstGeom prst="rect">
                <a:avLst/>
              </a:prstGeom>
              <a:blipFill>
                <a:blip r:embed="rId6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91E50C5-285C-F573-A2AE-1941B1479D0B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91E50C5-285C-F573-A2AE-1941B1479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7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BFB9B94C-21E9-50BD-536C-F80E2777E92B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2171813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1B661-2B03-F8A1-8524-DBB7CA02D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71EA727-2636-7518-6CA2-20998A54D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7D707E95-ACF9-76D5-03E8-F3D71B21EE2C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982B2DC2-676E-C7DD-E3A8-2415E303D5D6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48437B2-B0F0-0B06-1952-4D51488C4F3A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936E2AD-4884-CEAD-4FC2-45B081B6B840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9936E2AD-4884-CEAD-4FC2-45B081B6B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D064F544-4C56-6D0E-F083-141D8F72AA79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A6C942C-35F8-A734-11D5-9D176F624360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6877CB48-6832-48B2-9982-7128225418C0}"/>
              </a:ext>
            </a:extLst>
          </p:cNvPr>
          <p:cNvSpPr/>
          <p:nvPr/>
        </p:nvSpPr>
        <p:spPr>
          <a:xfrm>
            <a:off x="3078776" y="2179510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3C8A4D7A-9A03-FCF1-6DB9-DD547BF1F2E6}"/>
              </a:ext>
            </a:extLst>
          </p:cNvPr>
          <p:cNvSpPr/>
          <p:nvPr/>
        </p:nvSpPr>
        <p:spPr>
          <a:xfrm>
            <a:off x="4386620" y="2206199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5DCB7C4-E5EB-9B70-8A84-E262986D3BA1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5985BC3-4FE7-92F8-220F-4E9FFB1ADE3A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BFF3E699-AE86-A790-AA8A-F386E2EE14B1}"/>
                  </a:ext>
                </a:extLst>
              </p:cNvPr>
              <p:cNvSpPr txBox="1"/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5, val 40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tiene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BFF3E699-AE86-A790-AA8A-F386E2EE1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EC23BD66-4622-010B-CF54-241D32C72DC5}"/>
                  </a:ext>
                </a:extLst>
              </p:cNvPr>
              <p:cNvSpPr txBox="1"/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7, val 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35+18+4=57 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EC23BD66-4622-010B-CF54-241D32C72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2C87CD8-8533-6215-ED44-99FC42E418BA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2C87CD8-8533-6215-ED44-99FC42E41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7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91B253-7768-59CD-B76C-99FBECBE98B0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338690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43A24B-4947-D715-E1EF-908CBE1E0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A7700D9-8AAF-8DF2-9476-77877788D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792C7C-77DB-9747-E173-B0B1C0365D2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  <a:latin typeface="Bierstadt" panose="020B0004020202020204" pitchFamily="34" charset="0"/>
              </a:rPr>
              <a:t>Come lavorano i metodi esatti</a:t>
            </a:r>
            <a:endParaRPr lang="it-IT" b="1" dirty="0">
              <a:solidFill>
                <a:srgbClr val="CC6600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0C343E-2762-EE28-23F8-A6C8374306CB}"/>
              </a:ext>
            </a:extLst>
          </p:cNvPr>
          <p:cNvSpPr txBox="1"/>
          <p:nvPr/>
        </p:nvSpPr>
        <p:spPr>
          <a:xfrm>
            <a:off x="551908" y="1012954"/>
            <a:ext cx="53867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principio comune è: “Esplora tutto ciò che serve, scarta tutto ciò che è inutile.”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 volte analizzano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tutte le possibili soluzioni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Altre volte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scartano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parti dello spazio che non possono portare a risultati migliori.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 entrambi i casi, il risultato è garantito: la soluzione trovata è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ottima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957FB93-79D9-1F6C-1399-3F9482ECE957}"/>
              </a:ext>
            </a:extLst>
          </p:cNvPr>
          <p:cNvSpPr txBox="1"/>
          <p:nvPr/>
        </p:nvSpPr>
        <p:spPr>
          <a:xfrm>
            <a:off x="7863669" y="5003163"/>
            <a:ext cx="3564133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Esplorare lo spazio di ricerca significa, in fondo, </a:t>
            </a:r>
            <a:r>
              <a:rPr lang="it-IT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decidere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dove guardare per trovare la soluzione migliore. </a:t>
            </a:r>
          </a:p>
        </p:txBody>
      </p:sp>
      <p:pic>
        <p:nvPicPr>
          <p:cNvPr id="1030" name="Picture 6" descr="Explore Icon #425594 - Free Icons Library">
            <a:extLst>
              <a:ext uri="{FF2B5EF4-FFF2-40B4-BE49-F238E27FC236}">
                <a16:creationId xmlns:a16="http://schemas.microsoft.com/office/drawing/2014/main" id="{C966B54E-541D-F78F-D942-7D01280C0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22" y="1645382"/>
            <a:ext cx="2426694" cy="24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3,000+ Recycle Bin Icon Stock Illustrations, Royalty-Free Vector Graphics  &amp; Clip Art - iStock | Recycle bin icon vector">
            <a:extLst>
              <a:ext uri="{FF2B5EF4-FFF2-40B4-BE49-F238E27FC236}">
                <a16:creationId xmlns:a16="http://schemas.microsoft.com/office/drawing/2014/main" id="{7BCF7BC4-A535-8405-B341-89EB871CF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98" y="1500618"/>
            <a:ext cx="2571458" cy="257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596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7FA65-F0F6-FC26-B376-4BAA572B4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DC98965-4BD6-D9CC-6295-D21437B70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D2ACBA60-19F4-BEE3-3E0F-6B2C7DD4442B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C855DA-6D2C-BDA8-D4A6-51305D537427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755A45F4-8F83-6EEF-0852-168B480F456A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22661A5-5118-7B55-45F3-0A24C32A64D5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222661A5-5118-7B55-45F3-0A24C32A6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C9163AB5-C9E9-1F7C-4CE6-1B1E96B0078D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092E34C-1A5F-FA94-4DD2-6F498A72E794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F586A8A3-F04B-57BF-4CF0-EE0146D13BB8}"/>
              </a:ext>
            </a:extLst>
          </p:cNvPr>
          <p:cNvSpPr/>
          <p:nvPr/>
        </p:nvSpPr>
        <p:spPr>
          <a:xfrm>
            <a:off x="3078776" y="2179510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EAC293FC-1813-C23F-7FC2-8E035611E014}"/>
              </a:ext>
            </a:extLst>
          </p:cNvPr>
          <p:cNvSpPr/>
          <p:nvPr/>
        </p:nvSpPr>
        <p:spPr>
          <a:xfrm>
            <a:off x="4386620" y="2206199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9854ECE-B255-0426-E3FD-8EF0A2B6193B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781C3F6-CCA7-5D0A-5E8F-6DD0E69830F3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B16FDF2-DE4C-77B5-C7BD-1D40545F959D}"/>
                  </a:ext>
                </a:extLst>
              </p:cNvPr>
              <p:cNvSpPr txBox="1"/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5, val 40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tiene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7B16FDF2-DE4C-77B5-C7BD-1D40545F9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A844CC60-FE6B-5A6A-AE55-FBF8DB0C5E72}"/>
                  </a:ext>
                </a:extLst>
              </p:cNvPr>
              <p:cNvSpPr txBox="1"/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7, val 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35+18+4=57 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A844CC60-FE6B-5A6A-AE55-FBF8DB0C5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8179AF6-B190-60A7-AF17-F6D88704A3FE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A8179AF6-B190-60A7-AF17-F6D88704A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7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5FD11F-0B4F-D93C-A2F0-E18CD137AA55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1048488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EFAAF-53C3-A495-2661-0D89CC56A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697D719-C66E-FE77-8763-92C102B2B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CAF1B0F-9BDC-990A-6810-BF9A9A3641BD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CD39DA-DBA5-D0A8-D90B-861BFD5C2AFE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F61A23C-0024-25F4-E32A-2F9B28BD357A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9EAA52F-CF30-F1B0-16BF-A81BA72AB8A6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9EAA52F-CF30-F1B0-16BF-A81BA72AB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E163915-7D2A-3282-D11C-086E903EBF83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744FC0F9-6D01-3036-B3C5-5A4896A50FB6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EDCDF162-6853-888B-98AA-99EE7BFFF5E6}"/>
              </a:ext>
            </a:extLst>
          </p:cNvPr>
          <p:cNvSpPr/>
          <p:nvPr/>
        </p:nvSpPr>
        <p:spPr>
          <a:xfrm>
            <a:off x="3078776" y="2179510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34F5E137-F3C7-C1DC-971F-08EC38967349}"/>
              </a:ext>
            </a:extLst>
          </p:cNvPr>
          <p:cNvSpPr/>
          <p:nvPr/>
        </p:nvSpPr>
        <p:spPr>
          <a:xfrm>
            <a:off x="4386620" y="2206199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44F78FF-6E4F-A1BF-C884-A8459AA43F31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43FB06-F441-1EAB-2517-68BABE6E4F85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1CB73A9-C2B8-5D0F-DED1-F930C0745569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2675519" y="2546377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02E3C11-E540-361B-3FF2-66BE3777EE73}"/>
              </a:ext>
            </a:extLst>
          </p:cNvPr>
          <p:cNvCxnSpPr>
            <a:cxnSpLocks/>
            <a:stCxn id="23" idx="5"/>
            <a:endCxn id="38" idx="0"/>
          </p:cNvCxnSpPr>
          <p:nvPr/>
        </p:nvCxnSpPr>
        <p:spPr>
          <a:xfrm>
            <a:off x="3481610" y="2546377"/>
            <a:ext cx="566857" cy="485884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B18C0223-CB79-92FF-2490-C7E24B6C02D7}"/>
              </a:ext>
            </a:extLst>
          </p:cNvPr>
          <p:cNvSpPr/>
          <p:nvPr/>
        </p:nvSpPr>
        <p:spPr>
          <a:xfrm>
            <a:off x="2341800" y="303226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018B729E-51D0-9C23-E271-C016C902DE7C}"/>
                  </a:ext>
                </a:extLst>
              </p:cNvPr>
              <p:cNvSpPr txBox="1"/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5, val 40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tiene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018B729E-51D0-9C23-E271-C016C902D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12C7521-0F2C-D272-0A8A-0AEF6287453D}"/>
                  </a:ext>
                </a:extLst>
              </p:cNvPr>
              <p:cNvSpPr txBox="1"/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7, val 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35+18+4=57 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212C7521-0F2C-D272-0A8A-0AEF62874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e 37">
            <a:extLst>
              <a:ext uri="{FF2B5EF4-FFF2-40B4-BE49-F238E27FC236}">
                <a16:creationId xmlns:a16="http://schemas.microsoft.com/office/drawing/2014/main" id="{334CC6A4-3797-7CCA-801A-27C64D98F08E}"/>
              </a:ext>
            </a:extLst>
          </p:cNvPr>
          <p:cNvSpPr/>
          <p:nvPr/>
        </p:nvSpPr>
        <p:spPr>
          <a:xfrm>
            <a:off x="3812492" y="303226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16EE849-8877-2B6E-9B7C-9CD9DA9371A9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16EE849-8877-2B6E-9B7C-9CD9DA937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7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D67AA193-A460-F856-C7D5-963B1B1EE9F7}"/>
                  </a:ext>
                </a:extLst>
              </p:cNvPr>
              <p:cNvSpPr txBox="1"/>
              <p:nvPr/>
            </p:nvSpPr>
            <p:spPr>
              <a:xfrm>
                <a:off x="366749" y="2919869"/>
                <a:ext cx="2076715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🧥🎧 ✅✅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2, val 75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D67AA193-A460-F856-C7D5-963B1B1EE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9" y="2919869"/>
                <a:ext cx="2076715" cy="572786"/>
              </a:xfrm>
              <a:prstGeom prst="rect">
                <a:avLst/>
              </a:prstGeom>
              <a:blipFill>
                <a:blip r:embed="rId8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6686F48-918F-B024-2CCE-8262970E012E}"/>
                  </a:ext>
                </a:extLst>
              </p:cNvPr>
              <p:cNvSpPr txBox="1"/>
              <p:nvPr/>
            </p:nvSpPr>
            <p:spPr>
              <a:xfrm>
                <a:off x="4284249" y="3032261"/>
                <a:ext cx="2076715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A2</a:t>
                </a:r>
              </a:p>
              <a:p>
                <a:pPr algn="ctr"/>
                <a:r>
                  <a:rPr lang="it-IT" sz="1000" dirty="0"/>
                  <a:t>🧥✅, 🎧🚫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5, val 40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D6686F48-918F-B024-2CCE-8262970E0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49" y="3032261"/>
                <a:ext cx="2076715" cy="553998"/>
              </a:xfrm>
              <a:prstGeom prst="rect">
                <a:avLst/>
              </a:prstGeom>
              <a:blipFill>
                <a:blip r:embed="rId9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33C4ED1-0988-6BDD-FB82-998921BAA7D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2573277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83CBA-D0EC-E13A-DFC4-60ECF30FC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47826A4-5A82-7ED4-3569-6BB338D0E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32CE0B7-DBA0-DAE2-B4F1-3264FE384816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BFE33A-E0BF-7DA7-856F-FAD1CFFEFA9B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B74BD31-36BB-6345-ADF5-F29F163EF68C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D4573FF-44A4-F902-847F-C7884FCCDCB7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CD4573FF-44A4-F902-847F-C7884FCCD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1EFB420E-1705-A20F-D8E2-AD61233E6126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96FBE640-300F-EC18-3A9B-6B5EF65F57F7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B3390755-3D6F-F803-797D-9FB659602489}"/>
              </a:ext>
            </a:extLst>
          </p:cNvPr>
          <p:cNvSpPr/>
          <p:nvPr/>
        </p:nvSpPr>
        <p:spPr>
          <a:xfrm>
            <a:off x="3078776" y="2179510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614279FB-1972-B0D5-C4AF-58D6BA08497A}"/>
              </a:ext>
            </a:extLst>
          </p:cNvPr>
          <p:cNvSpPr/>
          <p:nvPr/>
        </p:nvSpPr>
        <p:spPr>
          <a:xfrm>
            <a:off x="4386620" y="2206199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1273D0A-628B-C5F4-C8EE-59EE83B3FB68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C164A43-D15E-B652-F712-9F039BB09E87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6FE5314-93E9-624D-89DC-B2EFEA3989D7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2675519" y="2546377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6576895-0553-3304-5BB7-218E0977C734}"/>
              </a:ext>
            </a:extLst>
          </p:cNvPr>
          <p:cNvCxnSpPr>
            <a:cxnSpLocks/>
            <a:stCxn id="23" idx="5"/>
            <a:endCxn id="38" idx="0"/>
          </p:cNvCxnSpPr>
          <p:nvPr/>
        </p:nvCxnSpPr>
        <p:spPr>
          <a:xfrm>
            <a:off x="3481610" y="2546377"/>
            <a:ext cx="566857" cy="48588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CA593B05-4C5B-34B7-6163-5B17D4864300}"/>
              </a:ext>
            </a:extLst>
          </p:cNvPr>
          <p:cNvSpPr/>
          <p:nvPr/>
        </p:nvSpPr>
        <p:spPr>
          <a:xfrm>
            <a:off x="2341800" y="303226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3942FDF-0877-95BA-6739-E5CC6A8B2EBF}"/>
                  </a:ext>
                </a:extLst>
              </p:cNvPr>
              <p:cNvSpPr txBox="1"/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🧥🎧 ✅✅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2, val 75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UB=75+18=93 ⇒ tiene.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3942FDF-0877-95BA-6739-E5CC6A8B2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4F1751F9-63E3-BAC6-8820-DFB0610B34E1}"/>
                  </a:ext>
                </a:extLst>
              </p:cNvPr>
              <p:cNvSpPr txBox="1"/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5, val 40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tiene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4F1751F9-63E3-BAC6-8820-DFB0610B3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80FCD851-1A27-8500-7C1A-728C721E5818}"/>
                  </a:ext>
                </a:extLst>
              </p:cNvPr>
              <p:cNvSpPr txBox="1"/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7, val 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35+18+4=57 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80FCD851-1A27-8500-7C1A-728C721E5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e 37">
            <a:extLst>
              <a:ext uri="{FF2B5EF4-FFF2-40B4-BE49-F238E27FC236}">
                <a16:creationId xmlns:a16="http://schemas.microsoft.com/office/drawing/2014/main" id="{4A30CEB9-FE96-59B3-4750-6DBA337D2B53}"/>
              </a:ext>
            </a:extLst>
          </p:cNvPr>
          <p:cNvSpPr/>
          <p:nvPr/>
        </p:nvSpPr>
        <p:spPr>
          <a:xfrm>
            <a:off x="3812492" y="303226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F409F7B-BA51-084C-EB1C-CA07A4FC5ADC}"/>
                  </a:ext>
                </a:extLst>
              </p:cNvPr>
              <p:cNvSpPr txBox="1"/>
              <p:nvPr/>
            </p:nvSpPr>
            <p:spPr>
              <a:xfrm>
                <a:off x="4284249" y="3032261"/>
                <a:ext cx="2076715" cy="572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A2</a:t>
                </a:r>
              </a:p>
              <a:p>
                <a:pPr algn="ctr"/>
                <a:r>
                  <a:rPr lang="it-IT" sz="1000" dirty="0"/>
                  <a:t>🧥✅, 🎧🚫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5, val 40</a:t>
                </a: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F409F7B-BA51-084C-EB1C-CA07A4FC5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49" y="3032261"/>
                <a:ext cx="2076715" cy="572786"/>
              </a:xfrm>
              <a:prstGeom prst="rect">
                <a:avLst/>
              </a:prstGeom>
              <a:blipFill>
                <a:blip r:embed="rId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313C4F0-3D77-947A-DFEB-03734FC49D01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313C4F0-3D77-947A-DFEB-03734FC49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9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80E963E4-188E-1733-0F6F-C835A9050347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1507784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D37D2-C174-E0BC-1A95-2C81E4340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447C5EB-7ECC-0358-E480-A8CDD7E02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D104EB0-B0C7-5282-27E5-6D3EE4E9B9DF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B69645-6C0A-70D5-A787-FE3C53115A88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295746B-BA2D-6FE6-F969-92014E2A18E1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DB86BD9-8DF8-D12B-B381-CDD5BF1467CE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DB86BD9-8DF8-D12B-B381-CDD5BF146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EC53666-F0D4-EDC0-D6B1-6A9017AB4EC2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A0A1CDC-7D05-C8EC-9D6F-1A1BA86FE085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07B028F3-2F92-D6E3-B276-7301364EFCFF}"/>
              </a:ext>
            </a:extLst>
          </p:cNvPr>
          <p:cNvSpPr/>
          <p:nvPr/>
        </p:nvSpPr>
        <p:spPr>
          <a:xfrm>
            <a:off x="3078776" y="2179510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46EF7550-8CFE-7020-A7D0-3446B91A41A2}"/>
              </a:ext>
            </a:extLst>
          </p:cNvPr>
          <p:cNvSpPr/>
          <p:nvPr/>
        </p:nvSpPr>
        <p:spPr>
          <a:xfrm>
            <a:off x="4386620" y="2206199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D4933D2-4EA4-59DD-DE5E-7557DBBAC853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F4C70C-2A07-CDB9-77A8-68FE4E98B408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4BB3BE0-7296-BA1D-5BE4-F9EE0FA554D0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2675519" y="2546377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5AF463A-9C8D-401C-8BB3-E68B7285FDD2}"/>
              </a:ext>
            </a:extLst>
          </p:cNvPr>
          <p:cNvCxnSpPr>
            <a:cxnSpLocks/>
            <a:stCxn id="23" idx="5"/>
            <a:endCxn id="38" idx="0"/>
          </p:cNvCxnSpPr>
          <p:nvPr/>
        </p:nvCxnSpPr>
        <p:spPr>
          <a:xfrm>
            <a:off x="3481610" y="2546377"/>
            <a:ext cx="566857" cy="48588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BF4C8DD0-51E5-C735-5D80-3AD4AE577D11}"/>
              </a:ext>
            </a:extLst>
          </p:cNvPr>
          <p:cNvSpPr/>
          <p:nvPr/>
        </p:nvSpPr>
        <p:spPr>
          <a:xfrm>
            <a:off x="2341800" y="303226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90F1751-1369-2A8B-6B41-70975BAA44A7}"/>
                  </a:ext>
                </a:extLst>
              </p:cNvPr>
              <p:cNvSpPr txBox="1"/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🧥🎧 ✅✅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2, val 75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UB=75+18=93 ⇒ tiene.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190F1751-1369-2A8B-6B41-70975BAA4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4000949A-2F64-E61D-B649-D92082963A81}"/>
                  </a:ext>
                </a:extLst>
              </p:cNvPr>
              <p:cNvSpPr txBox="1"/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5, val 40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tiene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4000949A-2F64-E61D-B649-D92082963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0D72F095-8A67-9D18-F216-32B871DAF976}"/>
                  </a:ext>
                </a:extLst>
              </p:cNvPr>
              <p:cNvSpPr txBox="1"/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7, val 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35+18+4=57 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0D72F095-8A67-9D18-F216-32B871DAF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e 37">
            <a:extLst>
              <a:ext uri="{FF2B5EF4-FFF2-40B4-BE49-F238E27FC236}">
                <a16:creationId xmlns:a16="http://schemas.microsoft.com/office/drawing/2014/main" id="{7D35A0C9-BB78-5152-85F2-C1487BA5A8A0}"/>
              </a:ext>
            </a:extLst>
          </p:cNvPr>
          <p:cNvSpPr/>
          <p:nvPr/>
        </p:nvSpPr>
        <p:spPr>
          <a:xfrm>
            <a:off x="3812492" y="303226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6BC948D3-69D7-429E-113E-FC55FEB59E63}"/>
                  </a:ext>
                </a:extLst>
              </p:cNvPr>
              <p:cNvSpPr txBox="1"/>
              <p:nvPr/>
            </p:nvSpPr>
            <p:spPr>
              <a:xfrm>
                <a:off x="4284249" y="3032261"/>
                <a:ext cx="2076715" cy="72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A2</a:t>
                </a:r>
              </a:p>
              <a:p>
                <a:pPr algn="ctr"/>
                <a:r>
                  <a:rPr lang="it-IT" sz="1000" dirty="0"/>
                  <a:t>🧥✅, 🎧🚫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5, val 40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UB=40+18+4=62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A2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6BC948D3-69D7-429E-113E-FC55FEB59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49" y="3032261"/>
                <a:ext cx="2076715" cy="726674"/>
              </a:xfrm>
              <a:prstGeom prst="rect">
                <a:avLst/>
              </a:prstGeom>
              <a:blipFill>
                <a:blip r:embed="rId8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872C74C-CA8E-1482-5A01-CEF9384EC530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872C74C-CA8E-1482-5A01-CEF9384EC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9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B510222B-9E41-C486-35D4-A51753EBDF7D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1058471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860A3-10C9-09C0-FAC3-B07B9757C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54C4A71-2C63-99FA-A2B2-1B884FCF5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950075D-3858-382F-1EDF-8DC179261C61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4B6DCA-B05A-D5CF-A0EB-4F97AA278A5B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ED8AAACA-7318-61D4-F2F4-DF3FAB549826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1160D1C-C7C4-D53C-E313-05A7EA615A38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1160D1C-C7C4-D53C-E313-05A7EA615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F3E42647-D702-2E1C-F119-135002D07176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5F715D25-0490-98DF-13F1-615B1C41918E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E0F1445D-1CFB-C71A-0117-19D358665856}"/>
              </a:ext>
            </a:extLst>
          </p:cNvPr>
          <p:cNvSpPr/>
          <p:nvPr/>
        </p:nvSpPr>
        <p:spPr>
          <a:xfrm>
            <a:off x="3078776" y="2179510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011D5E7-A7DB-9BB9-DAFA-E89EAED44963}"/>
              </a:ext>
            </a:extLst>
          </p:cNvPr>
          <p:cNvSpPr/>
          <p:nvPr/>
        </p:nvSpPr>
        <p:spPr>
          <a:xfrm>
            <a:off x="4386620" y="2206199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87C09C2-7332-0AD6-EAB4-28A53B08073F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4650545-7919-F5BF-401B-1C802088C726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6F3ACDD-CD47-C25C-E2FE-530B9FBCE8D5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2675519" y="2546377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07006AB8-18DF-63DF-3B5F-AD5348EA840F}"/>
              </a:ext>
            </a:extLst>
          </p:cNvPr>
          <p:cNvCxnSpPr>
            <a:cxnSpLocks/>
            <a:stCxn id="23" idx="5"/>
            <a:endCxn id="38" idx="0"/>
          </p:cNvCxnSpPr>
          <p:nvPr/>
        </p:nvCxnSpPr>
        <p:spPr>
          <a:xfrm>
            <a:off x="3481610" y="2546377"/>
            <a:ext cx="566857" cy="485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C984CE00-24A4-A167-E1A8-44B0899EC46C}"/>
              </a:ext>
            </a:extLst>
          </p:cNvPr>
          <p:cNvSpPr/>
          <p:nvPr/>
        </p:nvSpPr>
        <p:spPr>
          <a:xfrm>
            <a:off x="2341800" y="303226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68F49EE4-DB70-74B2-501E-719211E296B3}"/>
                  </a:ext>
                </a:extLst>
              </p:cNvPr>
              <p:cNvSpPr txBox="1"/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🧥🎧 ✅✅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2, val 75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UB=75+18=93 ⇒ tiene.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68F49EE4-DB70-74B2-501E-719211E29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8FA63C58-EA74-FEE4-C3D9-C1CF633E45A1}"/>
                  </a:ext>
                </a:extLst>
              </p:cNvPr>
              <p:cNvSpPr txBox="1"/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5, val 40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tiene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8FA63C58-EA74-FEE4-C3D9-C1CF633E4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BF9EAFB8-6CAD-02FB-01DA-3D8B7BC35B9F}"/>
                  </a:ext>
                </a:extLst>
              </p:cNvPr>
              <p:cNvSpPr txBox="1"/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7, val 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35+18+4=57 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BF9EAFB8-6CAD-02FB-01DA-3D8B7BC35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e 37">
            <a:extLst>
              <a:ext uri="{FF2B5EF4-FFF2-40B4-BE49-F238E27FC236}">
                <a16:creationId xmlns:a16="http://schemas.microsoft.com/office/drawing/2014/main" id="{5B30B08D-FC5C-2C26-E809-0AB4799AD596}"/>
              </a:ext>
            </a:extLst>
          </p:cNvPr>
          <p:cNvSpPr/>
          <p:nvPr/>
        </p:nvSpPr>
        <p:spPr>
          <a:xfrm>
            <a:off x="3812492" y="3032261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D467C553-F46C-6F0D-C269-87BA8F8DAE4C}"/>
                  </a:ext>
                </a:extLst>
              </p:cNvPr>
              <p:cNvSpPr txBox="1"/>
              <p:nvPr/>
            </p:nvSpPr>
            <p:spPr>
              <a:xfrm>
                <a:off x="4284249" y="3032261"/>
                <a:ext cx="2076715" cy="72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A2</a:t>
                </a:r>
              </a:p>
              <a:p>
                <a:pPr algn="ctr"/>
                <a:r>
                  <a:rPr lang="it-IT" sz="1000" dirty="0"/>
                  <a:t>🧥✅, 🎧🚫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5, val 40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UB=40+18+4=62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A2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D467C553-F46C-6F0D-C269-87BA8F8DA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49" y="3032261"/>
                <a:ext cx="2076715" cy="726674"/>
              </a:xfrm>
              <a:prstGeom prst="rect">
                <a:avLst/>
              </a:prstGeom>
              <a:blipFill>
                <a:blip r:embed="rId8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FC4436B-B447-B967-AC33-431337D9251A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9FC4436B-B447-B967-AC33-431337D92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9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748591-A96C-5149-5FAB-AE22BADB3307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2161246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E5AA0-11BB-14B9-CDF5-40E6E10D1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B1010B7-EB14-F2C8-A1D0-7342D79D4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EE7F484-B963-CA63-DB5D-AD28678CFD2D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306C1C5-311D-FF15-F159-17649E67F774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FAACE8F2-2372-0512-AE80-9AD5601DA598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DFA4DF0-FF4C-1C15-9E15-334B7FB8F9BE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DFA4DF0-FF4C-1C15-9E15-334B7FB8F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E4A621BE-B471-6CBE-8F68-87F8FA288701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794FE9D-A91A-2DE6-CBC4-CA1A3210D560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97C7AE7C-CE9A-33A8-0E8A-EFF90AF46F72}"/>
              </a:ext>
            </a:extLst>
          </p:cNvPr>
          <p:cNvSpPr/>
          <p:nvPr/>
        </p:nvSpPr>
        <p:spPr>
          <a:xfrm>
            <a:off x="3078776" y="2179510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2CF37044-BE0C-E589-D8C9-234DE1488DE2}"/>
              </a:ext>
            </a:extLst>
          </p:cNvPr>
          <p:cNvSpPr/>
          <p:nvPr/>
        </p:nvSpPr>
        <p:spPr>
          <a:xfrm>
            <a:off x="4386620" y="2206199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7AF604D-1B7F-9777-088B-7E1BE6AAC823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FA925D7-F8FF-5BAB-D7D9-15B476821F73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9E3F5C6-4780-0B01-4961-63A5D805AC7A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2675519" y="2546377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B7967953-ADB2-97A5-7D1B-CF94BE5D87E2}"/>
              </a:ext>
            </a:extLst>
          </p:cNvPr>
          <p:cNvCxnSpPr>
            <a:cxnSpLocks/>
            <a:stCxn id="23" idx="5"/>
            <a:endCxn id="38" idx="0"/>
          </p:cNvCxnSpPr>
          <p:nvPr/>
        </p:nvCxnSpPr>
        <p:spPr>
          <a:xfrm>
            <a:off x="3481610" y="2546377"/>
            <a:ext cx="566857" cy="485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9DBE3133-31EE-7E20-422C-F82883E16091}"/>
              </a:ext>
            </a:extLst>
          </p:cNvPr>
          <p:cNvSpPr/>
          <p:nvPr/>
        </p:nvSpPr>
        <p:spPr>
          <a:xfrm>
            <a:off x="2341800" y="303226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7C5D7C5-5073-0724-24BB-EA4A3038E629}"/>
                  </a:ext>
                </a:extLst>
              </p:cNvPr>
              <p:cNvSpPr txBox="1"/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🧥🎧 ✅✅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2, val 75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UB=75+18=93 ⇒ tiene.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27C5D7C5-5073-0724-24BB-EA4A3038E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CC6CB399-607A-3683-375E-6B378940EC9F}"/>
                  </a:ext>
                </a:extLst>
              </p:cNvPr>
              <p:cNvSpPr txBox="1"/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5, val 40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tiene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CC6CB399-607A-3683-375E-6B378940E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D74E314-669D-7BB2-78DA-EDC5ACDA36EE}"/>
                  </a:ext>
                </a:extLst>
              </p:cNvPr>
              <p:cNvSpPr txBox="1"/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7, val 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35+18+4=57 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FD74E314-669D-7BB2-78DA-EDC5ACDA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e 37">
            <a:extLst>
              <a:ext uri="{FF2B5EF4-FFF2-40B4-BE49-F238E27FC236}">
                <a16:creationId xmlns:a16="http://schemas.microsoft.com/office/drawing/2014/main" id="{C00F3723-838C-B0A7-7097-83283945B81D}"/>
              </a:ext>
            </a:extLst>
          </p:cNvPr>
          <p:cNvSpPr/>
          <p:nvPr/>
        </p:nvSpPr>
        <p:spPr>
          <a:xfrm>
            <a:off x="3812492" y="3032261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AF8F4563-9F88-1614-478D-5680BCC81B4B}"/>
                  </a:ext>
                </a:extLst>
              </p:cNvPr>
              <p:cNvSpPr txBox="1"/>
              <p:nvPr/>
            </p:nvSpPr>
            <p:spPr>
              <a:xfrm>
                <a:off x="4284249" y="3032261"/>
                <a:ext cx="2076715" cy="72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A2</a:t>
                </a:r>
              </a:p>
              <a:p>
                <a:pPr algn="ctr"/>
                <a:r>
                  <a:rPr lang="it-IT" sz="1000" dirty="0"/>
                  <a:t>🧥✅, 🎧🚫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5, val 40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UB=40+18+4=62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A2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AF8F4563-9F88-1614-478D-5680BCC81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49" y="3032261"/>
                <a:ext cx="2076715" cy="726674"/>
              </a:xfrm>
              <a:prstGeom prst="rect">
                <a:avLst/>
              </a:prstGeom>
              <a:blipFill>
                <a:blip r:embed="rId8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2C084A57-6D1A-C6B2-401B-62BD361DC391}"/>
              </a:ext>
            </a:extLst>
          </p:cNvPr>
          <p:cNvCxnSpPr>
            <a:cxnSpLocks/>
          </p:cNvCxnSpPr>
          <p:nvPr/>
        </p:nvCxnSpPr>
        <p:spPr>
          <a:xfrm flipH="1">
            <a:off x="1951464" y="3397913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56A94C42-B4E5-EB10-2CD3-5B47523C0D03}"/>
              </a:ext>
            </a:extLst>
          </p:cNvPr>
          <p:cNvCxnSpPr>
            <a:cxnSpLocks/>
          </p:cNvCxnSpPr>
          <p:nvPr/>
        </p:nvCxnSpPr>
        <p:spPr>
          <a:xfrm rot="5400000" flipH="1">
            <a:off x="2756544" y="3397913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e 42">
            <a:extLst>
              <a:ext uri="{FF2B5EF4-FFF2-40B4-BE49-F238E27FC236}">
                <a16:creationId xmlns:a16="http://schemas.microsoft.com/office/drawing/2014/main" id="{6A67256D-3F6D-671A-E7E4-5F18D7827E7B}"/>
              </a:ext>
            </a:extLst>
          </p:cNvPr>
          <p:cNvSpPr/>
          <p:nvPr/>
        </p:nvSpPr>
        <p:spPr>
          <a:xfrm>
            <a:off x="1597741" y="387275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F7E7A37D-D18C-B7D8-95BD-C4BA9557F7F4}"/>
              </a:ext>
            </a:extLst>
          </p:cNvPr>
          <p:cNvSpPr/>
          <p:nvPr/>
        </p:nvSpPr>
        <p:spPr>
          <a:xfrm>
            <a:off x="3055091" y="3885047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7240A4E-E934-B0D9-3445-E6531A5836EE}"/>
                  </a:ext>
                </a:extLst>
              </p:cNvPr>
              <p:cNvSpPr txBox="1"/>
              <p:nvPr/>
            </p:nvSpPr>
            <p:spPr>
              <a:xfrm>
                <a:off x="226464" y="4314859"/>
                <a:ext cx="235131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A1a</a:t>
                </a:r>
              </a:p>
              <a:p>
                <a:pPr algn="ctr"/>
                <a:r>
                  <a:rPr lang="it-IT" sz="1000" dirty="0"/>
                  <a:t>🧥🎧📚 ✅✅✅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n-NO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0, val 93</a:t>
                </a: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87240A4E-E934-B0D9-3445-E6531A583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64" y="4314859"/>
                <a:ext cx="2351310" cy="553998"/>
              </a:xfrm>
              <a:prstGeom prst="rect">
                <a:avLst/>
              </a:prstGeom>
              <a:blipFill>
                <a:blip r:embed="rId9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97E05536-4F12-A655-0CB6-18865EA89A8E}"/>
                  </a:ext>
                </a:extLst>
              </p:cNvPr>
              <p:cNvSpPr txBox="1"/>
              <p:nvPr/>
            </p:nvSpPr>
            <p:spPr>
              <a:xfrm>
                <a:off x="2813749" y="4239960"/>
                <a:ext cx="2869296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A1b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🧥🎧 ✅✅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2, val 75</a:t>
                </a:r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97E05536-4F12-A655-0CB6-18865EA89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49" y="4239960"/>
                <a:ext cx="2869296" cy="553998"/>
              </a:xfrm>
              <a:prstGeom prst="rect">
                <a:avLst/>
              </a:prstGeom>
              <a:blipFill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120FA7E-DBA8-BC5D-66F1-9C13C372DB18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120FA7E-DBA8-BC5D-66F1-9C13C372D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11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517017-DF29-318D-FAEA-F4F6F12E912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933787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4AA1F-1878-4276-44DC-DD77B0A66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1A1586C-D8CE-FE69-E00B-BE0F52BA7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65BDBA4-377E-D029-9FB7-EF7CA36A3401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2629F26D-33AA-7ED2-19F0-7B3936428731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808268A6-2FC0-05FD-4585-3F61AA3BB9F4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D3AC8D6-A5F0-8BF4-894C-87F88B949622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AD3AC8D6-A5F0-8BF4-894C-87F88B949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2CB45EB8-A226-148B-57CC-ADB1ED0F0585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F2200EDE-3AD3-EB85-E983-AB8A75448EA0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C1541712-56C3-48C8-E411-7967844F3B3F}"/>
              </a:ext>
            </a:extLst>
          </p:cNvPr>
          <p:cNvSpPr/>
          <p:nvPr/>
        </p:nvSpPr>
        <p:spPr>
          <a:xfrm>
            <a:off x="3078776" y="2179510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FFE4F6E8-1E45-E4CD-A997-C26DA937868E}"/>
              </a:ext>
            </a:extLst>
          </p:cNvPr>
          <p:cNvSpPr/>
          <p:nvPr/>
        </p:nvSpPr>
        <p:spPr>
          <a:xfrm>
            <a:off x="4386620" y="2206199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79BAE70-A629-793C-8B77-559ABCD7B16B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9DF85FB-E3DB-4F0C-1422-1C445647763C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596D7CC2-A510-294F-B021-667CDC89CC8A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2675519" y="2546377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F66FD22-4303-AD77-A234-657B31190E10}"/>
              </a:ext>
            </a:extLst>
          </p:cNvPr>
          <p:cNvCxnSpPr>
            <a:cxnSpLocks/>
            <a:stCxn id="23" idx="5"/>
            <a:endCxn id="38" idx="0"/>
          </p:cNvCxnSpPr>
          <p:nvPr/>
        </p:nvCxnSpPr>
        <p:spPr>
          <a:xfrm>
            <a:off x="3481610" y="2546377"/>
            <a:ext cx="566857" cy="485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D9E8171E-FB06-8BA6-0B59-546A713E8004}"/>
              </a:ext>
            </a:extLst>
          </p:cNvPr>
          <p:cNvSpPr/>
          <p:nvPr/>
        </p:nvSpPr>
        <p:spPr>
          <a:xfrm>
            <a:off x="2341800" y="303226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F7A65D0-E35F-F90A-991E-3F61951C5589}"/>
                  </a:ext>
                </a:extLst>
              </p:cNvPr>
              <p:cNvSpPr txBox="1"/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🧥🎧 ✅✅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2, val 75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UB=75+18=93 ⇒ tiene.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4F7A65D0-E35F-F90A-991E-3F61951C5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AFFD8C0F-CE7F-8EF7-9414-DA9C65843F10}"/>
                  </a:ext>
                </a:extLst>
              </p:cNvPr>
              <p:cNvSpPr txBox="1"/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5, val 40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tiene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AFFD8C0F-CE7F-8EF7-9414-DA9C6584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89966ADC-F187-9723-EF2F-1D53AA1EBCC8}"/>
                  </a:ext>
                </a:extLst>
              </p:cNvPr>
              <p:cNvSpPr txBox="1"/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7, val 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35+18+4=57 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89966ADC-F187-9723-EF2F-1D53AA1EB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e 37">
            <a:extLst>
              <a:ext uri="{FF2B5EF4-FFF2-40B4-BE49-F238E27FC236}">
                <a16:creationId xmlns:a16="http://schemas.microsoft.com/office/drawing/2014/main" id="{590CC3FD-6FF1-7C7B-E3BC-068078C74A37}"/>
              </a:ext>
            </a:extLst>
          </p:cNvPr>
          <p:cNvSpPr/>
          <p:nvPr/>
        </p:nvSpPr>
        <p:spPr>
          <a:xfrm>
            <a:off x="3812492" y="3032261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E49F8379-F780-510C-80B9-9F7568CBF1D4}"/>
                  </a:ext>
                </a:extLst>
              </p:cNvPr>
              <p:cNvSpPr txBox="1"/>
              <p:nvPr/>
            </p:nvSpPr>
            <p:spPr>
              <a:xfrm>
                <a:off x="4284249" y="3032261"/>
                <a:ext cx="2076715" cy="72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A2</a:t>
                </a:r>
              </a:p>
              <a:p>
                <a:pPr algn="ctr"/>
                <a:r>
                  <a:rPr lang="it-IT" sz="1000" dirty="0"/>
                  <a:t>🧥✅, 🎧🚫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5, val 40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UB=40+18+4=62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A2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E49F8379-F780-510C-80B9-9F7568CBF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49" y="3032261"/>
                <a:ext cx="2076715" cy="726674"/>
              </a:xfrm>
              <a:prstGeom prst="rect">
                <a:avLst/>
              </a:prstGeom>
              <a:blipFill>
                <a:blip r:embed="rId8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8FD5ED15-622E-35D5-5602-DB1A44FA0FC9}"/>
              </a:ext>
            </a:extLst>
          </p:cNvPr>
          <p:cNvCxnSpPr>
            <a:cxnSpLocks/>
          </p:cNvCxnSpPr>
          <p:nvPr/>
        </p:nvCxnSpPr>
        <p:spPr>
          <a:xfrm flipH="1">
            <a:off x="1951464" y="3397913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4AB07C5A-A72F-B0E2-B501-4AD248ADA9AE}"/>
              </a:ext>
            </a:extLst>
          </p:cNvPr>
          <p:cNvCxnSpPr>
            <a:cxnSpLocks/>
          </p:cNvCxnSpPr>
          <p:nvPr/>
        </p:nvCxnSpPr>
        <p:spPr>
          <a:xfrm rot="5400000" flipH="1">
            <a:off x="2756544" y="3397913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e 42">
            <a:extLst>
              <a:ext uri="{FF2B5EF4-FFF2-40B4-BE49-F238E27FC236}">
                <a16:creationId xmlns:a16="http://schemas.microsoft.com/office/drawing/2014/main" id="{6DE8EFFE-8D32-22FA-B353-E72DB658D012}"/>
              </a:ext>
            </a:extLst>
          </p:cNvPr>
          <p:cNvSpPr/>
          <p:nvPr/>
        </p:nvSpPr>
        <p:spPr>
          <a:xfrm>
            <a:off x="1597741" y="387275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54E4F44A-2A6B-8B0B-849A-3CA03BB323CA}"/>
              </a:ext>
            </a:extLst>
          </p:cNvPr>
          <p:cNvSpPr/>
          <p:nvPr/>
        </p:nvSpPr>
        <p:spPr>
          <a:xfrm>
            <a:off x="3055091" y="3885047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D3C3EFB2-C2C0-39C3-A62C-6DAA669CC60F}"/>
                  </a:ext>
                </a:extLst>
              </p:cNvPr>
              <p:cNvSpPr txBox="1"/>
              <p:nvPr/>
            </p:nvSpPr>
            <p:spPr>
              <a:xfrm>
                <a:off x="226464" y="4314859"/>
                <a:ext cx="235131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A1a</a:t>
                </a:r>
              </a:p>
              <a:p>
                <a:pPr algn="ctr"/>
                <a:r>
                  <a:rPr lang="it-IT" sz="1000" dirty="0"/>
                  <a:t>🧥🎧📚 ✅✅✅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n-NO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0, val 93</a:t>
                </a: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D3C3EFB2-C2C0-39C3-A62C-6DAA669CC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64" y="4314859"/>
                <a:ext cx="2351310" cy="553998"/>
              </a:xfrm>
              <a:prstGeom prst="rect">
                <a:avLst/>
              </a:prstGeom>
              <a:blipFill>
                <a:blip r:embed="rId9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6716D50E-D959-70A6-CA27-61F20F9A150F}"/>
                  </a:ext>
                </a:extLst>
              </p:cNvPr>
              <p:cNvSpPr txBox="1"/>
              <p:nvPr/>
            </p:nvSpPr>
            <p:spPr>
              <a:xfrm>
                <a:off x="2813749" y="4239960"/>
                <a:ext cx="286929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A1b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🧥🎧 ✅✅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2, val 75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40+35+4=79⇒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A1b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6716D50E-D959-70A6-CA27-61F20F9A1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49" y="4239960"/>
                <a:ext cx="2869296" cy="707886"/>
              </a:xfrm>
              <a:prstGeom prst="rect">
                <a:avLst/>
              </a:prstGeom>
              <a:blipFill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C56842F-75F2-5C0E-7A64-BB465F666417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6C56842F-75F2-5C0E-7A64-BB465F666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11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8E38AE80-6C40-D8CD-581F-6B795A9C499A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2886523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31EC6-2F6F-52EC-8F01-F545281EE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06647F0-497C-7AC4-ECE7-C62F7AAB6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410D72B-F859-A700-88AC-E62FE4FAAC6B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19EA65-B5A2-1BC5-5604-6416EABF7C60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BB626589-5BCA-8669-857C-D0891D984C99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8DF7390-13B9-F7BC-3BCE-415CEA05044D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8DF7390-13B9-F7BC-3BCE-415CEA050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90FC7BB-3EB6-9406-38C1-63E20BA4D199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CE71FAD-02E4-098A-8FA4-EBC838296714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8C5C7008-6A98-A416-8AD4-176C94E992C2}"/>
              </a:ext>
            </a:extLst>
          </p:cNvPr>
          <p:cNvSpPr/>
          <p:nvPr/>
        </p:nvSpPr>
        <p:spPr>
          <a:xfrm>
            <a:off x="3078776" y="2179510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E43CAEC-C0D4-581F-D17D-745F048618C7}"/>
              </a:ext>
            </a:extLst>
          </p:cNvPr>
          <p:cNvSpPr/>
          <p:nvPr/>
        </p:nvSpPr>
        <p:spPr>
          <a:xfrm>
            <a:off x="4386620" y="2206199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1755A09-E441-CF44-ED37-904AACC88A7C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A0933CC-177B-A531-07E6-E7E2D45F950F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2DB27934-7BAB-D348-0E16-23A04FC6CE4A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2675519" y="2546377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EEAF3BF-AD95-23AA-7E56-451F5FDD2AE8}"/>
              </a:ext>
            </a:extLst>
          </p:cNvPr>
          <p:cNvCxnSpPr>
            <a:cxnSpLocks/>
            <a:stCxn id="23" idx="5"/>
            <a:endCxn id="38" idx="0"/>
          </p:cNvCxnSpPr>
          <p:nvPr/>
        </p:nvCxnSpPr>
        <p:spPr>
          <a:xfrm>
            <a:off x="3481610" y="2546377"/>
            <a:ext cx="566857" cy="485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223BB30D-3936-4F1B-5311-258BE4229F22}"/>
              </a:ext>
            </a:extLst>
          </p:cNvPr>
          <p:cNvSpPr/>
          <p:nvPr/>
        </p:nvSpPr>
        <p:spPr>
          <a:xfrm>
            <a:off x="2341800" y="303226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8F1BC77C-9F8E-673C-0E96-D78D6574B33C}"/>
                  </a:ext>
                </a:extLst>
              </p:cNvPr>
              <p:cNvSpPr txBox="1"/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🧥🎧 ✅✅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2, val 75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UB=75+18=93 ⇒ tiene.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8F1BC77C-9F8E-673C-0E96-D78D6574B3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3222EB66-3CBB-BEED-2967-A61EC25D2E7C}"/>
                  </a:ext>
                </a:extLst>
              </p:cNvPr>
              <p:cNvSpPr txBox="1"/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5, val 40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tiene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3222EB66-3CBB-BEED-2967-A61EC25D2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5C88B79-69F0-4506-0BF2-9DED332A397A}"/>
                  </a:ext>
                </a:extLst>
              </p:cNvPr>
              <p:cNvSpPr txBox="1"/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7, val 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35+18+4=57 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55C88B79-69F0-4506-0BF2-9DED332A3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e 37">
            <a:extLst>
              <a:ext uri="{FF2B5EF4-FFF2-40B4-BE49-F238E27FC236}">
                <a16:creationId xmlns:a16="http://schemas.microsoft.com/office/drawing/2014/main" id="{2A402314-B670-CBBE-6B5F-E54B970A339A}"/>
              </a:ext>
            </a:extLst>
          </p:cNvPr>
          <p:cNvSpPr/>
          <p:nvPr/>
        </p:nvSpPr>
        <p:spPr>
          <a:xfrm>
            <a:off x="3812492" y="3032261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129ECEF-44C0-7FBB-FA1B-023B0B39DC11}"/>
                  </a:ext>
                </a:extLst>
              </p:cNvPr>
              <p:cNvSpPr txBox="1"/>
              <p:nvPr/>
            </p:nvSpPr>
            <p:spPr>
              <a:xfrm>
                <a:off x="4284249" y="3032261"/>
                <a:ext cx="2076715" cy="72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A2</a:t>
                </a:r>
              </a:p>
              <a:p>
                <a:pPr algn="ctr"/>
                <a:r>
                  <a:rPr lang="it-IT" sz="1000" dirty="0"/>
                  <a:t>🧥✅, 🎧🚫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5, val 40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UB=40+18+4=62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A2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129ECEF-44C0-7FBB-FA1B-023B0B39D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49" y="3032261"/>
                <a:ext cx="2076715" cy="726674"/>
              </a:xfrm>
              <a:prstGeom prst="rect">
                <a:avLst/>
              </a:prstGeom>
              <a:blipFill>
                <a:blip r:embed="rId8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CC5DDCD6-5986-D5E4-94AF-8A035CF97574}"/>
              </a:ext>
            </a:extLst>
          </p:cNvPr>
          <p:cNvCxnSpPr>
            <a:cxnSpLocks/>
          </p:cNvCxnSpPr>
          <p:nvPr/>
        </p:nvCxnSpPr>
        <p:spPr>
          <a:xfrm flipH="1">
            <a:off x="1951464" y="3397913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B40C1227-426C-9781-D177-E19F1C757D52}"/>
              </a:ext>
            </a:extLst>
          </p:cNvPr>
          <p:cNvCxnSpPr>
            <a:cxnSpLocks/>
          </p:cNvCxnSpPr>
          <p:nvPr/>
        </p:nvCxnSpPr>
        <p:spPr>
          <a:xfrm rot="5400000" flipH="1">
            <a:off x="2756544" y="3397913"/>
            <a:ext cx="472372" cy="4969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e 42">
            <a:extLst>
              <a:ext uri="{FF2B5EF4-FFF2-40B4-BE49-F238E27FC236}">
                <a16:creationId xmlns:a16="http://schemas.microsoft.com/office/drawing/2014/main" id="{BFB0F61D-8175-46AF-EFC8-F17C3AC12CFE}"/>
              </a:ext>
            </a:extLst>
          </p:cNvPr>
          <p:cNvSpPr/>
          <p:nvPr/>
        </p:nvSpPr>
        <p:spPr>
          <a:xfrm>
            <a:off x="1597741" y="387275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AEF927AC-7680-6697-3D2A-B79FC1FE2427}"/>
              </a:ext>
            </a:extLst>
          </p:cNvPr>
          <p:cNvSpPr/>
          <p:nvPr/>
        </p:nvSpPr>
        <p:spPr>
          <a:xfrm>
            <a:off x="3055091" y="3885047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557D9BF3-7EA3-31C9-11F5-769E4C43C6A3}"/>
                  </a:ext>
                </a:extLst>
              </p:cNvPr>
              <p:cNvSpPr txBox="1"/>
              <p:nvPr/>
            </p:nvSpPr>
            <p:spPr>
              <a:xfrm>
                <a:off x="226464" y="4314859"/>
                <a:ext cx="235131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A1a</a:t>
                </a:r>
              </a:p>
              <a:p>
                <a:pPr algn="ctr"/>
                <a:r>
                  <a:rPr lang="it-IT" sz="1000" dirty="0"/>
                  <a:t>🧥🎧📚 ✅✅✅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n-NO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0, val 93</a:t>
                </a: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557D9BF3-7EA3-31C9-11F5-769E4C43C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64" y="4314859"/>
                <a:ext cx="2351310" cy="553998"/>
              </a:xfrm>
              <a:prstGeom prst="rect">
                <a:avLst/>
              </a:prstGeom>
              <a:blipFill>
                <a:blip r:embed="rId9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E5E45949-9233-D973-9C5D-451FF45D863B}"/>
                  </a:ext>
                </a:extLst>
              </p:cNvPr>
              <p:cNvSpPr txBox="1"/>
              <p:nvPr/>
            </p:nvSpPr>
            <p:spPr>
              <a:xfrm>
                <a:off x="2813749" y="4239960"/>
                <a:ext cx="286929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A1b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🧥🎧 ✅✅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2, val 75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40+35+4=789⇒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A1b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E5E45949-9233-D973-9C5D-451FF45D8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49" y="4239960"/>
                <a:ext cx="2869296" cy="707886"/>
              </a:xfrm>
              <a:prstGeom prst="rect">
                <a:avLst/>
              </a:prstGeom>
              <a:blipFill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04CFB40-E833-6EC3-6DB8-BE67CFCD4050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B04CFB40-E833-6EC3-6DB8-BE67CFCD4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11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E9CF18-3011-4EBD-1597-44E7412E4093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r>
              <a:rPr lang="en-US" b="1" dirty="0">
                <a:solidFill>
                  <a:srgbClr val="CC6600"/>
                </a:solidFill>
              </a:rPr>
              <a:t> – Knapsack Problem</a:t>
            </a:r>
          </a:p>
        </p:txBody>
      </p:sp>
    </p:spTree>
    <p:extLst>
      <p:ext uri="{BB962C8B-B14F-4D97-AF65-F5344CB8AC3E}">
        <p14:creationId xmlns:p14="http://schemas.microsoft.com/office/powerpoint/2010/main" val="1275556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05319-495E-8FEE-B8FF-2A29BEC73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15326C-3F93-83F8-A552-508052995905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Esempio</a:t>
            </a: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CBDD702-B108-81C8-7E26-36CEFDD2C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65167FF2-C45C-5DAC-1D7E-1AF75039AA12}"/>
              </a:ext>
            </a:extLst>
          </p:cNvPr>
          <p:cNvGraphicFramePr>
            <a:graphicFrameLocks noGrp="1"/>
          </p:cNvGraphicFramePr>
          <p:nvPr/>
        </p:nvGraphicFramePr>
        <p:xfrm>
          <a:off x="7976675" y="235538"/>
          <a:ext cx="3891116" cy="1512548"/>
        </p:xfrm>
        <a:graphic>
          <a:graphicData uri="http://schemas.openxmlformats.org/drawingml/2006/table">
            <a:tbl>
              <a:tblPr/>
              <a:tblGrid>
                <a:gridCol w="972779">
                  <a:extLst>
                    <a:ext uri="{9D8B030D-6E8A-4147-A177-3AD203B41FA5}">
                      <a16:colId xmlns:a16="http://schemas.microsoft.com/office/drawing/2014/main" val="397482428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1714282806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851744872"/>
                    </a:ext>
                  </a:extLst>
                </a:gridCol>
                <a:gridCol w="972779">
                  <a:extLst>
                    <a:ext uri="{9D8B030D-6E8A-4147-A177-3AD203B41FA5}">
                      <a16:colId xmlns:a16="http://schemas.microsoft.com/office/drawing/2014/main" val="3012418440"/>
                    </a:ext>
                  </a:extLst>
                </a:gridCol>
              </a:tblGrid>
              <a:tr h="27145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Oggetto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Valore (€)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Peso (kg)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Rapporto (v/w)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327584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🧥 Giacca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968735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🎧 Cuffie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345922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📚 Libro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9.0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67920"/>
                  </a:ext>
                </a:extLst>
              </a:tr>
              <a:tr h="2714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🍫 Snack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137713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F23D9D-49F8-7C03-340A-2078358412E8}"/>
              </a:ext>
            </a:extLst>
          </p:cNvPr>
          <p:cNvSpPr txBox="1"/>
          <p:nvPr/>
        </p:nvSpPr>
        <p:spPr>
          <a:xfrm>
            <a:off x="7976675" y="1748086"/>
            <a:ext cx="28095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Capacità massima: 7 kg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0EC95C4B-6748-93C5-5403-A48C7B4B0FB1}"/>
              </a:ext>
            </a:extLst>
          </p:cNvPr>
          <p:cNvSpPr/>
          <p:nvPr/>
        </p:nvSpPr>
        <p:spPr>
          <a:xfrm>
            <a:off x="3743377" y="1541485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A814BFF-6256-3AA4-148F-8821764DB48D}"/>
                  </a:ext>
                </a:extLst>
              </p:cNvPr>
              <p:cNvSpPr txBox="1"/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radice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 residua 7, valore 0.</a:t>
                </a:r>
                <a:b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0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𝑈𝐵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100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7A814BFF-6256-3AA4-148F-8821764DB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713" y="853401"/>
                <a:ext cx="203527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8E3DC92-D105-0ECE-F2ED-607C0158A9F9}"/>
              </a:ext>
            </a:extLst>
          </p:cNvPr>
          <p:cNvCxnSpPr>
            <a:cxnSpLocks/>
            <a:stCxn id="5" idx="3"/>
          </p:cNvCxnSpPr>
          <p:nvPr/>
        </p:nvCxnSpPr>
        <p:spPr>
          <a:xfrm flipH="1">
            <a:off x="3451123" y="1908352"/>
            <a:ext cx="361369" cy="32357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D7D02FED-DE6B-BE44-3267-03191B0459B6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4146211" y="1908352"/>
            <a:ext cx="361369" cy="3235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Ovale 22">
            <a:extLst>
              <a:ext uri="{FF2B5EF4-FFF2-40B4-BE49-F238E27FC236}">
                <a16:creationId xmlns:a16="http://schemas.microsoft.com/office/drawing/2014/main" id="{9B5A58BD-B5D7-6A3F-2AEB-0A25AA194F94}"/>
              </a:ext>
            </a:extLst>
          </p:cNvPr>
          <p:cNvSpPr/>
          <p:nvPr/>
        </p:nvSpPr>
        <p:spPr>
          <a:xfrm>
            <a:off x="3078776" y="2179510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A39EC312-2011-1A77-2323-11C54FA770BB}"/>
              </a:ext>
            </a:extLst>
          </p:cNvPr>
          <p:cNvSpPr/>
          <p:nvPr/>
        </p:nvSpPr>
        <p:spPr>
          <a:xfrm>
            <a:off x="4386620" y="2206199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B3EBA89-D9FD-9EE0-66E9-989CBF3E0345}"/>
              </a:ext>
            </a:extLst>
          </p:cNvPr>
          <p:cNvSpPr txBox="1"/>
          <p:nvPr/>
        </p:nvSpPr>
        <p:spPr>
          <a:xfrm>
            <a:off x="2813749" y="1520938"/>
            <a:ext cx="8423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A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1 ✅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0902066-922B-A834-ED2B-687CFE29BC20}"/>
              </a:ext>
            </a:extLst>
          </p:cNvPr>
          <p:cNvSpPr txBox="1"/>
          <p:nvPr/>
        </p:nvSpPr>
        <p:spPr>
          <a:xfrm>
            <a:off x="4146211" y="1518555"/>
            <a:ext cx="11328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Ramo B</a:t>
            </a:r>
          </a:p>
          <a:p>
            <a:pPr algn="ctr"/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🧥 = 0 🚫</a:t>
            </a:r>
            <a:endParaRPr lang="it-IT" sz="1000" b="1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12897B0-7BFF-AD98-1540-B1B1D3334695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2675519" y="2546377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AAA0FCB3-5635-C47A-E52E-74E75176EF05}"/>
              </a:ext>
            </a:extLst>
          </p:cNvPr>
          <p:cNvCxnSpPr>
            <a:cxnSpLocks/>
            <a:stCxn id="23" idx="5"/>
            <a:endCxn id="38" idx="0"/>
          </p:cNvCxnSpPr>
          <p:nvPr/>
        </p:nvCxnSpPr>
        <p:spPr>
          <a:xfrm>
            <a:off x="3481610" y="2546377"/>
            <a:ext cx="566857" cy="4858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84EB737E-BF52-32DB-CE7D-012D6F9CD3A6}"/>
              </a:ext>
            </a:extLst>
          </p:cNvPr>
          <p:cNvSpPr/>
          <p:nvPr/>
        </p:nvSpPr>
        <p:spPr>
          <a:xfrm>
            <a:off x="2341800" y="303226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8EFBAD55-B114-D46C-EDA7-0D03E9F96031}"/>
                  </a:ext>
                </a:extLst>
              </p:cNvPr>
              <p:cNvSpPr txBox="1"/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🧥🎧 ✅✅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2, val 75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UB=75+18=93 ⇒ tiene.</a:t>
                </a:r>
              </a:p>
            </p:txBody>
          </p:sp>
        </mc:Choice>
        <mc:Fallback xmlns="">
          <p:sp>
            <p:nvSpPr>
              <p:cNvPr id="21" name="CasellaDiTesto 20">
                <a:extLst>
                  <a:ext uri="{FF2B5EF4-FFF2-40B4-BE49-F238E27FC236}">
                    <a16:creationId xmlns:a16="http://schemas.microsoft.com/office/drawing/2014/main" id="{8EFBAD55-B114-D46C-EDA7-0D03E9F96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9" y="2919869"/>
                <a:ext cx="2076715" cy="707886"/>
              </a:xfrm>
              <a:prstGeom prst="rect">
                <a:avLst/>
              </a:prstGeom>
              <a:blipFill>
                <a:blip r:embed="rId5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BAA3BD1B-512B-9376-C568-6212353873E2}"/>
                  </a:ext>
                </a:extLst>
              </p:cNvPr>
              <p:cNvSpPr txBox="1"/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cap 5, val 40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93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tiene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BAA3BD1B-512B-9376-C568-621235387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64" y="2145146"/>
                <a:ext cx="2566219" cy="401231"/>
              </a:xfrm>
              <a:prstGeom prst="rect">
                <a:avLst/>
              </a:prstGeom>
              <a:blipFill>
                <a:blip r:embed="rId6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BADAC5D3-F7D2-B9CF-746E-A87E7CFE2E0F}"/>
                  </a:ext>
                </a:extLst>
              </p:cNvPr>
              <p:cNvSpPr txBox="1"/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0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0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7, val 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35+18+4=</a:t>
                </a:r>
                <a:r>
                  <a:rPr lang="it-IT" sz="1000" dirty="0">
                    <a:solidFill>
                      <a:srgbClr val="FF0000"/>
                    </a:solidFill>
                    <a:latin typeface="Bierstadt" panose="020B0004020202020204" pitchFamily="34" charset="0"/>
                  </a:rPr>
                  <a:t>57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CasellaDiTesto 36">
                <a:extLst>
                  <a:ext uri="{FF2B5EF4-FFF2-40B4-BE49-F238E27FC236}">
                    <a16:creationId xmlns:a16="http://schemas.microsoft.com/office/drawing/2014/main" id="{BADAC5D3-F7D2-B9CF-746E-A87E7CFE2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991" y="2214679"/>
                <a:ext cx="2615381" cy="400110"/>
              </a:xfrm>
              <a:prstGeom prst="rect">
                <a:avLst/>
              </a:prstGeom>
              <a:blipFill>
                <a:blip r:embed="rId7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e 37">
            <a:extLst>
              <a:ext uri="{FF2B5EF4-FFF2-40B4-BE49-F238E27FC236}">
                <a16:creationId xmlns:a16="http://schemas.microsoft.com/office/drawing/2014/main" id="{763B2909-36BA-706A-6042-BFFEEB419EFE}"/>
              </a:ext>
            </a:extLst>
          </p:cNvPr>
          <p:cNvSpPr/>
          <p:nvPr/>
        </p:nvSpPr>
        <p:spPr>
          <a:xfrm>
            <a:off x="3812492" y="3032261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AA4588C7-DEFE-8AB3-9C63-A298E7DF8E39}"/>
                  </a:ext>
                </a:extLst>
              </p:cNvPr>
              <p:cNvSpPr txBox="1"/>
              <p:nvPr/>
            </p:nvSpPr>
            <p:spPr>
              <a:xfrm>
                <a:off x="4284249" y="3032261"/>
                <a:ext cx="2076715" cy="726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A2</a:t>
                </a:r>
              </a:p>
              <a:p>
                <a:pPr algn="ctr"/>
                <a:r>
                  <a:rPr lang="it-IT" sz="1000" dirty="0"/>
                  <a:t>🧥✅, 🎧🚫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5, val 40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UB=40+18+4=</a:t>
                </a:r>
                <a:r>
                  <a:rPr lang="it-IT" sz="1000" dirty="0">
                    <a:solidFill>
                      <a:srgbClr val="FF0000"/>
                    </a:solidFill>
                    <a:latin typeface="Bierstadt" panose="020B0004020202020204" pitchFamily="34" charset="0"/>
                  </a:rPr>
                  <a:t>62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⇒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A2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AA4588C7-DEFE-8AB3-9C63-A298E7DF8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249" y="3032261"/>
                <a:ext cx="2076715" cy="726674"/>
              </a:xfrm>
              <a:prstGeom prst="rect">
                <a:avLst/>
              </a:prstGeom>
              <a:blipFill>
                <a:blip r:embed="rId8"/>
                <a:stretch>
                  <a:fillRect b="-8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F73E1D71-D9EF-8C27-8F66-858E931870C6}"/>
              </a:ext>
            </a:extLst>
          </p:cNvPr>
          <p:cNvCxnSpPr>
            <a:cxnSpLocks/>
          </p:cNvCxnSpPr>
          <p:nvPr/>
        </p:nvCxnSpPr>
        <p:spPr>
          <a:xfrm flipH="1">
            <a:off x="1951464" y="3397913"/>
            <a:ext cx="472372" cy="49696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8B97961A-C41C-70C3-CCA0-125FCF84CDD4}"/>
              </a:ext>
            </a:extLst>
          </p:cNvPr>
          <p:cNvCxnSpPr>
            <a:cxnSpLocks/>
          </p:cNvCxnSpPr>
          <p:nvPr/>
        </p:nvCxnSpPr>
        <p:spPr>
          <a:xfrm rot="5400000" flipH="1">
            <a:off x="2756544" y="3397913"/>
            <a:ext cx="472372" cy="4969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e 42">
            <a:extLst>
              <a:ext uri="{FF2B5EF4-FFF2-40B4-BE49-F238E27FC236}">
                <a16:creationId xmlns:a16="http://schemas.microsoft.com/office/drawing/2014/main" id="{FCA79026-CB1B-7AC6-810E-7C8EB387CB08}"/>
              </a:ext>
            </a:extLst>
          </p:cNvPr>
          <p:cNvSpPr/>
          <p:nvPr/>
        </p:nvSpPr>
        <p:spPr>
          <a:xfrm>
            <a:off x="1597741" y="3872751"/>
            <a:ext cx="471949" cy="429812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02E69192-3225-6C72-6857-80281A1F20C7}"/>
              </a:ext>
            </a:extLst>
          </p:cNvPr>
          <p:cNvSpPr/>
          <p:nvPr/>
        </p:nvSpPr>
        <p:spPr>
          <a:xfrm>
            <a:off x="3055091" y="3885047"/>
            <a:ext cx="471949" cy="4298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5AF77A4B-E0D2-3483-5440-61C9408ADC75}"/>
                  </a:ext>
                </a:extLst>
              </p:cNvPr>
              <p:cNvSpPr txBox="1"/>
              <p:nvPr/>
            </p:nvSpPr>
            <p:spPr>
              <a:xfrm>
                <a:off x="226464" y="4314859"/>
                <a:ext cx="2351310" cy="553998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A1a</a:t>
                </a:r>
              </a:p>
              <a:p>
                <a:pPr algn="ctr"/>
                <a:r>
                  <a:rPr lang="it-IT" sz="1000" dirty="0"/>
                  <a:t>🧥🎧📚 ✅✅✅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n-NO" sz="1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0, val 93</a:t>
                </a:r>
              </a:p>
            </p:txBody>
          </p:sp>
        </mc:Choice>
        <mc:Fallback xmlns=""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5AF77A4B-E0D2-3483-5440-61C9408AD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64" y="4314859"/>
                <a:ext cx="2351310" cy="553998"/>
              </a:xfrm>
              <a:prstGeom prst="rect">
                <a:avLst/>
              </a:prstGeom>
              <a:blipFill>
                <a:blip r:embed="rId9"/>
                <a:stretch>
                  <a:fillRect b="-1042"/>
                </a:stretch>
              </a:blipFill>
              <a:ln w="28575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FBBD13D5-3594-7007-358E-363D136FC715}"/>
                  </a:ext>
                </a:extLst>
              </p:cNvPr>
              <p:cNvSpPr txBox="1"/>
              <p:nvPr/>
            </p:nvSpPr>
            <p:spPr>
              <a:xfrm>
                <a:off x="2813749" y="4239960"/>
                <a:ext cx="286929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Nodo A1b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🧥🎧 ✅✅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nn-NO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	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​=</m:t>
                    </m:r>
                    <m:r>
                      <a:rPr lang="it-IT" sz="10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n-NO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cap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2, val 75</a:t>
                </a:r>
              </a:p>
              <a:p>
                <a:pPr algn="ctr"/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UB = 40+35+4=</a:t>
                </a:r>
                <a:r>
                  <a:rPr lang="it-IT" sz="1000" dirty="0">
                    <a:solidFill>
                      <a:srgbClr val="FF0000"/>
                    </a:solidFill>
                    <a:latin typeface="Bierstadt" panose="020B0004020202020204" pitchFamily="34" charset="0"/>
                  </a:rPr>
                  <a:t>79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it-IT" sz="1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𝑈𝐵</m:t>
                    </m:r>
                    <m:r>
                      <a:rPr lang="it-IT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ar-AE" sz="1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10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93</m:t>
                        </m:r>
                      </m:e>
                    </m:d>
                  </m:oMath>
                </a14:m>
                <a:r>
                  <a:rPr lang="ar-AE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⇒ </a:t>
                </a:r>
                <a:r>
                  <a:rPr lang="it-IT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 A1b</a:t>
                </a:r>
                <a:endParaRPr lang="it-IT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FBBD13D5-3594-7007-358E-363D136FC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749" y="4239960"/>
                <a:ext cx="2869296" cy="707886"/>
              </a:xfrm>
              <a:prstGeom prst="rect">
                <a:avLst/>
              </a:prstGeom>
              <a:blipFill>
                <a:blip r:embed="rId10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7EA8607-4C55-A16D-6971-7C3241A1C0B4}"/>
                  </a:ext>
                </a:extLst>
              </p:cNvPr>
              <p:cNvSpPr txBox="1"/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Obiettivo: </a:t>
                </a:r>
                <a:r>
                  <a:rPr lang="it-IT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massimizzare il valore totale</a:t>
                </a:r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senza superare i 7 kg: </a:t>
                </a:r>
                <a:endParaRPr lang="it-IT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12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nary>
                          <m:naryPr>
                            <m:chr m:val="∑"/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it-IT" sz="12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 soggetto a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it-IT" sz="12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628650" lvl="1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it-IT" sz="12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it-I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prendo l’oggetto, </a:t>
                </a:r>
              </a:p>
              <a:p>
                <a:pPr marL="1085850" lvl="2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 non prendo l’oggetto.</a:t>
                </a: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7EA8607-4C55-A16D-6971-7C3241A1C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35" y="2008805"/>
                <a:ext cx="3891116" cy="1201034"/>
              </a:xfrm>
              <a:prstGeom prst="rect">
                <a:avLst/>
              </a:prstGeom>
              <a:blipFill>
                <a:blip r:embed="rId11"/>
                <a:stretch>
                  <a:fillRect t="-508" b="-304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7EDDD2D-CD61-3CAC-C1BD-74A229D801AB}"/>
                  </a:ext>
                </a:extLst>
              </p:cNvPr>
              <p:cNvSpPr txBox="1"/>
              <p:nvPr/>
            </p:nvSpPr>
            <p:spPr>
              <a:xfrm>
                <a:off x="391774" y="5337062"/>
                <a:ext cx="437200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Soluzione ottima</a:t>
                </a: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4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4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40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ar-AE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ar-AE" sz="1400" b="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  </m:t>
                    </m:r>
                    <m:sSub>
                      <m:sSubPr>
                        <m:ctrlPr>
                          <a:rPr lang="ar-AE" sz="14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400" b="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1400" b="0" i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ar-AE" sz="14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400" b="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br>
                  <a:rPr lang="ar-AE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</a:br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Valore </a:t>
                </a:r>
                <a14:m>
                  <m:oMath xmlns:m="http://schemas.openxmlformats.org/officeDocument/2006/math">
                    <m:r>
                      <a: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40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18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1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𝟗𝟑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Peso </a:t>
                </a:r>
                <a14:m>
                  <m:oMath xmlns:m="http://schemas.openxmlformats.org/officeDocument/2006/math">
                    <m:r>
                      <a:rPr lang="it-IT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i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it-IT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7EDDD2D-CD61-3CAC-C1BD-74A229D80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74" y="5337062"/>
                <a:ext cx="4372000" cy="738664"/>
              </a:xfrm>
              <a:prstGeom prst="rect">
                <a:avLst/>
              </a:prstGeom>
              <a:blipFill>
                <a:blip r:embed="rId12"/>
                <a:stretch>
                  <a:fillRect l="-418" t="-826" b="-82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5369348-8717-9D11-0EE0-9A4354F33761}"/>
              </a:ext>
            </a:extLst>
          </p:cNvPr>
          <p:cNvSpPr txBox="1"/>
          <p:nvPr/>
        </p:nvSpPr>
        <p:spPr>
          <a:xfrm>
            <a:off x="7396859" y="5706394"/>
            <a:ext cx="4403367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N.M. – Non migliorante: nodo A2</a:t>
            </a:r>
            <a:b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S.A. – Soluzione ammissibile: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Nodo A1a</a:t>
            </a:r>
            <a:b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N.A. – Non ammissibile: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🧥🎧📚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🍫 (peso &gt; 7 kg)</a:t>
            </a:r>
          </a:p>
        </p:txBody>
      </p:sp>
    </p:spTree>
    <p:extLst>
      <p:ext uri="{BB962C8B-B14F-4D97-AF65-F5344CB8AC3E}">
        <p14:creationId xmlns:p14="http://schemas.microsoft.com/office/powerpoint/2010/main" val="2332714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A76AA-F7D6-8D06-39AF-81AB49A88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57B78E-6AF7-6119-B3EE-52CEED166F98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Strategie di esplorazione dell’albero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230159-9869-C4BF-329D-066081786BD3}"/>
              </a:ext>
            </a:extLst>
          </p:cNvPr>
          <p:cNvSpPr txBox="1"/>
          <p:nvPr/>
        </p:nvSpPr>
        <p:spPr>
          <a:xfrm>
            <a:off x="603369" y="1046264"/>
            <a:ext cx="66233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Quando nell’albero ci sono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più nodi ancora aperti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bisogna decidere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quale esplorare per primo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scelta dell’ordine di esplorazione influenza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velocità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con cui si trova la soluzione ottima 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l’efficienza complessiva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del metodo, ma non la soluzione finale (che rimane sempre ottima)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Depth First (DFS)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Segue un ramo fino in fondo prima di tornare indietro.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Rischia di esplorare zone poco promettenti.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Best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Bound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First (Best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Node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Sceglie sempre il nodo con il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bound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più promettente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Richiede più memoria (molti nodi aperti).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Strategia Mista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Combina le due: prima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DFS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(per trovare una buona soluzione), poi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Best </a:t>
            </a: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Bound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(per migliorare e potare).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E60F8AC-B1F0-4D48-EE45-CF023F1D3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pic>
        <p:nvPicPr>
          <p:cNvPr id="13314" name="Picture 2" descr="Treasure Map With Compass Monotone Icon In Powerpoint Pptx Png And Editable  Eps Format PPT Slide">
            <a:extLst>
              <a:ext uri="{FF2B5EF4-FFF2-40B4-BE49-F238E27FC236}">
                <a16:creationId xmlns:a16="http://schemas.microsoft.com/office/drawing/2014/main" id="{A744B5AB-C878-D90B-91AC-EED841355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5" t="16775" r="26532" b="4373"/>
          <a:stretch>
            <a:fillRect/>
          </a:stretch>
        </p:blipFill>
        <p:spPr bwMode="auto">
          <a:xfrm>
            <a:off x="7633434" y="1703439"/>
            <a:ext cx="3955410" cy="386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BA08A-FCF8-D648-2459-5B5C5D9D1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1547FF1-65D8-4D07-13D0-49F6EF75C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53F1764-B752-7CF7-719B-CA24CE809B88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  <a:latin typeface="Bierstadt" panose="020B0004020202020204" pitchFamily="34" charset="0"/>
              </a:rPr>
              <a:t>Il metodo più semplice: la ricerca esaustiva (Brute Force)</a:t>
            </a:r>
            <a:endParaRPr lang="it-IT" b="1" dirty="0">
              <a:solidFill>
                <a:srgbClr val="CC6600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35DC2CC-A5A1-8884-3AB3-1C1105119721}"/>
              </a:ext>
            </a:extLst>
          </p:cNvPr>
          <p:cNvSpPr txBox="1"/>
          <p:nvPr/>
        </p:nvSpPr>
        <p:spPr>
          <a:xfrm>
            <a:off x="629264" y="864843"/>
            <a:ext cx="477847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modo più diretto per sapere se una soluzione è ottima è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esplorare tutto lo spazio di ricerca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ricerca esaustiva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prova </a:t>
            </a:r>
            <a:r>
              <a:rPr lang="it-IT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tutte le combinazioni possibili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valuta ogni soluzione e sceglie la migliore.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È un metodo 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semplice ma costoso</a:t>
            </a:r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: garantisce l’ottimo, ma diventa rapidamente impraticabile quando il numero di soluzioni cresce.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3CCDB56-48D5-C510-CBA9-437BCDE94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483" y="4186685"/>
            <a:ext cx="4255639" cy="2127820"/>
          </a:xfrm>
          <a:prstGeom prst="round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06FFA11-2A6A-A596-9C5B-0DDF602AE0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73"/>
          <a:stretch>
            <a:fillRect/>
          </a:stretch>
        </p:blipFill>
        <p:spPr bwMode="auto">
          <a:xfrm>
            <a:off x="7000568" y="864843"/>
            <a:ext cx="3569109" cy="29780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8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59B82-8CBE-2398-F6B2-D3D321605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0C8D44-AE7D-E277-4CD3-261D76CFD1FD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6600"/>
                </a:solidFill>
              </a:rPr>
              <a:t>Constraint programming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E9BB31A-7A9C-A343-1776-4B1804C72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5F29010-4667-2400-7D38-835970ECE900}"/>
              </a:ext>
            </a:extLst>
          </p:cNvPr>
          <p:cNvSpPr txBox="1"/>
          <p:nvPr/>
        </p:nvSpPr>
        <p:spPr>
          <a:xfrm>
            <a:off x="678425" y="850771"/>
            <a:ext cx="5712542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Constraint</a:t>
            </a: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Programming (CP) si basa su un principio semplice ma potente: </a:t>
            </a:r>
            <a:r>
              <a:rPr lang="it-IT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Invece di esplorare tutte le combinazioni, restringo progressivamente lo spazio delle soluzioni eliminando quelle che violano i vincoli.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 altre parole…il CP non cerca a caso, ma ragiona sui vincoli del problema, riducendo lo spazio di ricerca finché rimangono solo le soluzioni valide (e tra queste, eventualmente, l’ottima).</a:t>
            </a:r>
          </a:p>
        </p:txBody>
      </p:sp>
      <p:pic>
        <p:nvPicPr>
          <p:cNvPr id="17410" name="Picture 2" descr="Principles of constraint programming | Semantic Scholar">
            <a:extLst>
              <a:ext uri="{FF2B5EF4-FFF2-40B4-BE49-F238E27FC236}">
                <a16:creationId xmlns:a16="http://schemas.microsoft.com/office/drawing/2014/main" id="{85E4CE2C-1795-A1E3-D38B-10F550E25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361" y="335639"/>
            <a:ext cx="3677266" cy="30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73DAFF1E-67B6-8C82-1DF7-797A808C0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231" y="4003790"/>
            <a:ext cx="4857853" cy="25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93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861E7-1283-18A3-C32B-61CE300FA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815E68-C364-3364-5D58-55CFC784E2F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Formulazione</a:t>
            </a:r>
            <a:r>
              <a:rPr lang="en-US" b="1" dirty="0">
                <a:solidFill>
                  <a:srgbClr val="CC6600"/>
                </a:solidFill>
              </a:rPr>
              <a:t> </a:t>
            </a:r>
            <a:r>
              <a:rPr lang="en-US" b="1" dirty="0" err="1">
                <a:solidFill>
                  <a:srgbClr val="CC6600"/>
                </a:solidFill>
              </a:rPr>
              <a:t>matematica</a:t>
            </a:r>
            <a:r>
              <a:rPr lang="en-US" b="1" dirty="0">
                <a:solidFill>
                  <a:srgbClr val="CC6600"/>
                </a:solidFill>
              </a:rPr>
              <a:t> del constraint programming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052B68D-FF00-2AE2-FDBF-00F262064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27A8341-7C2B-25C6-7D49-9D07F13EB259}"/>
                  </a:ext>
                </a:extLst>
              </p:cNvPr>
              <p:cNvSpPr txBox="1"/>
              <p:nvPr/>
            </p:nvSpPr>
            <p:spPr>
              <a:xfrm>
                <a:off x="698090" y="1052051"/>
                <a:ext cx="10562401" cy="50728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Un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problema di </a:t>
                </a:r>
                <a:r>
                  <a:rPr lang="it-IT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Constraint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Satisfaction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(CSP)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definito da una terna:</a:t>
                </a:r>
              </a:p>
              <a:p>
                <a:pPr>
                  <a:lnSpc>
                    <a:spcPct val="150000"/>
                  </a:lnSpc>
                </a:pPr>
                <a:endParaRPr lang="it-IT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it-IT" i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sepChr m:val=","/>
                          <m:ctrlPr>
                            <a:rPr lang="ar-AE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ar-AE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ar-AE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e>
                          <m:r>
                            <m:rPr>
                              <m:sty m:val="p"/>
                            </m:rPr>
                            <a:rPr lang="ar-AE" i="0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</m:oMath>
                  </m:oMathPara>
                </a14:m>
                <a:endParaRPr lang="ar-A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dove: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it-IT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ar-AE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  <m:e>
                        <m:r>
                          <a:rPr lang="ar-AE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l’insieme delle variabili 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del problema, cioè gli elementi di cui vogliamo determinare il valore (le celle di un Sudoku, i nodi di un grafo, gli orari in una pianificazione).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𝐃</m:t>
                    </m:r>
                    <m:r>
                      <a:rPr lang="it-IT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ar-AE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b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b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  <m:e>
                        <m:r>
                          <a:rPr lang="ar-AE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𝐃</m:t>
                            </m:r>
                          </m:e>
                          <m:sub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𝐧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l’insieme dei domini 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di ciascuna variabile.  Ogni variabile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può assumere un valore tra quelli del proprio dominio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ar-AE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rosso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verde</m:t>
                        </m:r>
                      </m:e>
                      <m:e>
                        <m:r>
                          <m:rPr>
                            <m:sty m:val="p"/>
                          </m:rPr>
                          <a:rPr lang="it-IT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blu</m:t>
                        </m:r>
                      </m:e>
                    </m:d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nel problema di colorazione di un grafo, oppure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ar-AE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e>
                        <m: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e>
                        <m: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e>
                        <m: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e>
                        <m: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e>
                        <m: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e>
                        <m: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in un Sudoku).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𝐂</m:t>
                    </m:r>
                    <m:r>
                      <a:rPr lang="it-IT" b="1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,"/>
                        <m:ctrlPr>
                          <a:rPr lang="ar-AE" b="1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ar-AE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  <m:e>
                        <m:r>
                          <a:rPr lang="ar-AE" b="1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  <m:e>
                        <m:sSub>
                          <m:sSubPr>
                            <m:ctrlPr>
                              <a:rPr lang="ar-AE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𝐂</m:t>
                            </m:r>
                          </m:e>
                          <m:sub>
                            <m:r>
                              <a:rPr lang="ar-AE" b="1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𝐦</m:t>
                            </m:r>
                          </m:sub>
                        </m:sSub>
                      </m:e>
                    </m:d>
                  </m:oMath>
                </a14:m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è l’insieme dei vincoli 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che collegano le variabili tra loro.  Ogni vincolo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ar-AE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è una relazione che specifica </a:t>
                </a:r>
                <a:r>
                  <a:rPr lang="it-IT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quali combinazioni di valori sono ammissibili</a:t>
                </a:r>
                <a:r>
                  <a:rPr lang="it-IT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(in un grafo, “due nodi collegati non possono avere lo stesso colore)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27A8341-7C2B-25C6-7D49-9D07F13EB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0" y="1052051"/>
                <a:ext cx="10562401" cy="5072864"/>
              </a:xfrm>
              <a:prstGeom prst="rect">
                <a:avLst/>
              </a:prstGeom>
              <a:blipFill>
                <a:blip r:embed="rId4"/>
                <a:stretch>
                  <a:fillRect l="-404" r="-982" b="-9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038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2CFD0-727B-24C6-EA41-D4C2FC228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1C0AB2-7FD8-7D5A-AA08-1F2BA73B2D0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C6600"/>
                </a:solidFill>
              </a:rPr>
              <a:t>Condizione</a:t>
            </a:r>
            <a:r>
              <a:rPr lang="en-US" b="1" dirty="0">
                <a:solidFill>
                  <a:srgbClr val="CC6600"/>
                </a:solidFill>
              </a:rPr>
              <a:t> di </a:t>
            </a:r>
            <a:r>
              <a:rPr lang="en-US" b="1" dirty="0" err="1">
                <a:solidFill>
                  <a:srgbClr val="CC6600"/>
                </a:solidFill>
              </a:rPr>
              <a:t>soddisfacimento</a:t>
            </a:r>
            <a:r>
              <a:rPr lang="en-US" b="1" dirty="0">
                <a:solidFill>
                  <a:srgbClr val="CC6600"/>
                </a:solidFill>
              </a:rPr>
              <a:t> del constraint programming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868E89D-AA7A-8D86-AA83-ED9927BD2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36027F4-51B4-686A-4283-BBC22288307C}"/>
                  </a:ext>
                </a:extLst>
              </p:cNvPr>
              <p:cNvSpPr txBox="1"/>
              <p:nvPr/>
            </p:nvSpPr>
            <p:spPr>
              <a:xfrm>
                <a:off x="941340" y="1061883"/>
                <a:ext cx="10532905" cy="47071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L’obiettivo del CSP è </a:t>
                </a:r>
                <a:r>
                  <a:rPr lang="it-IT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trovare un’assegnazione di valori</a:t>
                </a:r>
                <a:r>
                  <a:rPr lang="it-IT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alle variabili: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800" b="0" i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ar-AE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 </m:t>
                    </m:r>
                    <m:r>
                      <m:rPr>
                        <m:nor/>
                      </m:rPr>
                      <a:rPr lang="it-IT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,</m:t>
                    </m:r>
                    <m:r>
                      <m:rPr>
                        <m:nor/>
                      </m:rPr>
                      <a:rPr lang="ar-AE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 </m:t>
                    </m:r>
                    <m:sSub>
                      <m:sSubPr>
                        <m:ctrlP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28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ar-AE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 sz="280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ar-AE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  </m:t>
                    </m:r>
                    <m:r>
                      <a:rPr lang="ar-AE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m:rPr>
                        <m:nor/>
                      </m:rPr>
                      <a:rPr lang="ar-AE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  </m:t>
                    </m:r>
                    <m:sSub>
                      <m:sSubPr>
                        <m:ctrlP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it-IT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tale che </a:t>
                </a:r>
                <a:r>
                  <a:rPr lang="it-IT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tutti i vincoli siano rispettati</a:t>
                </a:r>
                <a:r>
                  <a:rPr lang="it-IT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it-IT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ar-AE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ar-AE" sz="28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it-IT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ar-AE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2800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sub>
                    </m:sSub>
                    <m:r>
                      <a:rPr lang="it-IT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ar-AE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it-IT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rPr>
                      <m:t>true</m:t>
                    </m:r>
                    <m:r>
                      <a:rPr lang="it-IT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it-IT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it-IT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it-IT" sz="28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it-IT" sz="28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it-IT" sz="28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Ogni vincolo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ar-AE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impone una condizione logica o matematica (es. “diverso da”, “maggiore di”, “non contemporaneo”).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L’insieme delle assegnazioni che soddisfa tutti i vincoli costituisce lo </a:t>
                </a:r>
                <a:r>
                  <a:rPr lang="it-IT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spazio delle soluzioni ammissibili</a:t>
                </a:r>
                <a:r>
                  <a:rPr lang="it-IT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36027F4-51B4-686A-4283-BBC222883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40" y="1061883"/>
                <a:ext cx="10532905" cy="4707122"/>
              </a:xfrm>
              <a:prstGeom prst="rect">
                <a:avLst/>
              </a:prstGeom>
              <a:blipFill>
                <a:blip r:embed="rId4"/>
                <a:stretch>
                  <a:fillRect l="-1042" b="-168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595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FC2B9-7282-5888-8445-BF138C2D2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89A3CE-4152-5A1E-C933-E7941C38A28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Estensione ai problemi di ottimizzazione</a:t>
            </a: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DE6B18E-A594-33DF-9A7A-32193FEFE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D0BEB55-ACFC-9410-E687-CFFEC2B1534A}"/>
                  </a:ext>
                </a:extLst>
              </p:cNvPr>
              <p:cNvSpPr txBox="1"/>
              <p:nvPr/>
            </p:nvSpPr>
            <p:spPr>
              <a:xfrm>
                <a:off x="865238" y="998398"/>
                <a:ext cx="10884310" cy="4006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In molti casi, non basta trovare una soluzione che rispetti i vincoli: si vuole anche 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ottimizzare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una 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funzione obiettivo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(massimizzare o minimizzare qualcosa).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Questi problemi sono detti </a:t>
                </a:r>
                <a:r>
                  <a:rPr lang="it-IT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Constraint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Optimization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Problems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(COP)</a:t>
                </a:r>
                <a:endParaRPr lang="it-IT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ar-AE" sz="2400" b="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sz="2400" b="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it-IT" sz="2400" b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Trovare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 </m:t>
                                </m:r>
                                <m:d>
                                  <m:dPr>
                                    <m:sepChr m:val=","/>
                                    <m:ctrlPr>
                                      <a:rPr lang="ar-AE" sz="2400" b="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ar-AE" sz="2400" b="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2400" b="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ar-AE" sz="2400" b="0" i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ar-AE" sz="2400" b="0" i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ar-AE" sz="2400" b="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2400" b="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ar-AE" sz="2400" b="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m:rPr>
                                    <m:nor/>
                                  </m:rPr>
                                  <a:rPr lang="ar-AE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tali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che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ar-AE" sz="2400" b="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ar-AE" sz="2400" b="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ar-AE" sz="2400" b="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ar-AE" sz="2400" b="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400" b="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ar-AE" sz="2400" b="0" i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true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  </m:t>
                                </m:r>
                                <m:r>
                                  <a:rPr lang="it-IT" sz="2400" b="0" i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it-IT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it-IT" sz="2400" b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Ottimizzare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max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o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min</m:t>
                                </m:r>
                                <m:r>
                                  <m:rPr>
                                    <m:nor/>
                                  </m:rPr>
                                  <a:rPr lang="it-IT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Bierstadt" panose="020B0004020202020204" pitchFamily="34" charset="0"/>
                                  </a:rPr>
                                  <m:t>)  </m:t>
                                </m:r>
                                <m:r>
                                  <a:rPr lang="it-IT" sz="2400" b="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sepChr m:val=","/>
                                    <m:ctrlPr>
                                      <a:rPr lang="ar-AE" sz="2400" b="0" i="1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ar-AE" sz="2400" b="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2400" b="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ar-AE" sz="2400" b="0" i="0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ar-AE" sz="2400" b="0" i="0">
                                        <a:solidFill>
                                          <a:schemeClr val="tx1">
                                            <a:lumMod val="75000"/>
                                            <a:lumOff val="2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ar-AE" sz="2400" b="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ar-AE" sz="2400" b="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ar-AE" sz="2400" b="0" i="1">
                                            <a:solidFill>
                                              <a:schemeClr val="tx1">
                                                <a:lumMod val="75000"/>
                                                <a:lumOff val="2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endParaRPr lang="ar-AE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Esempio</a:t>
                </a:r>
                <a:r>
                  <a:rPr lang="it-IT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minimizzare il numero di colori diversi usati in un grafo, oppure massimizzare il numero di lezioni assegnate senza conflitti in un orario universitario.</a:t>
                </a: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9D0BEB55-ACFC-9410-E687-CFFEC2B15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38" y="998398"/>
                <a:ext cx="10884310" cy="4006225"/>
              </a:xfrm>
              <a:prstGeom prst="rect">
                <a:avLst/>
              </a:prstGeom>
              <a:blipFill>
                <a:blip r:embed="rId4"/>
                <a:stretch>
                  <a:fillRect l="-784" t="-1218" b="-258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562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F3F88-42A3-EF8D-145A-73BC84DB6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4CE269-C10F-3C95-1A54-CCFA4D7D43C2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6600"/>
                </a:solidFill>
              </a:rPr>
              <a:t>Come </a:t>
            </a:r>
            <a:r>
              <a:rPr lang="en-US" b="1" dirty="0" err="1">
                <a:solidFill>
                  <a:srgbClr val="CC6600"/>
                </a:solidFill>
              </a:rPr>
              <a:t>funziona</a:t>
            </a:r>
            <a:r>
              <a:rPr lang="en-US" b="1" dirty="0">
                <a:solidFill>
                  <a:srgbClr val="CC6600"/>
                </a:solidFill>
              </a:rPr>
              <a:t> il constraint programming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1207E63-F832-F90A-6A2F-BE583E5EE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757409F-4CBF-D1C2-4A15-500003EC76FC}"/>
              </a:ext>
            </a:extLst>
          </p:cNvPr>
          <p:cNvSpPr txBox="1"/>
          <p:nvPr/>
        </p:nvSpPr>
        <p:spPr>
          <a:xfrm>
            <a:off x="331424" y="840976"/>
            <a:ext cx="5898209" cy="5865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CP lavora in due fasi principali: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Propagazione dei vincoli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Riduce il dominio delle variabili eliminando i valori che violano i vincoli.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vincolo “comunica” con gli altri, restringendo progressivamente le possibilità.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Ricerca (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Search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restano più possibilità, il problema viene diviso in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sotto-problemi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propagazione viene ripetuta ad ogni passo.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Questo ciclo continua finché: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resta una sola soluzione (problema risolto)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restano più possibilità.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A87C77A2-1306-36E9-8292-7ED82861F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4733"/>
              </p:ext>
            </p:extLst>
          </p:nvPr>
        </p:nvGraphicFramePr>
        <p:xfrm>
          <a:off x="6585166" y="938714"/>
          <a:ext cx="5122607" cy="29870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465813">
                  <a:extLst>
                    <a:ext uri="{9D8B030D-6E8A-4147-A177-3AD203B41FA5}">
                      <a16:colId xmlns:a16="http://schemas.microsoft.com/office/drawing/2014/main" val="3411796609"/>
                    </a:ext>
                  </a:extLst>
                </a:gridCol>
                <a:gridCol w="3656794">
                  <a:extLst>
                    <a:ext uri="{9D8B030D-6E8A-4147-A177-3AD203B41FA5}">
                      <a16:colId xmlns:a16="http://schemas.microsoft.com/office/drawing/2014/main" val="176539569"/>
                    </a:ext>
                  </a:extLst>
                </a:gridCol>
              </a:tblGrid>
              <a:tr h="3098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Elemento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it-IT" sz="16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Descrizione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5407260"/>
                  </a:ext>
                </a:extLst>
              </a:tr>
              <a:tr h="5034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Variabili</a:t>
                      </a:r>
                      <a:endParaRPr lang="it-I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Gli elementi di cui vogliamo decidere il valore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2505811"/>
                  </a:ext>
                </a:extLst>
              </a:tr>
              <a:tr h="3098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Domini</a:t>
                      </a:r>
                      <a:endParaRPr lang="it-I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I valori possibili per ogni variabile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84463"/>
                  </a:ext>
                </a:extLst>
              </a:tr>
              <a:tr h="3098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Vincoli</a:t>
                      </a:r>
                      <a:endParaRPr lang="it-I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Le regole che devono essere rispettate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203654"/>
                  </a:ext>
                </a:extLst>
              </a:tr>
              <a:tr h="50343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Soluzione</a:t>
                      </a:r>
                      <a:endParaRPr lang="it-IT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Una combinazione di valori che soddisfa tutti i vincoli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605890"/>
                  </a:ext>
                </a:extLst>
              </a:tr>
              <a:tr h="69706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Funzione obiettivo (opzionale)</a:t>
                      </a:r>
                      <a:endParaRPr lang="it-IT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ierstadt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it-IT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ierstadt" panose="020B0004020202020204" pitchFamily="34" charset="0"/>
                        </a:rPr>
                        <a:t>Da ottimizzare (min o max)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6774792"/>
                  </a:ext>
                </a:extLst>
              </a:tr>
            </a:tbl>
          </a:graphicData>
        </a:graphic>
      </p:graphicFrame>
      <p:pic>
        <p:nvPicPr>
          <p:cNvPr id="7174" name="Picture 6" descr="Propagate arrows icon in thick outline style. Black and white monochrome  vector illustration. 39394833 Vector Art at Vecteezy">
            <a:extLst>
              <a:ext uri="{FF2B5EF4-FFF2-40B4-BE49-F238E27FC236}">
                <a16:creationId xmlns:a16="http://schemas.microsoft.com/office/drawing/2014/main" id="{538C164B-0955-A6FA-A1BF-2D415D19A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4" t="21670" r="16277" b="20179"/>
          <a:stretch>
            <a:fillRect/>
          </a:stretch>
        </p:blipFill>
        <p:spPr bwMode="auto">
          <a:xfrm>
            <a:off x="3922293" y="1390771"/>
            <a:ext cx="361956" cy="30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earch Icon Png #277948 - Free Icons Library">
            <a:extLst>
              <a:ext uri="{FF2B5EF4-FFF2-40B4-BE49-F238E27FC236}">
                <a16:creationId xmlns:a16="http://schemas.microsoft.com/office/drawing/2014/main" id="{2AAF06E8-F2E6-8467-D311-A13C684A7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261" y="3474585"/>
            <a:ext cx="312222" cy="31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81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41355-AE49-F783-264A-47CE64782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509EED-4975-9688-BAEA-3EC833926EF1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Propagazione dei vincoli: ridurre le possibilità senza provare tutto</a:t>
            </a: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E5E5D60-9B73-A787-AA38-20C1AD786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09F01E-428E-CF5B-F5CE-16D3AD715EEE}"/>
              </a:ext>
            </a:extLst>
          </p:cNvPr>
          <p:cNvSpPr txBox="1"/>
          <p:nvPr/>
        </p:nvSpPr>
        <p:spPr>
          <a:xfrm>
            <a:off x="516194" y="821274"/>
            <a:ext cx="107466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propagazione dei vincoli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serve per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ridurre automaticamente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 valori possibili (il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dominio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di ogni variabile, eliminando quelli che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violano i vincoli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del problema.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un certo valore non può far parte di una soluzione valida, lo si elimina subito dal dominio,</a:t>
            </a: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senza doverlo provare.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43EB51-97A4-221E-193B-DB6F3196D98D}"/>
              </a:ext>
            </a:extLst>
          </p:cNvPr>
          <p:cNvSpPr txBox="1"/>
          <p:nvPr/>
        </p:nvSpPr>
        <p:spPr>
          <a:xfrm>
            <a:off x="698090" y="2321781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 – Sudoku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Ogni cella è una variabile (1–9).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Vincolo: in ogni riga non possono esserci due numeri uguali.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Se nella riga c’è già un 5, allora tutti gli altri spazi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possono più assumere il valore 5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→ Il dominio delle altre celle viene ridotto automaticamente.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0EDC942-F16C-5E77-23C0-FCB58BB12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115" y="2230918"/>
            <a:ext cx="3232355" cy="32323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5662F8A-CCBE-529E-5C1C-C5CD9430B527}"/>
              </a:ext>
            </a:extLst>
          </p:cNvPr>
          <p:cNvSpPr txBox="1"/>
          <p:nvPr/>
        </p:nvSpPr>
        <p:spPr>
          <a:xfrm>
            <a:off x="6513873" y="5672589"/>
            <a:ext cx="5447070" cy="9541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È come fare un Sudoku: ogni volta che si mette un numero, si riducono le possibilità nelle altre caselle.</a:t>
            </a:r>
            <a:b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La propagazione fa la stessa cosa: restringe lo spazio delle soluzioni in modo automatico e logico.</a:t>
            </a:r>
          </a:p>
        </p:txBody>
      </p:sp>
    </p:spTree>
    <p:extLst>
      <p:ext uri="{BB962C8B-B14F-4D97-AF65-F5344CB8AC3E}">
        <p14:creationId xmlns:p14="http://schemas.microsoft.com/office/powerpoint/2010/main" val="2434911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E1FC8-A33D-FEC5-9442-723FBD0D0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1DED2B-28A0-2713-FFEA-AD0258E4B286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</a:rPr>
              <a:t>Ricerca: cosa fare quando restano più possibilità</a:t>
            </a:r>
            <a:endParaRPr lang="en-US" b="1" dirty="0">
              <a:solidFill>
                <a:srgbClr val="CC660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0A97F98-ED4A-4214-43BD-B684C655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EBF3717-6596-9BF0-FCE6-14F56F02AA20}"/>
              </a:ext>
            </a:extLst>
          </p:cNvPr>
          <p:cNvSpPr txBox="1"/>
          <p:nvPr/>
        </p:nvSpPr>
        <p:spPr>
          <a:xfrm>
            <a:off x="516194" y="821274"/>
            <a:ext cx="107466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Dopo la propagazione, può succedere che alcune variabili abbiano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ancora più valori possibili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In questo caso, il CP deve comunque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scegliere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come procedere: entra in gioco la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ricerca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che prova diverse opzioni in modo ordinato e intelligente.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Come funziona: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sceglie una variabile con più valori nel dominio.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“ramifica” creando due (o più) sottoproblemi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Dopo ogni scelta, si applica di nuovo la propagazione. In questo modo, la ricerca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esplora tutto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ma solo ciò che resta possibile dopo ogni taglio.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9E48307-EFE1-8D64-3496-BD1C45793603}"/>
              </a:ext>
            </a:extLst>
          </p:cNvPr>
          <p:cNvSpPr txBox="1"/>
          <p:nvPr/>
        </p:nvSpPr>
        <p:spPr>
          <a:xfrm>
            <a:off x="516194" y="3608341"/>
            <a:ext cx="7479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Esempio – Sudoku (fase finale)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Può succedere che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alcune celle abbiano ancora più di una possibilità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magari una casella può contenere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solo 4 o 7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ma non è ancora chiaro quale dei due sia corretto.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ricerca “prova” una delle due possibilità (per esempio assegna 4) e poi lascia che i vincoli facciano di nuovo il loro lavoro, cioè eliminino tutte le scelte incompatibili con quel 4.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questa scelta porta a una contraddizione (cioè a un errore, come due 4 nella stessa riga), la strada viene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abbandonata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si torna indietro per provare l’altra opzione (7).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Bierstadt" panose="020B00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DBD8501-E8C4-23B1-4367-8235690C6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052" y="3744102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0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8CD20-9779-1533-E287-CDF88C7D0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17FBE33-F91C-304F-5876-095231CFF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74E3758-A35F-B089-FF65-1CEF4A25947A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  <a:latin typeface="Bierstadt" panose="020B0004020202020204" pitchFamily="34" charset="0"/>
              </a:rPr>
              <a:t>Dalla ricerca esaustiva ai metodi più intelligenti</a:t>
            </a:r>
            <a:endParaRPr lang="it-IT" b="1" dirty="0">
              <a:solidFill>
                <a:srgbClr val="CC6600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DCA03EB0-D92C-D713-4B49-55AAB53FCD51}"/>
              </a:ext>
            </a:extLst>
          </p:cNvPr>
          <p:cNvSpPr txBox="1"/>
          <p:nvPr/>
        </p:nvSpPr>
        <p:spPr>
          <a:xfrm>
            <a:off x="481779" y="992662"/>
            <a:ext cx="500462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Esistono strategie più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intelligenti e mirate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che analizzano solo le parti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promettenti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cioè quelle che possono davvero contenere la soluzione ottima.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Questi metodi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scartano in anticipo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le combinazioni che si può dimostrare non porteranno mai a risultati migliori, ma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senza mai compromettere l’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ottimalità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risultato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questo modo, la ricerca rimane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esatta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ma molto più efficiente.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Esempi:</a:t>
            </a: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Branch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&amp;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Bound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usa limiti superiori/inferiori per escludere zone “peggiori”.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Constraint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Programming: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elimina le soluzioni che violano vincoli logici o matematici.</a:t>
            </a:r>
          </a:p>
        </p:txBody>
      </p:sp>
      <p:pic>
        <p:nvPicPr>
          <p:cNvPr id="2050" name="Picture 2" descr="Generazione immagine completata">
            <a:extLst>
              <a:ext uri="{FF2B5EF4-FFF2-40B4-BE49-F238E27FC236}">
                <a16:creationId xmlns:a16="http://schemas.microsoft.com/office/drawing/2014/main" id="{37E291AC-2619-C912-7CBE-8081C875C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98" y="865237"/>
            <a:ext cx="5432323" cy="543232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9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855F3-7943-15F8-DAF3-35B2C9B89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542343A-35D9-396E-1434-140B7B0BF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C13A07-6A7C-5CBD-5C5F-8CE1246F9FEF}"/>
              </a:ext>
            </a:extLst>
          </p:cNvPr>
          <p:cNvSpPr txBox="1"/>
          <p:nvPr/>
        </p:nvSpPr>
        <p:spPr>
          <a:xfrm>
            <a:off x="324208" y="151764"/>
            <a:ext cx="989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  <a:latin typeface="Bierstadt" panose="020B0004020202020204" pitchFamily="34" charset="0"/>
              </a:rPr>
              <a:t>Un principio comune: Divide et Impera</a:t>
            </a:r>
            <a:endParaRPr lang="it-IT" b="1" dirty="0">
              <a:solidFill>
                <a:srgbClr val="CC6600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CA66113-44A5-FBEF-3E13-0EBB3C6F02C7}"/>
              </a:ext>
            </a:extLst>
          </p:cNvPr>
          <p:cNvSpPr txBox="1"/>
          <p:nvPr/>
        </p:nvSpPr>
        <p:spPr>
          <a:xfrm>
            <a:off x="481779" y="992662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Divide et Impera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(“dividi e conquista”) è un principio generale degli algoritmi.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Per risolvere un problema, lo si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divide in sottoproblemi più piccoli e indipendenti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si risolvono questi sottoproblemi, e poi si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combinano i risultati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per ottenere la soluzione complessiva.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È il cuore di entrambi i metodi, ma ognuno lo applica in modo diverso: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Branch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&amp; </a:t>
            </a: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Bound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lo fa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esplicitamente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costruendo un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albero di decisione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dove ogni nodo è un sottoproblema con vincoli aggiuntivi (es. “prendo l’oggetto 1” o “non lo prendo”).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Constraint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Programming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lo fa 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implicitamente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restringendo progressivamente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 domini delle variabili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in base ai vincoli, fino a ridurre il problema a casi elementari.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7D72C526-BE8F-B43A-B1FC-680076E54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7650" y="1397255"/>
            <a:ext cx="3085486" cy="373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13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3FB7E-F545-EF05-F805-762C2C231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9C69E6E-5042-EB86-EBE1-BA54E8370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BDA127-90AE-4C4A-4B9D-BC77C36DC124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  <a:latin typeface="Bierstadt" panose="020B0004020202020204" pitchFamily="34" charset="0"/>
              </a:rPr>
              <a:t>Come funziona il </a:t>
            </a:r>
            <a:r>
              <a:rPr lang="it-IT" b="1" dirty="0" err="1">
                <a:solidFill>
                  <a:srgbClr val="CC6600"/>
                </a:solidFill>
                <a:latin typeface="Bierstadt" panose="020B0004020202020204" pitchFamily="34" charset="0"/>
              </a:rPr>
              <a:t>Branch</a:t>
            </a:r>
            <a:r>
              <a:rPr lang="it-IT" b="1" dirty="0">
                <a:solidFill>
                  <a:srgbClr val="CC6600"/>
                </a:solidFill>
                <a:latin typeface="Bierstadt" panose="020B0004020202020204" pitchFamily="34" charset="0"/>
              </a:rPr>
              <a:t> &amp; </a:t>
            </a:r>
            <a:r>
              <a:rPr lang="it-IT" b="1" dirty="0" err="1">
                <a:solidFill>
                  <a:srgbClr val="CC6600"/>
                </a:solidFill>
                <a:latin typeface="Bierstadt" panose="020B0004020202020204" pitchFamily="34" charset="0"/>
              </a:rPr>
              <a:t>Bound</a:t>
            </a:r>
            <a:endParaRPr lang="it-IT" b="1" dirty="0">
              <a:solidFill>
                <a:srgbClr val="CC6600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71A216C-A6A3-6238-86E2-EA934656EA97}"/>
              </a:ext>
            </a:extLst>
          </p:cNvPr>
          <p:cNvSpPr txBox="1"/>
          <p:nvPr/>
        </p:nvSpPr>
        <p:spPr>
          <a:xfrm>
            <a:off x="629264" y="864843"/>
            <a:ext cx="502428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Branching (ramificazione)</a:t>
            </a:r>
            <a:b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Divide il problema in sottoproblemi indipendenti, ciascuno corrispondente a una scelta diversa (es. includo o escludo un oggetto, assegno un valore a una variabile, ecc.).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Bounding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(stima del limite)</a:t>
            </a:r>
            <a:b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Calcola un limite (</a:t>
            </a:r>
            <a:r>
              <a:rPr lang="it-IT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bound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) sul valore migliore che ogni sottoproblema può ancora raggiungere. Se questo limite è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peggiore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del valore già trovato, il sottoproblema viene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scartato (potato)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Pruning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(potatura)</a:t>
            </a:r>
            <a:b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</a:b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Si eliminano tutti i rami che sicuramente </a:t>
            </a:r>
            <a:r>
              <a:rPr lang="it-I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non possono migliorare la soluzione corrente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, riducendo lo spazio di ricerca.</a:t>
            </a:r>
          </a:p>
        </p:txBody>
      </p:sp>
      <p:pic>
        <p:nvPicPr>
          <p:cNvPr id="12290" name="Picture 2" descr="Branch · ProgrammerHumor.io">
            <a:extLst>
              <a:ext uri="{FF2B5EF4-FFF2-40B4-BE49-F238E27FC236}">
                <a16:creationId xmlns:a16="http://schemas.microsoft.com/office/drawing/2014/main" id="{06EBC095-D568-6BCE-D2DD-9465A75F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82822" y="3787901"/>
            <a:ext cx="2379914" cy="24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ranch · ProgrammerHumor.io">
            <a:extLst>
              <a:ext uri="{FF2B5EF4-FFF2-40B4-BE49-F238E27FC236}">
                <a16:creationId xmlns:a16="http://schemas.microsoft.com/office/drawing/2014/main" id="{79CA7561-3394-F806-D56F-C372EFB85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06" y="3785417"/>
            <a:ext cx="2379914" cy="248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ranch and Bound Algorithm | Baeldung on Computer Science">
            <a:extLst>
              <a:ext uri="{FF2B5EF4-FFF2-40B4-BE49-F238E27FC236}">
                <a16:creationId xmlns:a16="http://schemas.microsoft.com/office/drawing/2014/main" id="{867D5A8F-238F-9053-C413-F693280D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802" y="1003112"/>
            <a:ext cx="3729038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5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429F2-D749-9ECE-75D1-409EB22D0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5B8DF36-6126-1662-F501-57C14C5BC371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C6600"/>
                </a:solidFill>
                <a:latin typeface="Bierstadt" panose="020B0004020202020204" pitchFamily="34" charset="0"/>
              </a:rPr>
              <a:t>Branching</a:t>
            </a:r>
            <a:endParaRPr lang="it-IT" b="1" dirty="0">
              <a:solidFill>
                <a:srgbClr val="CC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F512735-B271-EF28-EC4A-788F86B9DE66}"/>
                  </a:ext>
                </a:extLst>
              </p:cNvPr>
              <p:cNvSpPr txBox="1"/>
              <p:nvPr/>
            </p:nvSpPr>
            <p:spPr>
              <a:xfrm>
                <a:off x="603370" y="1046264"/>
                <a:ext cx="5935081" cy="5041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branching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suddivide l’insieme delle soluzioni in più sottoinsiemi.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Si parte da un problema 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con tutte le soluzioni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 crea una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partizione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in sottoinsiemi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ciascuno corrispondente a un sottoproblema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it-IT" sz="20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Tutti insieme, i sottoinsiemi coprono l’intero spazio delle soluzioni: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it-IT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it-IT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it-IT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così l’ottimo si troverà sicuramente in uno di essi.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 sottoinsiemi non si sovrappongono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⋂"/>
                        <m:subHide m:val="on"/>
                        <m:supHide m:val="on"/>
                        <m:ctrlPr>
                          <a:rPr lang="it-IT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it-IT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it-IT" sz="20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it-IT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0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⊘</m:t>
                        </m:r>
                      </m:e>
                    </m:nary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per </a:t>
                </a:r>
                <a14:m>
                  <m:oMath xmlns:m="http://schemas.openxmlformats.org/officeDocument/2006/math">
                    <m:r>
                      <a:rPr lang="it-IT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it-IT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it-IT" sz="20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nessuna soluzione viene analizzata due volte.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Ogni nodo figlio eredita i vincoli del nodo padre → i problemi diventano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sempre più specifici e più semplici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Nei nodi foglia rimane </a:t>
                </a:r>
                <a:r>
                  <a:rPr lang="it-IT" sz="2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una sola soluzione</a:t>
                </a:r>
                <a:r>
                  <a:rPr lang="it-IT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quindi il problema si risolve direttamente.</a:t>
                </a:r>
                <a:endParaRPr lang="it-IT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ierstadt" panose="020B0004020202020204" pitchFamily="34" charset="0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F512735-B271-EF28-EC4A-788F86B9D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70" y="1046264"/>
                <a:ext cx="5935081" cy="5041637"/>
              </a:xfrm>
              <a:prstGeom prst="rect">
                <a:avLst/>
              </a:prstGeom>
              <a:blipFill>
                <a:blip r:embed="rId3"/>
                <a:stretch>
                  <a:fillRect l="-924" t="-726" r="-1951" b="-13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2675D98D-E10C-38EF-CD60-4B6B43B41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pic>
        <p:nvPicPr>
          <p:cNvPr id="11266" name="Picture 2" descr="Utilizing Git for Solo Development - Swarthmore College - ITS Blog">
            <a:extLst>
              <a:ext uri="{FF2B5EF4-FFF2-40B4-BE49-F238E27FC236}">
                <a16:creationId xmlns:a16="http://schemas.microsoft.com/office/drawing/2014/main" id="{EB85AFA5-4F83-D1C5-EADC-6C9F3583A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822" y="1773851"/>
            <a:ext cx="4137265" cy="3102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53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7A6EB-F600-21E2-5EE2-34F297D5B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650B69F-E524-2023-6814-0A6790EDD52B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C6600"/>
                </a:solidFill>
                <a:latin typeface="Bierstadt" panose="020B0004020202020204" pitchFamily="34" charset="0"/>
              </a:rPr>
              <a:t>Bounding</a:t>
            </a:r>
            <a:r>
              <a:rPr lang="it-IT" b="1" dirty="0">
                <a:solidFill>
                  <a:srgbClr val="CC6600"/>
                </a:solidFill>
                <a:latin typeface="Bierstadt" panose="020B0004020202020204" pitchFamily="34" charset="0"/>
              </a:rPr>
              <a:t> – 1/2</a:t>
            </a:r>
            <a:endParaRPr lang="it-IT" b="1" dirty="0">
              <a:solidFill>
                <a:srgbClr val="CC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E080F81-8718-BB00-6462-FC7146A214B4}"/>
                  </a:ext>
                </a:extLst>
              </p:cNvPr>
              <p:cNvSpPr txBox="1"/>
              <p:nvPr/>
            </p:nvSpPr>
            <p:spPr>
              <a:xfrm>
                <a:off x="645897" y="865774"/>
                <a:ext cx="5558258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Il </a:t>
                </a:r>
                <a:r>
                  <a:rPr lang="it-IT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bounding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serve per valutare rapidamente un sottoinsieme di soluzioni senza analizzarle una per una.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A ogni nodo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ar-AE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cioè a ogni sotto-problema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ar-AE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si associa una 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stima del miglior valore possibile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che si può ottenere in quella parte dello spazio di ricerca.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Questa stima si chiama </a:t>
                </a:r>
                <a:r>
                  <a:rPr lang="it-IT" sz="2400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bound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(“limite”) e ci aiuta a decidere se vale la pena esplorare quel nodo.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E080F81-8718-BB00-6462-FC7146A21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97" y="865774"/>
                <a:ext cx="5558258" cy="4524315"/>
              </a:xfrm>
              <a:prstGeom prst="rect">
                <a:avLst/>
              </a:prstGeom>
              <a:blipFill>
                <a:blip r:embed="rId3"/>
                <a:stretch>
                  <a:fillRect l="-1535" t="-1078" r="-1645" b="-21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B158E691-2CFB-A24C-FBC1-D830512D6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68248F-A02C-2B7C-94C8-7EA99653271C}"/>
              </a:ext>
            </a:extLst>
          </p:cNvPr>
          <p:cNvSpPr txBox="1"/>
          <p:nvPr/>
        </p:nvSpPr>
        <p:spPr>
          <a:xfrm>
            <a:off x="7610167" y="5262269"/>
            <a:ext cx="3680297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Il </a:t>
            </a:r>
            <a:r>
              <a:rPr lang="it-I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bounding</a:t>
            </a: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Bierstadt" panose="020B0004020202020204" pitchFamily="34" charset="0"/>
              </a:rPr>
              <a:t> serve a non perdere tempo! Se anche nel caso migliore non potrei battere la soluzione attuale, non esploro quel ramo.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739A6169-F9F8-207E-D2D5-CA48690B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78" y="1149706"/>
            <a:ext cx="4614361" cy="307624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DB1F4-7F1F-CC31-77D4-C0FF03EC2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E43BFA-16EF-8132-6367-F102FA8C8E9F}"/>
              </a:ext>
            </a:extLst>
          </p:cNvPr>
          <p:cNvSpPr txBox="1"/>
          <p:nvPr/>
        </p:nvSpPr>
        <p:spPr>
          <a:xfrm>
            <a:off x="324209" y="151764"/>
            <a:ext cx="79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CC6600"/>
                </a:solidFill>
                <a:latin typeface="Bierstadt" panose="020B0004020202020204" pitchFamily="34" charset="0"/>
              </a:rPr>
              <a:t>Bounding</a:t>
            </a:r>
            <a:r>
              <a:rPr lang="it-IT" b="1" dirty="0">
                <a:solidFill>
                  <a:srgbClr val="CC6600"/>
                </a:solidFill>
                <a:latin typeface="Bierstadt" panose="020B0004020202020204" pitchFamily="34" charset="0"/>
              </a:rPr>
              <a:t> – 2/2</a:t>
            </a:r>
            <a:endParaRPr lang="it-IT" b="1" dirty="0">
              <a:solidFill>
                <a:srgbClr val="CC66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10C4FC6-677A-D66A-C534-2234F6E668B4}"/>
                  </a:ext>
                </a:extLst>
              </p:cNvPr>
              <p:cNvSpPr txBox="1"/>
              <p:nvPr/>
            </p:nvSpPr>
            <p:spPr>
              <a:xfrm>
                <a:off x="665561" y="816613"/>
                <a:ext cx="7770516" cy="4465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Nei 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problemi di massimo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si calcola un 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limite superiore (UB)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𝑈𝐵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miglior soluzione possibile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  Se l’UB di un nodo è peggiore (più basso) della miglior soluzione già trovata, quel ramo si 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potatura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Nei 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problemi di minimo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, si calcola un 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limite inferiore (LB)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𝐿𝐵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miglior soluzione possibile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. Se il LB è peggiore (più alto) della miglior soluzione trovata, si </a:t>
                </a:r>
                <a:r>
                  <a:rPr lang="it-IT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potatura</a:t>
                </a:r>
                <a:r>
                  <a:rPr lang="it-IT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erstadt" panose="020B0004020202020204" pitchFamily="34" charset="0"/>
                  </a:rPr>
                  <a:t> anche qui.</a:t>
                </a: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10C4FC6-677A-D66A-C534-2234F6E66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61" y="816613"/>
                <a:ext cx="7770516" cy="4465646"/>
              </a:xfrm>
              <a:prstGeom prst="rect">
                <a:avLst/>
              </a:prstGeom>
              <a:blipFill>
                <a:blip r:embed="rId3"/>
                <a:stretch>
                  <a:fillRect l="-1020" r="-2588" b="-21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magine 1">
            <a:extLst>
              <a:ext uri="{FF2B5EF4-FFF2-40B4-BE49-F238E27FC236}">
                <a16:creationId xmlns:a16="http://schemas.microsoft.com/office/drawing/2014/main" id="{EBF2382A-41EF-5A19-2E35-7AADEA3C2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6645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972C301-85B7-C75A-78C7-16AB9FA89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6207" y="1288025"/>
            <a:ext cx="1749684" cy="1521695"/>
          </a:xfrm>
          <a:prstGeom prst="rect">
            <a:avLst/>
          </a:prstGeom>
        </p:spPr>
      </p:pic>
      <p:pic>
        <p:nvPicPr>
          <p:cNvPr id="6148" name="Picture 4" descr="Traveling salesman problem - Cornell University Computational Optimization  Open Textbook - Optimization Wiki">
            <a:extLst>
              <a:ext uri="{FF2B5EF4-FFF2-40B4-BE49-F238E27FC236}">
                <a16:creationId xmlns:a16="http://schemas.microsoft.com/office/drawing/2014/main" id="{AE1FA423-A9C3-6324-BC8F-4E0B14B15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90" y="3352800"/>
            <a:ext cx="2651349" cy="175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3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11503</TotalTime>
  <Words>5083</Words>
  <Application>Microsoft Office PowerPoint</Application>
  <PresentationFormat>Widescreen</PresentationFormat>
  <Paragraphs>836</Paragraphs>
  <Slides>36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2" baseType="lpstr">
      <vt:lpstr>Aptos</vt:lpstr>
      <vt:lpstr>Aptos Display</vt:lpstr>
      <vt:lpstr>Arial</vt:lpstr>
      <vt:lpstr>Bierstadt</vt:lpstr>
      <vt:lpstr>Cambria Math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Carolina Crespi</dc:creator>
  <cp:lastModifiedBy>Carolina Crespi</cp:lastModifiedBy>
  <cp:revision>29</cp:revision>
  <dcterms:created xsi:type="dcterms:W3CDTF">2025-04-08T11:45:57Z</dcterms:created>
  <dcterms:modified xsi:type="dcterms:W3CDTF">2025-10-15T09:21:15Z</dcterms:modified>
</cp:coreProperties>
</file>