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33" r:id="rId2"/>
    <p:sldId id="436" r:id="rId3"/>
    <p:sldId id="434" r:id="rId4"/>
    <p:sldId id="435" r:id="rId5"/>
    <p:sldId id="406" r:id="rId6"/>
    <p:sldId id="448" r:id="rId7"/>
    <p:sldId id="438" r:id="rId8"/>
    <p:sldId id="405" r:id="rId9"/>
    <p:sldId id="441" r:id="rId10"/>
    <p:sldId id="386" r:id="rId11"/>
    <p:sldId id="346" r:id="rId12"/>
    <p:sldId id="394" r:id="rId13"/>
    <p:sldId id="389" r:id="rId14"/>
    <p:sldId id="347" r:id="rId15"/>
    <p:sldId id="393" r:id="rId16"/>
    <p:sldId id="396" r:id="rId17"/>
    <p:sldId id="451" r:id="rId18"/>
    <p:sldId id="449" r:id="rId19"/>
    <p:sldId id="452" r:id="rId20"/>
    <p:sldId id="455" r:id="rId21"/>
    <p:sldId id="457" r:id="rId22"/>
    <p:sldId id="453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E7E6E6"/>
    <a:srgbClr val="FFFFFF"/>
    <a:srgbClr val="29D7BA"/>
    <a:srgbClr val="FF0000"/>
    <a:srgbClr val="FFC000"/>
    <a:srgbClr val="2E5B70"/>
    <a:srgbClr val="7D91AB"/>
    <a:srgbClr val="B7E02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205A20-C733-4E93-972A-1E11AC62D16E}" v="2257" dt="2025-04-12T15:56:53.512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01" autoAdjust="0"/>
    <p:restoredTop sz="94744" autoAdjust="0"/>
  </p:normalViewPr>
  <p:slideViewPr>
    <p:cSldViewPr snapToGrid="0">
      <p:cViewPr varScale="1">
        <p:scale>
          <a:sx n="97" d="100"/>
          <a:sy n="97" d="100"/>
        </p:scale>
        <p:origin x="11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a Crespi" userId="7cdad10e781ff918" providerId="LiveId" clId="{71205A20-C733-4E93-972A-1E11AC62D16E}"/>
    <pc:docChg chg="undo custSel addSld delSld modSld sldOrd addSection modSection">
      <pc:chgData name="Carolina Crespi" userId="7cdad10e781ff918" providerId="LiveId" clId="{71205A20-C733-4E93-972A-1E11AC62D16E}" dt="2025-04-16T13:36:18.349" v="7828" actId="113"/>
      <pc:docMkLst>
        <pc:docMk/>
      </pc:docMkLst>
      <pc:sldChg chg="addSp modSp del mod">
        <pc:chgData name="Carolina Crespi" userId="7cdad10e781ff918" providerId="LiveId" clId="{71205A20-C733-4E93-972A-1E11AC62D16E}" dt="2025-04-11T10:05:54.295" v="3755" actId="47"/>
        <pc:sldMkLst>
          <pc:docMk/>
          <pc:sldMk cId="515370671" sldId="256"/>
        </pc:sldMkLst>
      </pc:sldChg>
      <pc:sldChg chg="addSp delSp modSp mod setBg">
        <pc:chgData name="Carolina Crespi" userId="7cdad10e781ff918" providerId="LiveId" clId="{71205A20-C733-4E93-972A-1E11AC62D16E}" dt="2025-04-12T12:00:46.448" v="7406" actId="27614"/>
        <pc:sldMkLst>
          <pc:docMk/>
          <pc:sldMk cId="738506715" sldId="258"/>
        </pc:sldMkLst>
        <pc:spChg chg="mod">
          <ac:chgData name="Carolina Crespi" userId="7cdad10e781ff918" providerId="LiveId" clId="{71205A20-C733-4E93-972A-1E11AC62D16E}" dt="2025-04-12T12:00:44.384" v="7404" actId="26606"/>
          <ac:spMkLst>
            <pc:docMk/>
            <pc:sldMk cId="738506715" sldId="258"/>
            <ac:spMk id="2" creationId="{8BD4A022-F63B-DA8B-1255-D037C7C590F0}"/>
          </ac:spMkLst>
        </pc:spChg>
        <pc:spChg chg="mod">
          <ac:chgData name="Carolina Crespi" userId="7cdad10e781ff918" providerId="LiveId" clId="{71205A20-C733-4E93-972A-1E11AC62D16E}" dt="2025-04-12T12:00:44.384" v="7404" actId="26606"/>
          <ac:spMkLst>
            <pc:docMk/>
            <pc:sldMk cId="738506715" sldId="258"/>
            <ac:spMk id="3" creationId="{0D032B8A-3D90-6DA2-44FB-EE98AE312BF1}"/>
          </ac:spMkLst>
        </pc:spChg>
        <pc:spChg chg="add">
          <ac:chgData name="Carolina Crespi" userId="7cdad10e781ff918" providerId="LiveId" clId="{71205A20-C733-4E93-972A-1E11AC62D16E}" dt="2025-04-12T12:00:44.388" v="7405" actId="26606"/>
          <ac:spMkLst>
            <pc:docMk/>
            <pc:sldMk cId="738506715" sldId="258"/>
            <ac:spMk id="29" creationId="{E81BF4F6-F2CF-4984-9D14-D6966D92F99F}"/>
          </ac:spMkLst>
        </pc:spChg>
        <pc:spChg chg="add">
          <ac:chgData name="Carolina Crespi" userId="7cdad10e781ff918" providerId="LiveId" clId="{71205A20-C733-4E93-972A-1E11AC62D16E}" dt="2025-04-12T12:00:44.388" v="7405" actId="26606"/>
          <ac:spMkLst>
            <pc:docMk/>
            <pc:sldMk cId="738506715" sldId="258"/>
            <ac:spMk id="30" creationId="{C0763A76-9F1C-4FC5-82B7-DD475DA461B2}"/>
          </ac:spMkLst>
        </pc:spChg>
        <pc:picChg chg="add mod">
          <ac:chgData name="Carolina Crespi" userId="7cdad10e781ff918" providerId="LiveId" clId="{71205A20-C733-4E93-972A-1E11AC62D16E}" dt="2025-04-12T12:00:46.448" v="7406" actId="27614"/>
          <ac:picMkLst>
            <pc:docMk/>
            <pc:sldMk cId="738506715" sldId="258"/>
            <ac:picMk id="6" creationId="{6C6E270F-F4B0-BE11-E992-FB4F4AF983C8}"/>
          </ac:picMkLst>
        </pc:picChg>
      </pc:sldChg>
      <pc:sldChg chg="addSp delSp modSp add del mod setBg">
        <pc:chgData name="Carolina Crespi" userId="7cdad10e781ff918" providerId="LiveId" clId="{71205A20-C733-4E93-972A-1E11AC62D16E}" dt="2025-04-09T07:19:11.395" v="102" actId="47"/>
        <pc:sldMkLst>
          <pc:docMk/>
          <pc:sldMk cId="112882767" sldId="259"/>
        </pc:sldMkLst>
      </pc:sldChg>
      <pc:sldChg chg="addSp delSp modSp add del mod">
        <pc:chgData name="Carolina Crespi" userId="7cdad10e781ff918" providerId="LiveId" clId="{71205A20-C733-4E93-972A-1E11AC62D16E}" dt="2025-04-08T18:39:30.888" v="63" actId="47"/>
        <pc:sldMkLst>
          <pc:docMk/>
          <pc:sldMk cId="3145249236" sldId="260"/>
        </pc:sldMkLst>
      </pc:sldChg>
      <pc:sldChg chg="addSp delSp modSp add del mod ord delDesignElem">
        <pc:chgData name="Carolina Crespi" userId="7cdad10e781ff918" providerId="LiveId" clId="{71205A20-C733-4E93-972A-1E11AC62D16E}" dt="2025-04-11T12:58:34.853" v="4372" actId="47"/>
        <pc:sldMkLst>
          <pc:docMk/>
          <pc:sldMk cId="473619941" sldId="261"/>
        </pc:sldMkLst>
      </pc:sldChg>
      <pc:sldChg chg="addSp delSp modSp add del mod ord delDesignElem">
        <pc:chgData name="Carolina Crespi" userId="7cdad10e781ff918" providerId="LiveId" clId="{71205A20-C733-4E93-972A-1E11AC62D16E}" dt="2025-04-11T12:58:33.841" v="4371" actId="47"/>
        <pc:sldMkLst>
          <pc:docMk/>
          <pc:sldMk cId="76934825" sldId="262"/>
        </pc:sldMkLst>
      </pc:sldChg>
      <pc:sldChg chg="addSp delSp modSp add mod ord delDesignElem">
        <pc:chgData name="Carolina Crespi" userId="7cdad10e781ff918" providerId="LiveId" clId="{71205A20-C733-4E93-972A-1E11AC62D16E}" dt="2025-04-12T15:56:21.714" v="7804" actId="1076"/>
        <pc:sldMkLst>
          <pc:docMk/>
          <pc:sldMk cId="1557388322" sldId="263"/>
        </pc:sldMkLst>
        <pc:spChg chg="add mod">
          <ac:chgData name="Carolina Crespi" userId="7cdad10e781ff918" providerId="LiveId" clId="{71205A20-C733-4E93-972A-1E11AC62D16E}" dt="2025-04-11T10:24:14.855" v="4125"/>
          <ac:spMkLst>
            <pc:docMk/>
            <pc:sldMk cId="1557388322" sldId="263"/>
            <ac:spMk id="2" creationId="{320756A4-A466-4B63-A915-2F47253CF775}"/>
          </ac:spMkLst>
        </pc:spChg>
        <pc:spChg chg="add mod">
          <ac:chgData name="Carolina Crespi" userId="7cdad10e781ff918" providerId="LiveId" clId="{71205A20-C733-4E93-972A-1E11AC62D16E}" dt="2025-04-09T13:48:20.078" v="1646"/>
          <ac:spMkLst>
            <pc:docMk/>
            <pc:sldMk cId="1557388322" sldId="263"/>
            <ac:spMk id="3" creationId="{157BA645-152E-092F-B64B-BE0DF25FCF0A}"/>
          </ac:spMkLst>
        </pc:spChg>
        <pc:spChg chg="add mod">
          <ac:chgData name="Carolina Crespi" userId="7cdad10e781ff918" providerId="LiveId" clId="{71205A20-C733-4E93-972A-1E11AC62D16E}" dt="2025-04-09T13:48:20.078" v="1646"/>
          <ac:spMkLst>
            <pc:docMk/>
            <pc:sldMk cId="1557388322" sldId="263"/>
            <ac:spMk id="4" creationId="{97A4BFD0-1DC3-9AB7-4C93-36DA22EF37FA}"/>
          </ac:spMkLst>
        </pc:spChg>
        <pc:spChg chg="add del">
          <ac:chgData name="Carolina Crespi" userId="7cdad10e781ff918" providerId="LiveId" clId="{71205A20-C733-4E93-972A-1E11AC62D16E}" dt="2025-04-09T07:47:58.572" v="246"/>
          <ac:spMkLst>
            <pc:docMk/>
            <pc:sldMk cId="1557388322" sldId="263"/>
            <ac:spMk id="19" creationId="{E392BE85-C9EF-E79D-96AB-1C1DD267CE58}"/>
          </ac:spMkLst>
        </pc:spChg>
        <pc:picChg chg="add mod">
          <ac:chgData name="Carolina Crespi" userId="7cdad10e781ff918" providerId="LiveId" clId="{71205A20-C733-4E93-972A-1E11AC62D16E}" dt="2025-04-12T15:55:45.622" v="7793" actId="1076"/>
          <ac:picMkLst>
            <pc:docMk/>
            <pc:sldMk cId="1557388322" sldId="263"/>
            <ac:picMk id="5" creationId="{844E5C9F-C472-D6B0-32A5-696A84A6C385}"/>
          </ac:picMkLst>
        </pc:picChg>
        <pc:picChg chg="add mod">
          <ac:chgData name="Carolina Crespi" userId="7cdad10e781ff918" providerId="LiveId" clId="{71205A20-C733-4E93-972A-1E11AC62D16E}" dt="2025-04-12T15:55:43.410" v="7792" actId="1076"/>
          <ac:picMkLst>
            <pc:docMk/>
            <pc:sldMk cId="1557388322" sldId="263"/>
            <ac:picMk id="6" creationId="{E4588017-085E-9B59-522F-DFEF0267C07E}"/>
          </ac:picMkLst>
        </pc:picChg>
        <pc:picChg chg="add mod">
          <ac:chgData name="Carolina Crespi" userId="7cdad10e781ff918" providerId="LiveId" clId="{71205A20-C733-4E93-972A-1E11AC62D16E}" dt="2025-04-12T15:55:38.394" v="7789" actId="1076"/>
          <ac:picMkLst>
            <pc:docMk/>
            <pc:sldMk cId="1557388322" sldId="263"/>
            <ac:picMk id="7" creationId="{80B8953F-6F71-0D46-1D16-B6BE9923C448}"/>
          </ac:picMkLst>
        </pc:picChg>
        <pc:picChg chg="add mod">
          <ac:chgData name="Carolina Crespi" userId="7cdad10e781ff918" providerId="LiveId" clId="{71205A20-C733-4E93-972A-1E11AC62D16E}" dt="2025-04-12T15:56:18.571" v="7802" actId="1076"/>
          <ac:picMkLst>
            <pc:docMk/>
            <pc:sldMk cId="1557388322" sldId="263"/>
            <ac:picMk id="8" creationId="{FB7144DC-C9BC-FA6F-2184-17AAF4EECA95}"/>
          </ac:picMkLst>
        </pc:picChg>
        <pc:picChg chg="add mod">
          <ac:chgData name="Carolina Crespi" userId="7cdad10e781ff918" providerId="LiveId" clId="{71205A20-C733-4E93-972A-1E11AC62D16E}" dt="2025-04-12T15:56:19.978" v="7803" actId="1076"/>
          <ac:picMkLst>
            <pc:docMk/>
            <pc:sldMk cId="1557388322" sldId="263"/>
            <ac:picMk id="9" creationId="{EBA994D5-0AB3-2A64-C75D-B6B37D69871A}"/>
          </ac:picMkLst>
        </pc:picChg>
        <pc:picChg chg="mod">
          <ac:chgData name="Carolina Crespi" userId="7cdad10e781ff918" providerId="LiveId" clId="{71205A20-C733-4E93-972A-1E11AC62D16E}" dt="2025-04-11T13:31:22.866" v="4509" actId="1076"/>
          <ac:picMkLst>
            <pc:docMk/>
            <pc:sldMk cId="1557388322" sldId="263"/>
            <ac:picMk id="10" creationId="{98B5DE73-4260-C012-AD89-D1BFF5FBA953}"/>
          </ac:picMkLst>
        </pc:picChg>
        <pc:picChg chg="add mod">
          <ac:chgData name="Carolina Crespi" userId="7cdad10e781ff918" providerId="LiveId" clId="{71205A20-C733-4E93-972A-1E11AC62D16E}" dt="2025-04-12T15:56:21.714" v="7804" actId="1076"/>
          <ac:picMkLst>
            <pc:docMk/>
            <pc:sldMk cId="1557388322" sldId="263"/>
            <ac:picMk id="11" creationId="{8F35375B-8F9A-F290-A72A-CF7BB09EA04F}"/>
          </ac:picMkLst>
        </pc:picChg>
        <pc:picChg chg="add mod">
          <ac:chgData name="Carolina Crespi" userId="7cdad10e781ff918" providerId="LiveId" clId="{71205A20-C733-4E93-972A-1E11AC62D16E}" dt="2025-04-11T13:31:24.528" v="4510" actId="1076"/>
          <ac:picMkLst>
            <pc:docMk/>
            <pc:sldMk cId="1557388322" sldId="263"/>
            <ac:picMk id="16" creationId="{0CD138FB-3A8D-B23A-C2D6-3049E3067523}"/>
          </ac:picMkLst>
        </pc:picChg>
        <pc:picChg chg="add mod">
          <ac:chgData name="Carolina Crespi" userId="7cdad10e781ff918" providerId="LiveId" clId="{71205A20-C733-4E93-972A-1E11AC62D16E}" dt="2025-04-11T14:05:54.431" v="4707" actId="1076"/>
          <ac:picMkLst>
            <pc:docMk/>
            <pc:sldMk cId="1557388322" sldId="263"/>
            <ac:picMk id="17" creationId="{96E54D72-B3A5-B62C-4104-394F0444A6D2}"/>
          </ac:picMkLst>
        </pc:picChg>
      </pc:sldChg>
      <pc:sldChg chg="modSp add del mod">
        <pc:chgData name="Carolina Crespi" userId="7cdad10e781ff918" providerId="LiveId" clId="{71205A20-C733-4E93-972A-1E11AC62D16E}" dt="2025-04-09T14:37:25.687" v="1914" actId="47"/>
        <pc:sldMkLst>
          <pc:docMk/>
          <pc:sldMk cId="3946618404" sldId="264"/>
        </pc:sldMkLst>
      </pc:sldChg>
      <pc:sldChg chg="modSp add del mod">
        <pc:chgData name="Carolina Crespi" userId="7cdad10e781ff918" providerId="LiveId" clId="{71205A20-C733-4E93-972A-1E11AC62D16E}" dt="2025-04-10T15:24:00.877" v="2624" actId="47"/>
        <pc:sldMkLst>
          <pc:docMk/>
          <pc:sldMk cId="3974005577" sldId="265"/>
        </pc:sldMkLst>
      </pc:sldChg>
      <pc:sldChg chg="modSp add del mod">
        <pc:chgData name="Carolina Crespi" userId="7cdad10e781ff918" providerId="LiveId" clId="{71205A20-C733-4E93-972A-1E11AC62D16E}" dt="2025-04-09T13:46:05.965" v="1566" actId="47"/>
        <pc:sldMkLst>
          <pc:docMk/>
          <pc:sldMk cId="1795666804" sldId="266"/>
        </pc:sldMkLst>
      </pc:sldChg>
      <pc:sldChg chg="addSp delSp modSp add del mod ord">
        <pc:chgData name="Carolina Crespi" userId="7cdad10e781ff918" providerId="LiveId" clId="{71205A20-C733-4E93-972A-1E11AC62D16E}" dt="2025-04-11T09:56:43.758" v="3693" actId="47"/>
        <pc:sldMkLst>
          <pc:docMk/>
          <pc:sldMk cId="390500730" sldId="267"/>
        </pc:sldMkLst>
      </pc:sldChg>
      <pc:sldChg chg="addSp delSp modSp add del mod ord">
        <pc:chgData name="Carolina Crespi" userId="7cdad10e781ff918" providerId="LiveId" clId="{71205A20-C733-4E93-972A-1E11AC62D16E}" dt="2025-04-12T15:33:18.220" v="7627" actId="47"/>
        <pc:sldMkLst>
          <pc:docMk/>
          <pc:sldMk cId="1910111932" sldId="268"/>
        </pc:sldMkLst>
      </pc:sldChg>
      <pc:sldChg chg="addSp delSp modSp add del mod ord">
        <pc:chgData name="Carolina Crespi" userId="7cdad10e781ff918" providerId="LiveId" clId="{71205A20-C733-4E93-972A-1E11AC62D16E}" dt="2025-04-12T15:34:28.627" v="7632" actId="47"/>
        <pc:sldMkLst>
          <pc:docMk/>
          <pc:sldMk cId="1589407233" sldId="269"/>
        </pc:sldMkLst>
      </pc:sldChg>
      <pc:sldChg chg="addSp delSp modSp add del mod ord">
        <pc:chgData name="Carolina Crespi" userId="7cdad10e781ff918" providerId="LiveId" clId="{71205A20-C733-4E93-972A-1E11AC62D16E}" dt="2025-04-12T15:34:30.179" v="7633" actId="47"/>
        <pc:sldMkLst>
          <pc:docMk/>
          <pc:sldMk cId="1998786928" sldId="270"/>
        </pc:sldMkLst>
      </pc:sldChg>
      <pc:sldChg chg="addSp delSp modSp add del mod">
        <pc:chgData name="Carolina Crespi" userId="7cdad10e781ff918" providerId="LiveId" clId="{71205A20-C733-4E93-972A-1E11AC62D16E}" dt="2025-04-09T09:07:04.342" v="1068" actId="47"/>
        <pc:sldMkLst>
          <pc:docMk/>
          <pc:sldMk cId="2448164162" sldId="271"/>
        </pc:sldMkLst>
      </pc:sldChg>
      <pc:sldChg chg="addSp delSp modSp add del mod ord">
        <pc:chgData name="Carolina Crespi" userId="7cdad10e781ff918" providerId="LiveId" clId="{71205A20-C733-4E93-972A-1E11AC62D16E}" dt="2025-04-12T15:24:50.331" v="7551" actId="47"/>
        <pc:sldMkLst>
          <pc:docMk/>
          <pc:sldMk cId="451208866" sldId="272"/>
        </pc:sldMkLst>
      </pc:sldChg>
      <pc:sldChg chg="addSp delSp modSp add del mod ord">
        <pc:chgData name="Carolina Crespi" userId="7cdad10e781ff918" providerId="LiveId" clId="{71205A20-C733-4E93-972A-1E11AC62D16E}" dt="2025-04-12T15:24:25.474" v="7545" actId="47"/>
        <pc:sldMkLst>
          <pc:docMk/>
          <pc:sldMk cId="4056210882" sldId="273"/>
        </pc:sldMkLst>
      </pc:sldChg>
      <pc:sldChg chg="addSp delSp modSp add del mod">
        <pc:chgData name="Carolina Crespi" userId="7cdad10e781ff918" providerId="LiveId" clId="{71205A20-C733-4E93-972A-1E11AC62D16E}" dt="2025-04-11T09:54:15.184" v="3681" actId="47"/>
        <pc:sldMkLst>
          <pc:docMk/>
          <pc:sldMk cId="3071843336" sldId="274"/>
        </pc:sldMkLst>
      </pc:sldChg>
      <pc:sldChg chg="addSp delSp modSp add del mod">
        <pc:chgData name="Carolina Crespi" userId="7cdad10e781ff918" providerId="LiveId" clId="{71205A20-C733-4E93-972A-1E11AC62D16E}" dt="2025-04-11T09:54:46.682" v="3686" actId="47"/>
        <pc:sldMkLst>
          <pc:docMk/>
          <pc:sldMk cId="2808841001" sldId="275"/>
        </pc:sldMkLst>
      </pc:sldChg>
      <pc:sldChg chg="addSp delSp modSp add mod">
        <pc:chgData name="Carolina Crespi" userId="7cdad10e781ff918" providerId="LiveId" clId="{71205A20-C733-4E93-972A-1E11AC62D16E}" dt="2025-04-12T15:24:32.131" v="7549" actId="22"/>
        <pc:sldMkLst>
          <pc:docMk/>
          <pc:sldMk cId="3819726768" sldId="276"/>
        </pc:sldMkLst>
        <pc:spChg chg="add mod">
          <ac:chgData name="Carolina Crespi" userId="7cdad10e781ff918" providerId="LiveId" clId="{71205A20-C733-4E93-972A-1E11AC62D16E}" dt="2025-04-11T12:44:01.339" v="4291" actId="2711"/>
          <ac:spMkLst>
            <pc:docMk/>
            <pc:sldMk cId="3819726768" sldId="276"/>
            <ac:spMk id="2" creationId="{6F960327-7264-A5D1-9EDC-7445EF8920B4}"/>
          </ac:spMkLst>
        </pc:spChg>
        <pc:spChg chg="add mod">
          <ac:chgData name="Carolina Crespi" userId="7cdad10e781ff918" providerId="LiveId" clId="{71205A20-C733-4E93-972A-1E11AC62D16E}" dt="2025-04-09T08:46:07.797" v="580"/>
          <ac:spMkLst>
            <pc:docMk/>
            <pc:sldMk cId="3819726768" sldId="276"/>
            <ac:spMk id="13" creationId="{6E235CE6-E2C8-6CD0-64C1-AB424FA65F14}"/>
          </ac:spMkLst>
        </pc:spChg>
        <pc:spChg chg="add mod">
          <ac:chgData name="Carolina Crespi" userId="7cdad10e781ff918" providerId="LiveId" clId="{71205A20-C733-4E93-972A-1E11AC62D16E}" dt="2025-04-09T08:46:07.797" v="580"/>
          <ac:spMkLst>
            <pc:docMk/>
            <pc:sldMk cId="3819726768" sldId="276"/>
            <ac:spMk id="14" creationId="{0EAA1E74-679D-A171-6457-16F3859CDEFD}"/>
          </ac:spMkLst>
        </pc:spChg>
        <pc:graphicFrameChg chg="add mod">
          <ac:chgData name="Carolina Crespi" userId="7cdad10e781ff918" providerId="LiveId" clId="{71205A20-C733-4E93-972A-1E11AC62D16E}" dt="2025-04-12T15:23:11.352" v="7540" actId="20577"/>
          <ac:graphicFrameMkLst>
            <pc:docMk/>
            <pc:sldMk cId="3819726768" sldId="276"/>
            <ac:graphicFrameMk id="6" creationId="{92A96733-3299-2570-D886-46A968A50EF0}"/>
          </ac:graphicFrameMkLst>
        </pc:graphicFrameChg>
        <pc:picChg chg="add mod">
          <ac:chgData name="Carolina Crespi" userId="7cdad10e781ff918" providerId="LiveId" clId="{71205A20-C733-4E93-972A-1E11AC62D16E}" dt="2025-04-12T11:53:48.034" v="7331" actId="1076"/>
          <ac:picMkLst>
            <pc:docMk/>
            <pc:sldMk cId="3819726768" sldId="276"/>
            <ac:picMk id="3" creationId="{F76A00CF-F0CA-31D6-39B1-3FFE3EDB1340}"/>
          </ac:picMkLst>
        </pc:picChg>
      </pc:sldChg>
      <pc:sldChg chg="addSp delSp modSp add del mod ord">
        <pc:chgData name="Carolina Crespi" userId="7cdad10e781ff918" providerId="LiveId" clId="{71205A20-C733-4E93-972A-1E11AC62D16E}" dt="2025-04-12T11:52:15.240" v="7297" actId="47"/>
        <pc:sldMkLst>
          <pc:docMk/>
          <pc:sldMk cId="1138306758" sldId="277"/>
        </pc:sldMkLst>
      </pc:sldChg>
      <pc:sldChg chg="addSp delSp modSp add del mod">
        <pc:chgData name="Carolina Crespi" userId="7cdad10e781ff918" providerId="LiveId" clId="{71205A20-C733-4E93-972A-1E11AC62D16E}" dt="2025-04-11T09:53:00.151" v="3663" actId="47"/>
        <pc:sldMkLst>
          <pc:docMk/>
          <pc:sldMk cId="2498853936" sldId="278"/>
        </pc:sldMkLst>
      </pc:sldChg>
      <pc:sldChg chg="addSp delSp modSp add del mod">
        <pc:chgData name="Carolina Crespi" userId="7cdad10e781ff918" providerId="LiveId" clId="{71205A20-C733-4E93-972A-1E11AC62D16E}" dt="2025-04-11T14:24:07.610" v="4918" actId="47"/>
        <pc:sldMkLst>
          <pc:docMk/>
          <pc:sldMk cId="2717053190" sldId="279"/>
        </pc:sldMkLst>
      </pc:sldChg>
      <pc:sldChg chg="addSp delSp modSp add del mod">
        <pc:chgData name="Carolina Crespi" userId="7cdad10e781ff918" providerId="LiveId" clId="{71205A20-C733-4E93-972A-1E11AC62D16E}" dt="2025-04-09T08:58:01.331" v="825" actId="47"/>
        <pc:sldMkLst>
          <pc:docMk/>
          <pc:sldMk cId="2187065980" sldId="280"/>
        </pc:sldMkLst>
      </pc:sldChg>
      <pc:sldChg chg="addSp delSp modSp add mod">
        <pc:chgData name="Carolina Crespi" userId="7cdad10e781ff918" providerId="LiveId" clId="{71205A20-C733-4E93-972A-1E11AC62D16E}" dt="2025-04-11T14:55:20.168" v="5044" actId="207"/>
        <pc:sldMkLst>
          <pc:docMk/>
          <pc:sldMk cId="2853516598" sldId="281"/>
        </pc:sldMkLst>
        <pc:spChg chg="add mod">
          <ac:chgData name="Carolina Crespi" userId="7cdad10e781ff918" providerId="LiveId" clId="{71205A20-C733-4E93-972A-1E11AC62D16E}" dt="2025-04-09T13:49:54.050" v="1684"/>
          <ac:spMkLst>
            <pc:docMk/>
            <pc:sldMk cId="2853516598" sldId="281"/>
            <ac:spMk id="3" creationId="{8EC39451-E932-14A1-76DB-FBE313E0C4D6}"/>
          </ac:spMkLst>
        </pc:spChg>
        <pc:spChg chg="add mod">
          <ac:chgData name="Carolina Crespi" userId="7cdad10e781ff918" providerId="LiveId" clId="{71205A20-C733-4E93-972A-1E11AC62D16E}" dt="2025-04-11T10:25:57.821" v="4166"/>
          <ac:spMkLst>
            <pc:docMk/>
            <pc:sldMk cId="2853516598" sldId="281"/>
            <ac:spMk id="4" creationId="{0E3D2699-DA9E-1617-3D45-4FA1A4B3A3FF}"/>
          </ac:spMkLst>
        </pc:spChg>
        <pc:graphicFrameChg chg="add mod modGraphic">
          <ac:chgData name="Carolina Crespi" userId="7cdad10e781ff918" providerId="LiveId" clId="{71205A20-C733-4E93-972A-1E11AC62D16E}" dt="2025-04-11T14:55:20.168" v="5044" actId="207"/>
          <ac:graphicFrameMkLst>
            <pc:docMk/>
            <pc:sldMk cId="2853516598" sldId="281"/>
            <ac:graphicFrameMk id="5" creationId="{1052D75D-0BE8-4A32-BEAC-F6878D37F50B}"/>
          </ac:graphicFrameMkLst>
        </pc:graphicFrameChg>
      </pc:sldChg>
      <pc:sldChg chg="addSp delSp modSp add del mod">
        <pc:chgData name="Carolina Crespi" userId="7cdad10e781ff918" providerId="LiveId" clId="{71205A20-C733-4E93-972A-1E11AC62D16E}" dt="2025-04-11T14:57:15.182" v="5056" actId="47"/>
        <pc:sldMkLst>
          <pc:docMk/>
          <pc:sldMk cId="1593335908" sldId="282"/>
        </pc:sldMkLst>
      </pc:sldChg>
      <pc:sldChg chg="addSp delSp modSp add del mod ord">
        <pc:chgData name="Carolina Crespi" userId="7cdad10e781ff918" providerId="LiveId" clId="{71205A20-C733-4E93-972A-1E11AC62D16E}" dt="2025-04-12T15:40:25.266" v="7757" actId="47"/>
        <pc:sldMkLst>
          <pc:docMk/>
          <pc:sldMk cId="2568541789" sldId="283"/>
        </pc:sldMkLst>
      </pc:sldChg>
      <pc:sldChg chg="addSp delSp modSp add del mod">
        <pc:chgData name="Carolina Crespi" userId="7cdad10e781ff918" providerId="LiveId" clId="{71205A20-C733-4E93-972A-1E11AC62D16E}" dt="2025-04-11T14:20:44.131" v="4896" actId="47"/>
        <pc:sldMkLst>
          <pc:docMk/>
          <pc:sldMk cId="1045691393" sldId="284"/>
        </pc:sldMkLst>
      </pc:sldChg>
      <pc:sldChg chg="addSp delSp modSp add del mod ord">
        <pc:chgData name="Carolina Crespi" userId="7cdad10e781ff918" providerId="LiveId" clId="{71205A20-C733-4E93-972A-1E11AC62D16E}" dt="2025-04-12T11:57:30.970" v="7391" actId="47"/>
        <pc:sldMkLst>
          <pc:docMk/>
          <pc:sldMk cId="146757894" sldId="285"/>
        </pc:sldMkLst>
      </pc:sldChg>
      <pc:sldChg chg="addSp delSp modSp add mod">
        <pc:chgData name="Carolina Crespi" userId="7cdad10e781ff918" providerId="LiveId" clId="{71205A20-C733-4E93-972A-1E11AC62D16E}" dt="2025-04-11T10:26:28.887" v="4180"/>
        <pc:sldMkLst>
          <pc:docMk/>
          <pc:sldMk cId="4075006922" sldId="286"/>
        </pc:sldMkLst>
        <pc:spChg chg="add mod">
          <ac:chgData name="Carolina Crespi" userId="7cdad10e781ff918" providerId="LiveId" clId="{71205A20-C733-4E93-972A-1E11AC62D16E}" dt="2025-04-11T10:26:28.887" v="4180"/>
          <ac:spMkLst>
            <pc:docMk/>
            <pc:sldMk cId="4075006922" sldId="286"/>
            <ac:spMk id="2" creationId="{4C0A6502-EC70-6DE0-2195-15F9130F862E}"/>
          </ac:spMkLst>
        </pc:spChg>
        <pc:spChg chg="add mod">
          <ac:chgData name="Carolina Crespi" userId="7cdad10e781ff918" providerId="LiveId" clId="{71205A20-C733-4E93-972A-1E11AC62D16E}" dt="2025-04-09T09:33:33.040" v="1466" actId="1035"/>
          <ac:spMkLst>
            <pc:docMk/>
            <pc:sldMk cId="4075006922" sldId="286"/>
            <ac:spMk id="15" creationId="{A8BA2707-135E-4834-E5D6-61A1F3270384}"/>
          </ac:spMkLst>
        </pc:spChg>
        <pc:spChg chg="add mod">
          <ac:chgData name="Carolina Crespi" userId="7cdad10e781ff918" providerId="LiveId" clId="{71205A20-C733-4E93-972A-1E11AC62D16E}" dt="2025-04-09T09:33:13.768" v="1448" actId="1076"/>
          <ac:spMkLst>
            <pc:docMk/>
            <pc:sldMk cId="4075006922" sldId="286"/>
            <ac:spMk id="16" creationId="{F7E14CFC-4399-18D6-2CCD-2E54A0D404C2}"/>
          </ac:spMkLst>
        </pc:spChg>
        <pc:spChg chg="add mod">
          <ac:chgData name="Carolina Crespi" userId="7cdad10e781ff918" providerId="LiveId" clId="{71205A20-C733-4E93-972A-1E11AC62D16E}" dt="2025-04-09T09:33:23.313" v="1453" actId="1036"/>
          <ac:spMkLst>
            <pc:docMk/>
            <pc:sldMk cId="4075006922" sldId="286"/>
            <ac:spMk id="17" creationId="{273C8837-5BD5-53E8-E106-A137109AF64C}"/>
          </ac:spMkLst>
        </pc:spChg>
        <pc:spChg chg="add mod">
          <ac:chgData name="Carolina Crespi" userId="7cdad10e781ff918" providerId="LiveId" clId="{71205A20-C733-4E93-972A-1E11AC62D16E}" dt="2025-04-09T09:33:16.353" v="1449" actId="1076"/>
          <ac:spMkLst>
            <pc:docMk/>
            <pc:sldMk cId="4075006922" sldId="286"/>
            <ac:spMk id="18" creationId="{52A1D069-2279-E1EA-28B1-19872FC4838B}"/>
          </ac:spMkLst>
        </pc:spChg>
        <pc:spChg chg="add mod">
          <ac:chgData name="Carolina Crespi" userId="7cdad10e781ff918" providerId="LiveId" clId="{71205A20-C733-4E93-972A-1E11AC62D16E}" dt="2025-04-09T13:53:09.915" v="1766"/>
          <ac:spMkLst>
            <pc:docMk/>
            <pc:sldMk cId="4075006922" sldId="286"/>
            <ac:spMk id="21" creationId="{79ECD4D8-3953-9293-FD58-4C2ACC7F6B89}"/>
          </ac:spMkLst>
        </pc:spChg>
        <pc:spChg chg="add mod">
          <ac:chgData name="Carolina Crespi" userId="7cdad10e781ff918" providerId="LiveId" clId="{71205A20-C733-4E93-972A-1E11AC62D16E}" dt="2025-04-09T13:53:09.915" v="1766"/>
          <ac:spMkLst>
            <pc:docMk/>
            <pc:sldMk cId="4075006922" sldId="286"/>
            <ac:spMk id="23" creationId="{403A7F48-558B-530B-E112-80E985BADA5E}"/>
          </ac:spMkLst>
        </pc:spChg>
        <pc:picChg chg="add mod">
          <ac:chgData name="Carolina Crespi" userId="7cdad10e781ff918" providerId="LiveId" clId="{71205A20-C733-4E93-972A-1E11AC62D16E}" dt="2025-04-09T09:33:06.021" v="1446" actId="1076"/>
          <ac:picMkLst>
            <pc:docMk/>
            <pc:sldMk cId="4075006922" sldId="286"/>
            <ac:picMk id="14" creationId="{A10D0C37-225B-95E7-2ECC-AC5B06E138D8}"/>
          </ac:picMkLst>
        </pc:picChg>
      </pc:sldChg>
      <pc:sldChg chg="addSp delSp modSp add mod">
        <pc:chgData name="Carolina Crespi" userId="7cdad10e781ff918" providerId="LiveId" clId="{71205A20-C733-4E93-972A-1E11AC62D16E}" dt="2025-04-11T10:26:31.937" v="4182"/>
        <pc:sldMkLst>
          <pc:docMk/>
          <pc:sldMk cId="1853447106" sldId="287"/>
        </pc:sldMkLst>
        <pc:spChg chg="add mod">
          <ac:chgData name="Carolina Crespi" userId="7cdad10e781ff918" providerId="LiveId" clId="{71205A20-C733-4E93-972A-1E11AC62D16E}" dt="2025-04-11T10:26:31.937" v="4182"/>
          <ac:spMkLst>
            <pc:docMk/>
            <pc:sldMk cId="1853447106" sldId="287"/>
            <ac:spMk id="2" creationId="{9DE6F41A-EF01-45C9-53BB-E42B4D4B5937}"/>
          </ac:spMkLst>
        </pc:spChg>
        <pc:spChg chg="add mod">
          <ac:chgData name="Carolina Crespi" userId="7cdad10e781ff918" providerId="LiveId" clId="{71205A20-C733-4E93-972A-1E11AC62D16E}" dt="2025-04-09T13:53:38.798" v="1786"/>
          <ac:spMkLst>
            <pc:docMk/>
            <pc:sldMk cId="1853447106" sldId="287"/>
            <ac:spMk id="7" creationId="{6C847CD0-FA57-A4B5-574D-A18D7459F5F4}"/>
          </ac:spMkLst>
        </pc:spChg>
        <pc:spChg chg="add mod">
          <ac:chgData name="Carolina Crespi" userId="7cdad10e781ff918" providerId="LiveId" clId="{71205A20-C733-4E93-972A-1E11AC62D16E}" dt="2025-04-09T13:53:38.798" v="1786"/>
          <ac:spMkLst>
            <pc:docMk/>
            <pc:sldMk cId="1853447106" sldId="287"/>
            <ac:spMk id="10" creationId="{2476BFD8-F110-2A4A-68F9-5B55F7FF3BEC}"/>
          </ac:spMkLst>
        </pc:spChg>
        <pc:picChg chg="add del mod">
          <ac:chgData name="Carolina Crespi" userId="7cdad10e781ff918" providerId="LiveId" clId="{71205A20-C733-4E93-972A-1E11AC62D16E}" dt="2025-04-09T13:53:42.559" v="1787" actId="1076"/>
          <ac:picMkLst>
            <pc:docMk/>
            <pc:sldMk cId="1853447106" sldId="287"/>
            <ac:picMk id="4" creationId="{E2807043-016A-2D7C-F5FF-5A7DFBAEBDA8}"/>
          </ac:picMkLst>
        </pc:picChg>
      </pc:sldChg>
      <pc:sldChg chg="addSp delSp modSp add del mod">
        <pc:chgData name="Carolina Crespi" userId="7cdad10e781ff918" providerId="LiveId" clId="{71205A20-C733-4E93-972A-1E11AC62D16E}" dt="2025-04-11T12:40:23.448" v="4257" actId="47"/>
        <pc:sldMkLst>
          <pc:docMk/>
          <pc:sldMk cId="2021620337" sldId="288"/>
        </pc:sldMkLst>
      </pc:sldChg>
      <pc:sldChg chg="addSp delSp modSp add del mod">
        <pc:chgData name="Carolina Crespi" userId="7cdad10e781ff918" providerId="LiveId" clId="{71205A20-C733-4E93-972A-1E11AC62D16E}" dt="2025-04-11T12:39:10.230" v="4252" actId="47"/>
        <pc:sldMkLst>
          <pc:docMk/>
          <pc:sldMk cId="2640650191" sldId="289"/>
        </pc:sldMkLst>
      </pc:sldChg>
      <pc:sldChg chg="addSp delSp modSp add mod ord">
        <pc:chgData name="Carolina Crespi" userId="7cdad10e781ff918" providerId="LiveId" clId="{71205A20-C733-4E93-972A-1E11AC62D16E}" dt="2025-04-12T11:57:28.474" v="7390" actId="1076"/>
        <pc:sldMkLst>
          <pc:docMk/>
          <pc:sldMk cId="3461509183" sldId="290"/>
        </pc:sldMkLst>
        <pc:spChg chg="add mod">
          <ac:chgData name="Carolina Crespi" userId="7cdad10e781ff918" providerId="LiveId" clId="{71205A20-C733-4E93-972A-1E11AC62D16E}" dt="2025-04-11T10:26:19.763" v="4176"/>
          <ac:spMkLst>
            <pc:docMk/>
            <pc:sldMk cId="3461509183" sldId="290"/>
            <ac:spMk id="2" creationId="{AA0A618A-C3C6-C4A8-6628-B6972C6DA9F4}"/>
          </ac:spMkLst>
        </pc:spChg>
        <pc:spChg chg="add mod">
          <ac:chgData name="Carolina Crespi" userId="7cdad10e781ff918" providerId="LiveId" clId="{71205A20-C733-4E93-972A-1E11AC62D16E}" dt="2025-04-09T13:50:09.391" v="1689"/>
          <ac:spMkLst>
            <pc:docMk/>
            <pc:sldMk cId="3461509183" sldId="290"/>
            <ac:spMk id="3" creationId="{246C9C44-AAB4-C06F-652C-DC3C9B1AB3E3}"/>
          </ac:spMkLst>
        </pc:spChg>
        <pc:spChg chg="add mod">
          <ac:chgData name="Carolina Crespi" userId="7cdad10e781ff918" providerId="LiveId" clId="{71205A20-C733-4E93-972A-1E11AC62D16E}" dt="2025-04-09T13:50:09.391" v="1689"/>
          <ac:spMkLst>
            <pc:docMk/>
            <pc:sldMk cId="3461509183" sldId="290"/>
            <ac:spMk id="5" creationId="{8C8CC496-A9AC-5869-49EB-8FC45C0269B7}"/>
          </ac:spMkLst>
        </pc:spChg>
        <pc:graphicFrameChg chg="add mod modGraphic">
          <ac:chgData name="Carolina Crespi" userId="7cdad10e781ff918" providerId="LiveId" clId="{71205A20-C733-4E93-972A-1E11AC62D16E}" dt="2025-04-12T11:56:42.121" v="7372" actId="1076"/>
          <ac:graphicFrameMkLst>
            <pc:docMk/>
            <pc:sldMk cId="3461509183" sldId="290"/>
            <ac:graphicFrameMk id="4" creationId="{E0C778F5-5559-B826-A18B-5E18B97F7E96}"/>
          </ac:graphicFrameMkLst>
        </pc:graphicFrameChg>
        <pc:graphicFrameChg chg="mod">
          <ac:chgData name="Carolina Crespi" userId="7cdad10e781ff918" providerId="LiveId" clId="{71205A20-C733-4E93-972A-1E11AC62D16E}" dt="2025-04-12T11:56:46.140" v="7373" actId="1076"/>
          <ac:graphicFrameMkLst>
            <pc:docMk/>
            <pc:sldMk cId="3461509183" sldId="290"/>
            <ac:graphicFrameMk id="6" creationId="{6FBD82CB-27D2-6FC7-1336-E210F6B2FD34}"/>
          </ac:graphicFrameMkLst>
        </pc:graphicFrameChg>
        <pc:graphicFrameChg chg="add mod modGraphic">
          <ac:chgData name="Carolina Crespi" userId="7cdad10e781ff918" providerId="LiveId" clId="{71205A20-C733-4E93-972A-1E11AC62D16E}" dt="2025-04-12T11:57:28.474" v="7390" actId="1076"/>
          <ac:graphicFrameMkLst>
            <pc:docMk/>
            <pc:sldMk cId="3461509183" sldId="290"/>
            <ac:graphicFrameMk id="8" creationId="{5F674040-4B79-5ADD-8C3B-19458A68C8C9}"/>
          </ac:graphicFrameMkLst>
        </pc:graphicFrameChg>
        <pc:picChg chg="add mod">
          <ac:chgData name="Carolina Crespi" userId="7cdad10e781ff918" providerId="LiveId" clId="{71205A20-C733-4E93-972A-1E11AC62D16E}" dt="2025-04-12T11:57:25.918" v="7389" actId="1076"/>
          <ac:picMkLst>
            <pc:docMk/>
            <pc:sldMk cId="3461509183" sldId="290"/>
            <ac:picMk id="7" creationId="{7E7EA61E-57F9-1E47-0EEC-F973B46E7BA8}"/>
          </ac:picMkLst>
        </pc:picChg>
      </pc:sldChg>
      <pc:sldChg chg="addSp delSp modSp add del mod">
        <pc:chgData name="Carolina Crespi" userId="7cdad10e781ff918" providerId="LiveId" clId="{71205A20-C733-4E93-972A-1E11AC62D16E}" dt="2025-04-10T13:38:06.859" v="2417" actId="47"/>
        <pc:sldMkLst>
          <pc:docMk/>
          <pc:sldMk cId="3418468621" sldId="291"/>
        </pc:sldMkLst>
      </pc:sldChg>
      <pc:sldChg chg="addSp delSp modSp add del mod ord">
        <pc:chgData name="Carolina Crespi" userId="7cdad10e781ff918" providerId="LiveId" clId="{71205A20-C733-4E93-972A-1E11AC62D16E}" dt="2025-04-10T13:35:36.040" v="2399" actId="47"/>
        <pc:sldMkLst>
          <pc:docMk/>
          <pc:sldMk cId="2523365223" sldId="292"/>
        </pc:sldMkLst>
      </pc:sldChg>
      <pc:sldChg chg="addSp delSp modSp add mod ord">
        <pc:chgData name="Carolina Crespi" userId="7cdad10e781ff918" providerId="LiveId" clId="{71205A20-C733-4E93-972A-1E11AC62D16E}" dt="2025-04-16T07:04:10.590" v="7825" actId="13926"/>
        <pc:sldMkLst>
          <pc:docMk/>
          <pc:sldMk cId="2294159505" sldId="293"/>
        </pc:sldMkLst>
        <pc:spChg chg="add mod">
          <ac:chgData name="Carolina Crespi" userId="7cdad10e781ff918" providerId="LiveId" clId="{71205A20-C733-4E93-972A-1E11AC62D16E}" dt="2025-04-10T15:24:24.873" v="2630"/>
          <ac:spMkLst>
            <pc:docMk/>
            <pc:sldMk cId="2294159505" sldId="293"/>
            <ac:spMk id="2" creationId="{1D012533-51FA-5EB7-8625-27880E382901}"/>
          </ac:spMkLst>
        </pc:spChg>
        <pc:spChg chg="add mod">
          <ac:chgData name="Carolina Crespi" userId="7cdad10e781ff918" providerId="LiveId" clId="{71205A20-C733-4E93-972A-1E11AC62D16E}" dt="2025-04-10T15:24:29.817" v="2632"/>
          <ac:spMkLst>
            <pc:docMk/>
            <pc:sldMk cId="2294159505" sldId="293"/>
            <ac:spMk id="3" creationId="{3EFE513C-529B-6C9C-6FF1-D54958151504}"/>
          </ac:spMkLst>
        </pc:spChg>
        <pc:spChg chg="add mod">
          <ac:chgData name="Carolina Crespi" userId="7cdad10e781ff918" providerId="LiveId" clId="{71205A20-C733-4E93-972A-1E11AC62D16E}" dt="2025-04-09T10:02:11.998" v="1522"/>
          <ac:spMkLst>
            <pc:docMk/>
            <pc:sldMk cId="2294159505" sldId="293"/>
            <ac:spMk id="22" creationId="{16E97662-8C35-8BE1-AC5C-E26F92C41FC3}"/>
          </ac:spMkLst>
        </pc:spChg>
        <pc:spChg chg="add mod">
          <ac:chgData name="Carolina Crespi" userId="7cdad10e781ff918" providerId="LiveId" clId="{71205A20-C733-4E93-972A-1E11AC62D16E}" dt="2025-04-09T10:02:11.998" v="1522"/>
          <ac:spMkLst>
            <pc:docMk/>
            <pc:sldMk cId="2294159505" sldId="293"/>
            <ac:spMk id="25" creationId="{6337CE78-3AF4-216D-3A91-A062ACE2DB93}"/>
          </ac:spMkLst>
        </pc:spChg>
        <pc:spChg chg="add mod">
          <ac:chgData name="Carolina Crespi" userId="7cdad10e781ff918" providerId="LiveId" clId="{71205A20-C733-4E93-972A-1E11AC62D16E}" dt="2025-04-16T07:04:10.590" v="7825" actId="13926"/>
          <ac:spMkLst>
            <pc:docMk/>
            <pc:sldMk cId="2294159505" sldId="293"/>
            <ac:spMk id="26" creationId="{787199BE-6F98-C659-10E5-C7CBEE2D3D0B}"/>
          </ac:spMkLst>
        </pc:spChg>
        <pc:picChg chg="add mod">
          <ac:chgData name="Carolina Crespi" userId="7cdad10e781ff918" providerId="LiveId" clId="{71205A20-C733-4E93-972A-1E11AC62D16E}" dt="2025-04-09T10:03:32.041" v="1565" actId="1076"/>
          <ac:picMkLst>
            <pc:docMk/>
            <pc:sldMk cId="2294159505" sldId="293"/>
            <ac:picMk id="27" creationId="{FEC888D3-CAB2-43A3-79E8-A91CCF46F5A6}"/>
          </ac:picMkLst>
        </pc:picChg>
        <pc:picChg chg="add mod">
          <ac:chgData name="Carolina Crespi" userId="7cdad10e781ff918" providerId="LiveId" clId="{71205A20-C733-4E93-972A-1E11AC62D16E}" dt="2025-04-09T10:03:02.385" v="1564" actId="1076"/>
          <ac:picMkLst>
            <pc:docMk/>
            <pc:sldMk cId="2294159505" sldId="293"/>
            <ac:picMk id="28" creationId="{03638349-AEBB-DE95-C493-2169DFD34B45}"/>
          </ac:picMkLst>
        </pc:picChg>
      </pc:sldChg>
      <pc:sldChg chg="addSp delSp modSp add del mod ord modShow">
        <pc:chgData name="Carolina Crespi" userId="7cdad10e781ff918" providerId="LiveId" clId="{71205A20-C733-4E93-972A-1E11AC62D16E}" dt="2025-04-11T17:40:06.529" v="6297" actId="478"/>
        <pc:sldMkLst>
          <pc:docMk/>
          <pc:sldMk cId="4022433149" sldId="294"/>
        </pc:sldMkLst>
        <pc:spChg chg="add mod">
          <ac:chgData name="Carolina Crespi" userId="7cdad10e781ff918" providerId="LiveId" clId="{71205A20-C733-4E93-972A-1E11AC62D16E}" dt="2025-04-10T15:23:47.017" v="2620"/>
          <ac:spMkLst>
            <pc:docMk/>
            <pc:sldMk cId="4022433149" sldId="294"/>
            <ac:spMk id="2" creationId="{641983EF-3E3E-3E75-3FD7-A8CABB32527B}"/>
          </ac:spMkLst>
        </pc:spChg>
        <pc:spChg chg="add mod">
          <ac:chgData name="Carolina Crespi" userId="7cdad10e781ff918" providerId="LiveId" clId="{71205A20-C733-4E93-972A-1E11AC62D16E}" dt="2025-04-10T15:23:52.331" v="2621"/>
          <ac:spMkLst>
            <pc:docMk/>
            <pc:sldMk cId="4022433149" sldId="294"/>
            <ac:spMk id="3" creationId="{742421EF-0EF4-5CC9-94D6-6368742A0F0E}"/>
          </ac:spMkLst>
        </pc:spChg>
        <pc:spChg chg="add del">
          <ac:chgData name="Carolina Crespi" userId="7cdad10e781ff918" providerId="LiveId" clId="{71205A20-C733-4E93-972A-1E11AC62D16E}" dt="2025-04-11T17:40:06.529" v="6297" actId="478"/>
          <ac:spMkLst>
            <pc:docMk/>
            <pc:sldMk cId="4022433149" sldId="294"/>
            <ac:spMk id="11" creationId="{E1603A7F-08F5-EEDB-F610-49F306E7537B}"/>
          </ac:spMkLst>
        </pc:spChg>
        <pc:cxnChg chg="mod">
          <ac:chgData name="Carolina Crespi" userId="7cdad10e781ff918" providerId="LiveId" clId="{71205A20-C733-4E93-972A-1E11AC62D16E}" dt="2025-04-11T17:40:06.529" v="6297" actId="478"/>
          <ac:cxnSpMkLst>
            <pc:docMk/>
            <pc:sldMk cId="4022433149" sldId="294"/>
            <ac:cxnSpMk id="19" creationId="{46096696-FF02-906A-454B-A11B8F69D7DB}"/>
          </ac:cxnSpMkLst>
        </pc:cxnChg>
      </pc:sldChg>
      <pc:sldChg chg="addSp delSp modSp add mod modNotesTx">
        <pc:chgData name="Carolina Crespi" userId="7cdad10e781ff918" providerId="LiveId" clId="{71205A20-C733-4E93-972A-1E11AC62D16E}" dt="2025-04-16T13:30:45.749" v="7826"/>
        <pc:sldMkLst>
          <pc:docMk/>
          <pc:sldMk cId="722659139" sldId="295"/>
        </pc:sldMkLst>
        <pc:spChg chg="add del mod">
          <ac:chgData name="Carolina Crespi" userId="7cdad10e781ff918" providerId="LiveId" clId="{71205A20-C733-4E93-972A-1E11AC62D16E}" dt="2025-04-12T15:14:32.832" v="7429" actId="478"/>
          <ac:spMkLst>
            <pc:docMk/>
            <pc:sldMk cId="722659139" sldId="295"/>
            <ac:spMk id="3" creationId="{ECDBA0D1-CD10-BA61-3F03-268DB3D646CA}"/>
          </ac:spMkLst>
        </pc:spChg>
        <pc:spChg chg="mod">
          <ac:chgData name="Carolina Crespi" userId="7cdad10e781ff918" providerId="LiveId" clId="{71205A20-C733-4E93-972A-1E11AC62D16E}" dt="2025-04-10T10:36:28.802" v="2394" actId="113"/>
          <ac:spMkLst>
            <pc:docMk/>
            <pc:sldMk cId="722659139" sldId="295"/>
            <ac:spMk id="8" creationId="{51ABCCE0-7375-C1D0-03BE-A80BD3940E68}"/>
          </ac:spMkLst>
        </pc:spChg>
        <pc:spChg chg="mod">
          <ac:chgData name="Carolina Crespi" userId="7cdad10e781ff918" providerId="LiveId" clId="{71205A20-C733-4E93-972A-1E11AC62D16E}" dt="2025-04-11T08:51:07.351" v="3406" actId="1076"/>
          <ac:spMkLst>
            <pc:docMk/>
            <pc:sldMk cId="722659139" sldId="295"/>
            <ac:spMk id="22" creationId="{80BD0DC7-800B-95BE-5E5F-B8C1D3F5690E}"/>
          </ac:spMkLst>
        </pc:spChg>
        <pc:picChg chg="add mod ord modCrop">
          <ac:chgData name="Carolina Crespi" userId="7cdad10e781ff918" providerId="LiveId" clId="{71205A20-C733-4E93-972A-1E11AC62D16E}" dt="2025-04-12T15:14:32.358" v="7428" actId="167"/>
          <ac:picMkLst>
            <pc:docMk/>
            <pc:sldMk cId="722659139" sldId="295"/>
            <ac:picMk id="2" creationId="{3451A0DC-9B1E-751B-AD12-72EB992F868D}"/>
          </ac:picMkLst>
        </pc:picChg>
      </pc:sldChg>
      <pc:sldChg chg="addSp delSp modSp add del mod">
        <pc:chgData name="Carolina Crespi" userId="7cdad10e781ff918" providerId="LiveId" clId="{71205A20-C733-4E93-972A-1E11AC62D16E}" dt="2025-04-10T15:14:56.411" v="2567" actId="47"/>
        <pc:sldMkLst>
          <pc:docMk/>
          <pc:sldMk cId="445609321" sldId="296"/>
        </pc:sldMkLst>
      </pc:sldChg>
      <pc:sldChg chg="addSp delSp modSp add del mod ord">
        <pc:chgData name="Carolina Crespi" userId="7cdad10e781ff918" providerId="LiveId" clId="{71205A20-C733-4E93-972A-1E11AC62D16E}" dt="2025-04-11T15:11:02.176" v="5224" actId="113"/>
        <pc:sldMkLst>
          <pc:docMk/>
          <pc:sldMk cId="2529356382" sldId="297"/>
        </pc:sldMkLst>
        <pc:spChg chg="add mod">
          <ac:chgData name="Carolina Crespi" userId="7cdad10e781ff918" providerId="LiveId" clId="{71205A20-C733-4E93-972A-1E11AC62D16E}" dt="2025-04-11T10:26:00.922" v="4168"/>
          <ac:spMkLst>
            <pc:docMk/>
            <pc:sldMk cId="2529356382" sldId="297"/>
            <ac:spMk id="2" creationId="{DE75E7E2-7B7D-6803-16CE-F20CC1B9E5ED}"/>
          </ac:spMkLst>
        </pc:spChg>
        <pc:spChg chg="add mod">
          <ac:chgData name="Carolina Crespi" userId="7cdad10e781ff918" providerId="LiveId" clId="{71205A20-C733-4E93-972A-1E11AC62D16E}" dt="2025-04-11T15:01:20.011" v="5114" actId="20577"/>
          <ac:spMkLst>
            <pc:docMk/>
            <pc:sldMk cId="2529356382" sldId="297"/>
            <ac:spMk id="3" creationId="{41F3A952-2B03-B507-A730-79FBB8DB6105}"/>
          </ac:spMkLst>
        </pc:spChg>
        <pc:spChg chg="add mod">
          <ac:chgData name="Carolina Crespi" userId="7cdad10e781ff918" providerId="LiveId" clId="{71205A20-C733-4E93-972A-1E11AC62D16E}" dt="2025-04-11T14:59:19.480" v="5085" actId="20577"/>
          <ac:spMkLst>
            <pc:docMk/>
            <pc:sldMk cId="2529356382" sldId="297"/>
            <ac:spMk id="5" creationId="{6ACE211B-7D26-C544-51B8-C9FDB175ACFC}"/>
          </ac:spMkLst>
        </pc:spChg>
        <pc:spChg chg="add mod">
          <ac:chgData name="Carolina Crespi" userId="7cdad10e781ff918" providerId="LiveId" clId="{71205A20-C733-4E93-972A-1E11AC62D16E}" dt="2025-04-11T14:59:33.460" v="5086" actId="1076"/>
          <ac:spMkLst>
            <pc:docMk/>
            <pc:sldMk cId="2529356382" sldId="297"/>
            <ac:spMk id="6" creationId="{FE67CCC8-5EBB-6ABC-9B77-DF3EE6654E11}"/>
          </ac:spMkLst>
        </pc:spChg>
        <pc:spChg chg="add mod">
          <ac:chgData name="Carolina Crespi" userId="7cdad10e781ff918" providerId="LiveId" clId="{71205A20-C733-4E93-972A-1E11AC62D16E}" dt="2025-04-11T15:00:13.578" v="5088" actId="207"/>
          <ac:spMkLst>
            <pc:docMk/>
            <pc:sldMk cId="2529356382" sldId="297"/>
            <ac:spMk id="8" creationId="{D4E41482-9599-A70F-A23D-9B98CFBD21FC}"/>
          </ac:spMkLst>
        </pc:spChg>
        <pc:spChg chg="add mod">
          <ac:chgData name="Carolina Crespi" userId="7cdad10e781ff918" providerId="LiveId" clId="{71205A20-C733-4E93-972A-1E11AC62D16E}" dt="2025-04-11T15:00:21.053" v="5091" actId="207"/>
          <ac:spMkLst>
            <pc:docMk/>
            <pc:sldMk cId="2529356382" sldId="297"/>
            <ac:spMk id="9" creationId="{D230590A-9B24-5300-5988-54B16A40FC92}"/>
          </ac:spMkLst>
        </pc:spChg>
        <pc:spChg chg="add mod">
          <ac:chgData name="Carolina Crespi" userId="7cdad10e781ff918" providerId="LiveId" clId="{71205A20-C733-4E93-972A-1E11AC62D16E}" dt="2025-04-11T14:59:33.460" v="5086" actId="1076"/>
          <ac:spMkLst>
            <pc:docMk/>
            <pc:sldMk cId="2529356382" sldId="297"/>
            <ac:spMk id="10" creationId="{BACD7872-F63B-A57F-91B5-002788A8C71F}"/>
          </ac:spMkLst>
        </pc:spChg>
        <pc:spChg chg="add mod">
          <ac:chgData name="Carolina Crespi" userId="7cdad10e781ff918" providerId="LiveId" clId="{71205A20-C733-4E93-972A-1E11AC62D16E}" dt="2025-04-10T08:14:53.253" v="1980" actId="1076"/>
          <ac:spMkLst>
            <pc:docMk/>
            <pc:sldMk cId="2529356382" sldId="297"/>
            <ac:spMk id="11" creationId="{927CEF54-E17D-622A-8228-D7B3CEC43386}"/>
          </ac:spMkLst>
        </pc:spChg>
        <pc:spChg chg="add mod">
          <ac:chgData name="Carolina Crespi" userId="7cdad10e781ff918" providerId="LiveId" clId="{71205A20-C733-4E93-972A-1E11AC62D16E}" dt="2025-04-11T14:58:03.443" v="5063" actId="20577"/>
          <ac:spMkLst>
            <pc:docMk/>
            <pc:sldMk cId="2529356382" sldId="297"/>
            <ac:spMk id="12" creationId="{9AFD44D2-6620-6EFB-B302-E4996C0968CF}"/>
          </ac:spMkLst>
        </pc:spChg>
        <pc:spChg chg="add mod">
          <ac:chgData name="Carolina Crespi" userId="7cdad10e781ff918" providerId="LiveId" clId="{71205A20-C733-4E93-972A-1E11AC62D16E}" dt="2025-04-11T14:59:33.460" v="5086" actId="1076"/>
          <ac:spMkLst>
            <pc:docMk/>
            <pc:sldMk cId="2529356382" sldId="297"/>
            <ac:spMk id="14" creationId="{DFB40635-7017-9948-5A39-C4EBE6E3A095}"/>
          </ac:spMkLst>
        </pc:spChg>
        <pc:spChg chg="add mod">
          <ac:chgData name="Carolina Crespi" userId="7cdad10e781ff918" providerId="LiveId" clId="{71205A20-C733-4E93-972A-1E11AC62D16E}" dt="2025-04-11T14:58:07.191" v="5067" actId="20577"/>
          <ac:spMkLst>
            <pc:docMk/>
            <pc:sldMk cId="2529356382" sldId="297"/>
            <ac:spMk id="17" creationId="{302D43E2-77F7-8C59-E147-0135D3AE9071}"/>
          </ac:spMkLst>
        </pc:spChg>
        <pc:spChg chg="add mod">
          <ac:chgData name="Carolina Crespi" userId="7cdad10e781ff918" providerId="LiveId" clId="{71205A20-C733-4E93-972A-1E11AC62D16E}" dt="2025-04-11T14:59:33.460" v="5086" actId="1076"/>
          <ac:spMkLst>
            <pc:docMk/>
            <pc:sldMk cId="2529356382" sldId="297"/>
            <ac:spMk id="18" creationId="{314C3286-A692-355D-29E6-A40A432F9B65}"/>
          </ac:spMkLst>
        </pc:spChg>
        <pc:spChg chg="add mod">
          <ac:chgData name="Carolina Crespi" userId="7cdad10e781ff918" providerId="LiveId" clId="{71205A20-C733-4E93-972A-1E11AC62D16E}" dt="2025-04-10T08:19:07.939" v="2079" actId="1038"/>
          <ac:spMkLst>
            <pc:docMk/>
            <pc:sldMk cId="2529356382" sldId="297"/>
            <ac:spMk id="19" creationId="{FB957BC9-29F5-11B7-734E-A5FE9624D737}"/>
          </ac:spMkLst>
        </pc:spChg>
        <pc:spChg chg="add mod">
          <ac:chgData name="Carolina Crespi" userId="7cdad10e781ff918" providerId="LiveId" clId="{71205A20-C733-4E93-972A-1E11AC62D16E}" dt="2025-04-11T14:59:33.460" v="5086" actId="1076"/>
          <ac:spMkLst>
            <pc:docMk/>
            <pc:sldMk cId="2529356382" sldId="297"/>
            <ac:spMk id="20" creationId="{9B0E9C9B-E4A0-883F-0AF6-FBA3C1CC1740}"/>
          </ac:spMkLst>
        </pc:spChg>
        <pc:spChg chg="add mod">
          <ac:chgData name="Carolina Crespi" userId="7cdad10e781ff918" providerId="LiveId" clId="{71205A20-C733-4E93-972A-1E11AC62D16E}" dt="2025-04-11T14:59:33.460" v="5086" actId="1076"/>
          <ac:spMkLst>
            <pc:docMk/>
            <pc:sldMk cId="2529356382" sldId="297"/>
            <ac:spMk id="21" creationId="{5FB6DBFA-4F1F-AFA8-580D-32C050FB426C}"/>
          </ac:spMkLst>
        </pc:spChg>
        <pc:spChg chg="add mod">
          <ac:chgData name="Carolina Crespi" userId="7cdad10e781ff918" providerId="LiveId" clId="{71205A20-C733-4E93-972A-1E11AC62D16E}" dt="2025-04-11T15:11:02.176" v="5224" actId="113"/>
          <ac:spMkLst>
            <pc:docMk/>
            <pc:sldMk cId="2529356382" sldId="297"/>
            <ac:spMk id="23" creationId="{93E3BB83-7981-68A5-2DB1-F8AF088BA1AC}"/>
          </ac:spMkLst>
        </pc:spChg>
        <pc:spChg chg="add mod">
          <ac:chgData name="Carolina Crespi" userId="7cdad10e781ff918" providerId="LiveId" clId="{71205A20-C733-4E93-972A-1E11AC62D16E}" dt="2025-04-11T14:59:33.460" v="5086" actId="1076"/>
          <ac:spMkLst>
            <pc:docMk/>
            <pc:sldMk cId="2529356382" sldId="297"/>
            <ac:spMk id="40" creationId="{34761DEB-B869-C724-1F4F-9EE75FA4657B}"/>
          </ac:spMkLst>
        </pc:spChg>
        <pc:spChg chg="add mod">
          <ac:chgData name="Carolina Crespi" userId="7cdad10e781ff918" providerId="LiveId" clId="{71205A20-C733-4E93-972A-1E11AC62D16E}" dt="2025-04-10T08:18:25.796" v="2067" actId="20577"/>
          <ac:spMkLst>
            <pc:docMk/>
            <pc:sldMk cId="2529356382" sldId="297"/>
            <ac:spMk id="41" creationId="{CDFABBE4-055F-2E8D-7679-75B0774C6128}"/>
          </ac:spMkLst>
        </pc:spChg>
        <pc:spChg chg="add mod">
          <ac:chgData name="Carolina Crespi" userId="7cdad10e781ff918" providerId="LiveId" clId="{71205A20-C733-4E93-972A-1E11AC62D16E}" dt="2025-04-10T08:18:31.492" v="2069" actId="1076"/>
          <ac:spMkLst>
            <pc:docMk/>
            <pc:sldMk cId="2529356382" sldId="297"/>
            <ac:spMk id="42" creationId="{F49F2EAD-1220-B7B4-74F0-B65ABF2C833A}"/>
          </ac:spMkLst>
        </pc:spChg>
        <pc:cxnChg chg="add mod">
          <ac:chgData name="Carolina Crespi" userId="7cdad10e781ff918" providerId="LiveId" clId="{71205A20-C733-4E93-972A-1E11AC62D16E}" dt="2025-04-10T08:14:34.303" v="1974" actId="1076"/>
          <ac:cxnSpMkLst>
            <pc:docMk/>
            <pc:sldMk cId="2529356382" sldId="297"/>
            <ac:cxnSpMk id="4" creationId="{D33EA65E-FBBB-8AC4-AA74-69F44102F92C}"/>
          </ac:cxnSpMkLst>
        </pc:cxnChg>
        <pc:cxnChg chg="add mod">
          <ac:chgData name="Carolina Crespi" userId="7cdad10e781ff918" providerId="LiveId" clId="{71205A20-C733-4E93-972A-1E11AC62D16E}" dt="2025-04-10T08:14:34.303" v="1974" actId="1076"/>
          <ac:cxnSpMkLst>
            <pc:docMk/>
            <pc:sldMk cId="2529356382" sldId="297"/>
            <ac:cxnSpMk id="7" creationId="{0213B4ED-D28C-0BDE-8D49-2512BDBF61CF}"/>
          </ac:cxnSpMkLst>
        </pc:cxnChg>
        <pc:cxnChg chg="add mod">
          <ac:chgData name="Carolina Crespi" userId="7cdad10e781ff918" providerId="LiveId" clId="{71205A20-C733-4E93-972A-1E11AC62D16E}" dt="2025-04-10T08:19:04.698" v="2076" actId="14100"/>
          <ac:cxnSpMkLst>
            <pc:docMk/>
            <pc:sldMk cId="2529356382" sldId="297"/>
            <ac:cxnSpMk id="16" creationId="{D60BE9EB-DC88-0426-CCD7-486EB5BED3BF}"/>
          </ac:cxnSpMkLst>
        </pc:cxnChg>
        <pc:cxnChg chg="add mod">
          <ac:chgData name="Carolina Crespi" userId="7cdad10e781ff918" providerId="LiveId" clId="{71205A20-C733-4E93-972A-1E11AC62D16E}" dt="2025-04-10T08:17:12.556" v="2022" actId="1037"/>
          <ac:cxnSpMkLst>
            <pc:docMk/>
            <pc:sldMk cId="2529356382" sldId="297"/>
            <ac:cxnSpMk id="38" creationId="{BF457CAC-2530-CCAF-7FCF-B1A2910C6848}"/>
          </ac:cxnSpMkLst>
        </pc:cxnChg>
        <pc:cxnChg chg="add mod">
          <ac:chgData name="Carolina Crespi" userId="7cdad10e781ff918" providerId="LiveId" clId="{71205A20-C733-4E93-972A-1E11AC62D16E}" dt="2025-04-10T08:17:33.878" v="2055" actId="1038"/>
          <ac:cxnSpMkLst>
            <pc:docMk/>
            <pc:sldMk cId="2529356382" sldId="297"/>
            <ac:cxnSpMk id="39" creationId="{37D40C10-2E3B-C5B9-089D-F2C372400A4D}"/>
          </ac:cxnSpMkLst>
        </pc:cxnChg>
      </pc:sldChg>
      <pc:sldChg chg="addSp delSp modSp add del mod">
        <pc:chgData name="Carolina Crespi" userId="7cdad10e781ff918" providerId="LiveId" clId="{71205A20-C733-4E93-972A-1E11AC62D16E}" dt="2025-04-10T15:23:56.060" v="2622" actId="47"/>
        <pc:sldMkLst>
          <pc:docMk/>
          <pc:sldMk cId="2900926246" sldId="298"/>
        </pc:sldMkLst>
      </pc:sldChg>
      <pc:sldChg chg="addSp delSp modSp add mod">
        <pc:chgData name="Carolina Crespi" userId="7cdad10e781ff918" providerId="LiveId" clId="{71205A20-C733-4E93-972A-1E11AC62D16E}" dt="2025-04-12T15:12:46.236" v="7422" actId="1076"/>
        <pc:sldMkLst>
          <pc:docMk/>
          <pc:sldMk cId="474778442" sldId="299"/>
        </pc:sldMkLst>
        <pc:spChg chg="add mod">
          <ac:chgData name="Carolina Crespi" userId="7cdad10e781ff918" providerId="LiveId" clId="{71205A20-C733-4E93-972A-1E11AC62D16E}" dt="2025-04-12T15:12:46.236" v="7422" actId="1076"/>
          <ac:spMkLst>
            <pc:docMk/>
            <pc:sldMk cId="474778442" sldId="299"/>
            <ac:spMk id="3" creationId="{07F06A07-2229-4B7E-074A-33AFC7815AE2}"/>
          </ac:spMkLst>
        </pc:spChg>
        <pc:graphicFrameChg chg="mod">
          <ac:chgData name="Carolina Crespi" userId="7cdad10e781ff918" providerId="LiveId" clId="{71205A20-C733-4E93-972A-1E11AC62D16E}" dt="2025-04-11T16:51:44.247" v="5634" actId="14100"/>
          <ac:graphicFrameMkLst>
            <pc:docMk/>
            <pc:sldMk cId="474778442" sldId="299"/>
            <ac:graphicFrameMk id="10" creationId="{F1124547-20D3-2B9E-54EA-E713FA3D0D81}"/>
          </ac:graphicFrameMkLst>
        </pc:graphicFrameChg>
      </pc:sldChg>
      <pc:sldChg chg="add del">
        <pc:chgData name="Carolina Crespi" userId="7cdad10e781ff918" providerId="LiveId" clId="{71205A20-C733-4E93-972A-1E11AC62D16E}" dt="2025-04-10T15:23:57.147" v="2623" actId="47"/>
        <pc:sldMkLst>
          <pc:docMk/>
          <pc:sldMk cId="743996246" sldId="300"/>
        </pc:sldMkLst>
      </pc:sldChg>
      <pc:sldChg chg="addSp delSp modSp add del mod">
        <pc:chgData name="Carolina Crespi" userId="7cdad10e781ff918" providerId="LiveId" clId="{71205A20-C733-4E93-972A-1E11AC62D16E}" dt="2025-04-10T15:18:40.298" v="2609" actId="47"/>
        <pc:sldMkLst>
          <pc:docMk/>
          <pc:sldMk cId="213489000" sldId="301"/>
        </pc:sldMkLst>
      </pc:sldChg>
      <pc:sldChg chg="addSp delSp modSp add del mod">
        <pc:chgData name="Carolina Crespi" userId="7cdad10e781ff918" providerId="LiveId" clId="{71205A20-C733-4E93-972A-1E11AC62D16E}" dt="2025-04-10T14:17:57.179" v="2431" actId="47"/>
        <pc:sldMkLst>
          <pc:docMk/>
          <pc:sldMk cId="3819014633" sldId="301"/>
        </pc:sldMkLst>
      </pc:sldChg>
      <pc:sldChg chg="addSp delSp modSp add mod">
        <pc:chgData name="Carolina Crespi" userId="7cdad10e781ff918" providerId="LiveId" clId="{71205A20-C733-4E93-972A-1E11AC62D16E}" dt="2025-04-12T15:14:41.717" v="7430"/>
        <pc:sldMkLst>
          <pc:docMk/>
          <pc:sldMk cId="749766469" sldId="302"/>
        </pc:sldMkLst>
        <pc:spChg chg="add del mod">
          <ac:chgData name="Carolina Crespi" userId="7cdad10e781ff918" providerId="LiveId" clId="{71205A20-C733-4E93-972A-1E11AC62D16E}" dt="2025-04-11T09:03:49.384" v="3431" actId="20577"/>
          <ac:spMkLst>
            <pc:docMk/>
            <pc:sldMk cId="749766469" sldId="302"/>
            <ac:spMk id="3" creationId="{8430C0EE-04D1-18D4-FE01-C61460BD6A65}"/>
          </ac:spMkLst>
        </pc:spChg>
        <pc:spChg chg="add mod">
          <ac:chgData name="Carolina Crespi" userId="7cdad10e781ff918" providerId="LiveId" clId="{71205A20-C733-4E93-972A-1E11AC62D16E}" dt="2025-04-12T15:14:41.717" v="7430"/>
          <ac:spMkLst>
            <pc:docMk/>
            <pc:sldMk cId="749766469" sldId="302"/>
            <ac:spMk id="4" creationId="{7D5BEB41-5E6B-D830-C443-9543BF475942}"/>
          </ac:spMkLst>
        </pc:spChg>
        <pc:spChg chg="add mod">
          <ac:chgData name="Carolina Crespi" userId="7cdad10e781ff918" providerId="LiveId" clId="{71205A20-C733-4E93-972A-1E11AC62D16E}" dt="2025-04-11T09:10:23.799" v="3500"/>
          <ac:spMkLst>
            <pc:docMk/>
            <pc:sldMk cId="749766469" sldId="302"/>
            <ac:spMk id="9" creationId="{9636B99B-9E7F-3B85-9195-D309A16717F9}"/>
          </ac:spMkLst>
        </pc:spChg>
        <pc:spChg chg="mod">
          <ac:chgData name="Carolina Crespi" userId="7cdad10e781ff918" providerId="LiveId" clId="{71205A20-C733-4E93-972A-1E11AC62D16E}" dt="2025-04-10T15:18:38.069" v="2608" actId="208"/>
          <ac:spMkLst>
            <pc:docMk/>
            <pc:sldMk cId="749766469" sldId="302"/>
            <ac:spMk id="15" creationId="{B5C9B593-8B41-68CC-58A4-8FAF7467D4A3}"/>
          </ac:spMkLst>
        </pc:spChg>
        <pc:graphicFrameChg chg="add mod modGraphic">
          <ac:chgData name="Carolina Crespi" userId="7cdad10e781ff918" providerId="LiveId" clId="{71205A20-C733-4E93-972A-1E11AC62D16E}" dt="2025-04-11T18:29:44.473" v="6505" actId="207"/>
          <ac:graphicFrameMkLst>
            <pc:docMk/>
            <pc:sldMk cId="749766469" sldId="302"/>
            <ac:graphicFrameMk id="10" creationId="{39A16D27-D164-02F4-1CAF-1A278D882EA3}"/>
          </ac:graphicFrameMkLst>
        </pc:graphicFrameChg>
      </pc:sldChg>
      <pc:sldChg chg="delSp modSp add del mod">
        <pc:chgData name="Carolina Crespi" userId="7cdad10e781ff918" providerId="LiveId" clId="{71205A20-C733-4E93-972A-1E11AC62D16E}" dt="2025-04-10T15:24:31.225" v="2633" actId="47"/>
        <pc:sldMkLst>
          <pc:docMk/>
          <pc:sldMk cId="2232801034" sldId="303"/>
        </pc:sldMkLst>
      </pc:sldChg>
      <pc:sldChg chg="addSp delSp modSp add del mod ord">
        <pc:chgData name="Carolina Crespi" userId="7cdad10e781ff918" providerId="LiveId" clId="{71205A20-C733-4E93-972A-1E11AC62D16E}" dt="2025-04-11T16:38:22.843" v="5432" actId="47"/>
        <pc:sldMkLst>
          <pc:docMk/>
          <pc:sldMk cId="2306744023" sldId="303"/>
        </pc:sldMkLst>
      </pc:sldChg>
      <pc:sldChg chg="add del">
        <pc:chgData name="Carolina Crespi" userId="7cdad10e781ff918" providerId="LiveId" clId="{71205A20-C733-4E93-972A-1E11AC62D16E}" dt="2025-04-10T15:32:41.857" v="2639" actId="2890"/>
        <pc:sldMkLst>
          <pc:docMk/>
          <pc:sldMk cId="3864072548" sldId="303"/>
        </pc:sldMkLst>
      </pc:sldChg>
      <pc:sldChg chg="addSp delSp modSp add mod ord modNotesTx">
        <pc:chgData name="Carolina Crespi" userId="7cdad10e781ff918" providerId="LiveId" clId="{71205A20-C733-4E93-972A-1E11AC62D16E}" dt="2025-04-16T13:36:18.349" v="7828" actId="113"/>
        <pc:sldMkLst>
          <pc:docMk/>
          <pc:sldMk cId="4220102978" sldId="304"/>
        </pc:sldMkLst>
        <pc:spChg chg="mod">
          <ac:chgData name="Carolina Crespi" userId="7cdad10e781ff918" providerId="LiveId" clId="{71205A20-C733-4E93-972A-1E11AC62D16E}" dt="2025-04-10T16:23:32.343" v="2683" actId="20577"/>
          <ac:spMkLst>
            <pc:docMk/>
            <pc:sldMk cId="4220102978" sldId="304"/>
            <ac:spMk id="3" creationId="{7C994E91-56C9-03A9-E8B0-5A239F18DAB1}"/>
          </ac:spMkLst>
        </pc:spChg>
        <pc:spChg chg="add mod">
          <ac:chgData name="Carolina Crespi" userId="7cdad10e781ff918" providerId="LiveId" clId="{71205A20-C733-4E93-972A-1E11AC62D16E}" dt="2025-04-11T17:12:48.001" v="5782" actId="1076"/>
          <ac:spMkLst>
            <pc:docMk/>
            <pc:sldMk cId="4220102978" sldId="304"/>
            <ac:spMk id="5" creationId="{FBBDBBF6-790F-69A8-4EDD-49E642073620}"/>
          </ac:spMkLst>
        </pc:spChg>
        <pc:spChg chg="add mod">
          <ac:chgData name="Carolina Crespi" userId="7cdad10e781ff918" providerId="LiveId" clId="{71205A20-C733-4E93-972A-1E11AC62D16E}" dt="2025-04-12T15:15:31.111" v="7438" actId="1076"/>
          <ac:spMkLst>
            <pc:docMk/>
            <pc:sldMk cId="4220102978" sldId="304"/>
            <ac:spMk id="8" creationId="{170559BE-2F55-60A0-9CEB-E2C1B3FDA641}"/>
          </ac:spMkLst>
        </pc:spChg>
        <pc:picChg chg="add mod">
          <ac:chgData name="Carolina Crespi" userId="7cdad10e781ff918" providerId="LiveId" clId="{71205A20-C733-4E93-972A-1E11AC62D16E}" dt="2025-04-12T15:15:21.101" v="7433" actId="1076"/>
          <ac:picMkLst>
            <pc:docMk/>
            <pc:sldMk cId="4220102978" sldId="304"/>
            <ac:picMk id="4" creationId="{B13ADEB1-C83C-52DF-6948-05FC44D4BB0C}"/>
          </ac:picMkLst>
        </pc:picChg>
        <pc:picChg chg="add mod">
          <ac:chgData name="Carolina Crespi" userId="7cdad10e781ff918" providerId="LiveId" clId="{71205A20-C733-4E93-972A-1E11AC62D16E}" dt="2025-04-11T16:57:49.900" v="5714" actId="1076"/>
          <ac:picMkLst>
            <pc:docMk/>
            <pc:sldMk cId="4220102978" sldId="304"/>
            <ac:picMk id="6" creationId="{17CFB304-B9AB-85CF-D0DE-CBCB940CF027}"/>
          </ac:picMkLst>
        </pc:picChg>
      </pc:sldChg>
      <pc:sldChg chg="addSp delSp modSp add del mod ord modShow">
        <pc:chgData name="Carolina Crespi" userId="7cdad10e781ff918" providerId="LiveId" clId="{71205A20-C733-4E93-972A-1E11AC62D16E}" dt="2025-04-12T11:39:47.865" v="7258" actId="47"/>
        <pc:sldMkLst>
          <pc:docMk/>
          <pc:sldMk cId="2020957596" sldId="305"/>
        </pc:sldMkLst>
      </pc:sldChg>
      <pc:sldChg chg="addSp modSp add del mod ord">
        <pc:chgData name="Carolina Crespi" userId="7cdad10e781ff918" providerId="LiveId" clId="{71205A20-C733-4E93-972A-1E11AC62D16E}" dt="2025-04-11T09:45:45.191" v="3616" actId="47"/>
        <pc:sldMkLst>
          <pc:docMk/>
          <pc:sldMk cId="1268881690" sldId="306"/>
        </pc:sldMkLst>
      </pc:sldChg>
      <pc:sldChg chg="addSp delSp modSp add del mod">
        <pc:chgData name="Carolina Crespi" userId="7cdad10e781ff918" providerId="LiveId" clId="{71205A20-C733-4E93-972A-1E11AC62D16E}" dt="2025-04-10T18:52:58.400" v="3146" actId="47"/>
        <pc:sldMkLst>
          <pc:docMk/>
          <pc:sldMk cId="1828940492" sldId="307"/>
        </pc:sldMkLst>
      </pc:sldChg>
      <pc:sldChg chg="addSp delSp modSp add mod">
        <pc:chgData name="Carolina Crespi" userId="7cdad10e781ff918" providerId="LiveId" clId="{71205A20-C733-4E93-972A-1E11AC62D16E}" dt="2025-04-13T07:54:25.851" v="7823" actId="1076"/>
        <pc:sldMkLst>
          <pc:docMk/>
          <pc:sldMk cId="304429315" sldId="308"/>
        </pc:sldMkLst>
        <pc:spChg chg="mod">
          <ac:chgData name="Carolina Crespi" userId="7cdad10e781ff918" providerId="LiveId" clId="{71205A20-C733-4E93-972A-1E11AC62D16E}" dt="2025-04-11T08:39:44.768" v="3302" actId="20577"/>
          <ac:spMkLst>
            <pc:docMk/>
            <pc:sldMk cId="304429315" sldId="308"/>
            <ac:spMk id="8" creationId="{28BA0E06-1EC1-3FDB-0FFF-0B796B6130D0}"/>
          </ac:spMkLst>
        </pc:spChg>
        <pc:spChg chg="add mod">
          <ac:chgData name="Carolina Crespi" userId="7cdad10e781ff918" providerId="LiveId" clId="{71205A20-C733-4E93-972A-1E11AC62D16E}" dt="2025-04-13T07:54:25.851" v="7823" actId="1076"/>
          <ac:spMkLst>
            <pc:docMk/>
            <pc:sldMk cId="304429315" sldId="308"/>
            <ac:spMk id="10" creationId="{7C61D3BF-230C-1AA0-76FD-762BA7F0D385}"/>
          </ac:spMkLst>
        </pc:spChg>
        <pc:spChg chg="add mod">
          <ac:chgData name="Carolina Crespi" userId="7cdad10e781ff918" providerId="LiveId" clId="{71205A20-C733-4E93-972A-1E11AC62D16E}" dt="2025-04-12T15:12:55.284" v="7425"/>
          <ac:spMkLst>
            <pc:docMk/>
            <pc:sldMk cId="304429315" sldId="308"/>
            <ac:spMk id="12" creationId="{85EE38CA-393D-0465-EEC3-A8BE6C893C9E}"/>
          </ac:spMkLst>
        </pc:spChg>
        <pc:graphicFrameChg chg="add mod">
          <ac:chgData name="Carolina Crespi" userId="7cdad10e781ff918" providerId="LiveId" clId="{71205A20-C733-4E93-972A-1E11AC62D16E}" dt="2025-04-11T18:28:58.403" v="6503" actId="20577"/>
          <ac:graphicFrameMkLst>
            <pc:docMk/>
            <pc:sldMk cId="304429315" sldId="308"/>
            <ac:graphicFrameMk id="7" creationId="{08D9A887-80A6-87AF-4C6E-149BDAA751FC}"/>
          </ac:graphicFrameMkLst>
        </pc:graphicFrameChg>
        <pc:picChg chg="add mod">
          <ac:chgData name="Carolina Crespi" userId="7cdad10e781ff918" providerId="LiveId" clId="{71205A20-C733-4E93-972A-1E11AC62D16E}" dt="2025-04-13T07:54:25.851" v="7823" actId="1076"/>
          <ac:picMkLst>
            <pc:docMk/>
            <pc:sldMk cId="304429315" sldId="308"/>
            <ac:picMk id="5" creationId="{7440B7A1-51FF-CFEC-F69B-9E1ED21F61A1}"/>
          </ac:picMkLst>
        </pc:picChg>
      </pc:sldChg>
      <pc:sldChg chg="add del">
        <pc:chgData name="Carolina Crespi" userId="7cdad10e781ff918" providerId="LiveId" clId="{71205A20-C733-4E93-972A-1E11AC62D16E}" dt="2025-04-10T18:36:45.775" v="2828" actId="47"/>
        <pc:sldMkLst>
          <pc:docMk/>
          <pc:sldMk cId="1733918209" sldId="308"/>
        </pc:sldMkLst>
      </pc:sldChg>
      <pc:sldChg chg="addSp delSp modSp add mod ord">
        <pc:chgData name="Carolina Crespi" userId="7cdad10e781ff918" providerId="LiveId" clId="{71205A20-C733-4E93-972A-1E11AC62D16E}" dt="2025-04-11T16:45:25.227" v="5559" actId="20577"/>
        <pc:sldMkLst>
          <pc:docMk/>
          <pc:sldMk cId="2072731376" sldId="309"/>
        </pc:sldMkLst>
        <pc:spChg chg="add mod">
          <ac:chgData name="Carolina Crespi" userId="7cdad10e781ff918" providerId="LiveId" clId="{71205A20-C733-4E93-972A-1E11AC62D16E}" dt="2025-04-11T09:47:12.086" v="3637" actId="1076"/>
          <ac:spMkLst>
            <pc:docMk/>
            <pc:sldMk cId="2072731376" sldId="309"/>
            <ac:spMk id="8" creationId="{E4ACDF58-304C-6553-C21D-4D25FD33C96D}"/>
          </ac:spMkLst>
        </pc:spChg>
        <pc:graphicFrameChg chg="add mod">
          <ac:chgData name="Carolina Crespi" userId="7cdad10e781ff918" providerId="LiveId" clId="{71205A20-C733-4E93-972A-1E11AC62D16E}" dt="2025-04-11T16:45:25.227" v="5559" actId="20577"/>
          <ac:graphicFrameMkLst>
            <pc:docMk/>
            <pc:sldMk cId="2072731376" sldId="309"/>
            <ac:graphicFrameMk id="4" creationId="{3B9BB94C-9CA3-1434-B8DC-741DBD116338}"/>
          </ac:graphicFrameMkLst>
        </pc:graphicFrameChg>
      </pc:sldChg>
      <pc:sldChg chg="addSp delSp modSp add mod ord">
        <pc:chgData name="Carolina Crespi" userId="7cdad10e781ff918" providerId="LiveId" clId="{71205A20-C733-4E93-972A-1E11AC62D16E}" dt="2025-04-12T13:59:15.197" v="7407" actId="13782"/>
        <pc:sldMkLst>
          <pc:docMk/>
          <pc:sldMk cId="584765975" sldId="310"/>
        </pc:sldMkLst>
        <pc:spChg chg="add mod">
          <ac:chgData name="Carolina Crespi" userId="7cdad10e781ff918" providerId="LiveId" clId="{71205A20-C733-4E93-972A-1E11AC62D16E}" dt="2025-04-12T06:52:03.175" v="7165" actId="255"/>
          <ac:spMkLst>
            <pc:docMk/>
            <pc:sldMk cId="584765975" sldId="310"/>
            <ac:spMk id="3" creationId="{A5643A46-4316-570A-E1D2-8E9B42A7F8BA}"/>
          </ac:spMkLst>
        </pc:spChg>
        <pc:graphicFrameChg chg="add mod modGraphic">
          <ac:chgData name="Carolina Crespi" userId="7cdad10e781ff918" providerId="LiveId" clId="{71205A20-C733-4E93-972A-1E11AC62D16E}" dt="2025-04-12T13:59:15.197" v="7407" actId="13782"/>
          <ac:graphicFrameMkLst>
            <pc:docMk/>
            <pc:sldMk cId="584765975" sldId="310"/>
            <ac:graphicFrameMk id="8" creationId="{3F5BCAC9-4C8F-B17F-2A28-B0CD35658A7A}"/>
          </ac:graphicFrameMkLst>
        </pc:graphicFrameChg>
      </pc:sldChg>
      <pc:sldChg chg="addSp delSp modSp add del mod">
        <pc:chgData name="Carolina Crespi" userId="7cdad10e781ff918" providerId="LiveId" clId="{71205A20-C733-4E93-972A-1E11AC62D16E}" dt="2025-04-11T09:45:48.511" v="3617" actId="47"/>
        <pc:sldMkLst>
          <pc:docMk/>
          <pc:sldMk cId="475923383" sldId="311"/>
        </pc:sldMkLst>
      </pc:sldChg>
      <pc:sldChg chg="addSp delSp modSp add mod">
        <pc:chgData name="Carolina Crespi" userId="7cdad10e781ff918" providerId="LiveId" clId="{71205A20-C733-4E93-972A-1E11AC62D16E}" dt="2025-04-11T18:52:05.938" v="6785" actId="1076"/>
        <pc:sldMkLst>
          <pc:docMk/>
          <pc:sldMk cId="184273506" sldId="312"/>
        </pc:sldMkLst>
        <pc:spChg chg="mod">
          <ac:chgData name="Carolina Crespi" userId="7cdad10e781ff918" providerId="LiveId" clId="{71205A20-C733-4E93-972A-1E11AC62D16E}" dt="2025-04-11T09:49:31.094" v="3641" actId="20577"/>
          <ac:spMkLst>
            <pc:docMk/>
            <pc:sldMk cId="184273506" sldId="312"/>
            <ac:spMk id="5" creationId="{CDA6F60A-46C4-4FA9-EAEA-DF7BC16A206D}"/>
          </ac:spMkLst>
        </pc:spChg>
        <pc:graphicFrameChg chg="add mod">
          <ac:chgData name="Carolina Crespi" userId="7cdad10e781ff918" providerId="LiveId" clId="{71205A20-C733-4E93-972A-1E11AC62D16E}" dt="2025-04-11T18:28:12.283" v="6491" actId="207"/>
          <ac:graphicFrameMkLst>
            <pc:docMk/>
            <pc:sldMk cId="184273506" sldId="312"/>
            <ac:graphicFrameMk id="4" creationId="{1E600211-3F93-E565-4973-D28ABDC340B2}"/>
          </ac:graphicFrameMkLst>
        </pc:graphicFrameChg>
        <pc:picChg chg="add mod">
          <ac:chgData name="Carolina Crespi" userId="7cdad10e781ff918" providerId="LiveId" clId="{71205A20-C733-4E93-972A-1E11AC62D16E}" dt="2025-04-11T18:52:05.938" v="6785" actId="1076"/>
          <ac:picMkLst>
            <pc:docMk/>
            <pc:sldMk cId="184273506" sldId="312"/>
            <ac:picMk id="8" creationId="{B1CA6EA9-EE9F-3EEF-C5D8-7DD31A140C3F}"/>
          </ac:picMkLst>
        </pc:picChg>
      </pc:sldChg>
      <pc:sldChg chg="addSp delSp modSp add mod ord modShow">
        <pc:chgData name="Carolina Crespi" userId="7cdad10e781ff918" providerId="LiveId" clId="{71205A20-C733-4E93-972A-1E11AC62D16E}" dt="2025-04-12T11:50:54.642" v="7296"/>
        <pc:sldMkLst>
          <pc:docMk/>
          <pc:sldMk cId="131038196" sldId="313"/>
        </pc:sldMkLst>
        <pc:spChg chg="mod">
          <ac:chgData name="Carolina Crespi" userId="7cdad10e781ff918" providerId="LiveId" clId="{71205A20-C733-4E93-972A-1E11AC62D16E}" dt="2025-04-11T09:51:33.660" v="3650" actId="113"/>
          <ac:spMkLst>
            <pc:docMk/>
            <pc:sldMk cId="131038196" sldId="313"/>
            <ac:spMk id="2" creationId="{3E02B137-ECAD-BD6C-1951-76C088141B1B}"/>
          </ac:spMkLst>
        </pc:spChg>
        <pc:spChg chg="add mod">
          <ac:chgData name="Carolina Crespi" userId="7cdad10e781ff918" providerId="LiveId" clId="{71205A20-C733-4E93-972A-1E11AC62D16E}" dt="2025-04-11T17:01:09.063" v="5732" actId="255"/>
          <ac:spMkLst>
            <pc:docMk/>
            <pc:sldMk cId="131038196" sldId="313"/>
            <ac:spMk id="4" creationId="{4F485AFB-CD29-93AA-81BE-77E0E7CED1AC}"/>
          </ac:spMkLst>
        </pc:spChg>
        <pc:spChg chg="add mod">
          <ac:chgData name="Carolina Crespi" userId="7cdad10e781ff918" providerId="LiveId" clId="{71205A20-C733-4E93-972A-1E11AC62D16E}" dt="2025-04-12T11:50:54.642" v="7296"/>
          <ac:spMkLst>
            <pc:docMk/>
            <pc:sldMk cId="131038196" sldId="313"/>
            <ac:spMk id="8" creationId="{5E94DFCF-1231-B77D-8C8F-364B4F76FBAE}"/>
          </ac:spMkLst>
        </pc:spChg>
        <pc:picChg chg="add mod">
          <ac:chgData name="Carolina Crespi" userId="7cdad10e781ff918" providerId="LiveId" clId="{71205A20-C733-4E93-972A-1E11AC62D16E}" dt="2025-04-11T17:01:18.011" v="5740" actId="1076"/>
          <ac:picMkLst>
            <pc:docMk/>
            <pc:sldMk cId="131038196" sldId="313"/>
            <ac:picMk id="5" creationId="{346D2399-1396-8DB3-4CF1-05A731FB3799}"/>
          </ac:picMkLst>
        </pc:picChg>
        <pc:picChg chg="add mod">
          <ac:chgData name="Carolina Crespi" userId="7cdad10e781ff918" providerId="LiveId" clId="{71205A20-C733-4E93-972A-1E11AC62D16E}" dt="2025-04-11T17:01:16.985" v="5739" actId="1076"/>
          <ac:picMkLst>
            <pc:docMk/>
            <pc:sldMk cId="131038196" sldId="313"/>
            <ac:picMk id="6" creationId="{1E9EE43F-2CC5-C01A-60E6-09D3C25E2970}"/>
          </ac:picMkLst>
        </pc:picChg>
        <pc:picChg chg="add mod">
          <ac:chgData name="Carolina Crespi" userId="7cdad10e781ff918" providerId="LiveId" clId="{71205A20-C733-4E93-972A-1E11AC62D16E}" dt="2025-04-11T17:01:14.835" v="5737" actId="1076"/>
          <ac:picMkLst>
            <pc:docMk/>
            <pc:sldMk cId="131038196" sldId="313"/>
            <ac:picMk id="7" creationId="{DBCE428E-8BEB-2716-9E99-0677303F8EBB}"/>
          </ac:picMkLst>
        </pc:picChg>
      </pc:sldChg>
      <pc:sldChg chg="addSp delSp modSp add del mod">
        <pc:chgData name="Carolina Crespi" userId="7cdad10e781ff918" providerId="LiveId" clId="{71205A20-C733-4E93-972A-1E11AC62D16E}" dt="2025-04-11T16:58:34.840" v="5716" actId="47"/>
        <pc:sldMkLst>
          <pc:docMk/>
          <pc:sldMk cId="1274650937" sldId="314"/>
        </pc:sldMkLst>
      </pc:sldChg>
      <pc:sldChg chg="addSp delSp modSp add del mod ord">
        <pc:chgData name="Carolina Crespi" userId="7cdad10e781ff918" providerId="LiveId" clId="{71205A20-C733-4E93-972A-1E11AC62D16E}" dt="2025-04-12T11:53:32.263" v="7323" actId="47"/>
        <pc:sldMkLst>
          <pc:docMk/>
          <pc:sldMk cId="2155389748" sldId="315"/>
        </pc:sldMkLst>
      </pc:sldChg>
      <pc:sldChg chg="addSp delSp modSp add mod ord">
        <pc:chgData name="Carolina Crespi" userId="7cdad10e781ff918" providerId="LiveId" clId="{71205A20-C733-4E93-972A-1E11AC62D16E}" dt="2025-04-12T15:33:46.074" v="7630" actId="1076"/>
        <pc:sldMkLst>
          <pc:docMk/>
          <pc:sldMk cId="3439639082" sldId="316"/>
        </pc:sldMkLst>
        <pc:spChg chg="add mod">
          <ac:chgData name="Carolina Crespi" userId="7cdad10e781ff918" providerId="LiveId" clId="{71205A20-C733-4E93-972A-1E11AC62D16E}" dt="2025-04-12T11:50:08.728" v="7287"/>
          <ac:spMkLst>
            <pc:docMk/>
            <pc:sldMk cId="3439639082" sldId="316"/>
            <ac:spMk id="5" creationId="{45255ED1-E1D6-E617-3FD1-B109198EE491}"/>
          </ac:spMkLst>
        </pc:spChg>
        <pc:spChg chg="add mod">
          <ac:chgData name="Carolina Crespi" userId="7cdad10e781ff918" providerId="LiveId" clId="{71205A20-C733-4E93-972A-1E11AC62D16E}" dt="2025-04-11T09:55:37.355" v="3692"/>
          <ac:spMkLst>
            <pc:docMk/>
            <pc:sldMk cId="3439639082" sldId="316"/>
            <ac:spMk id="8" creationId="{6C6EB92E-2AFB-2B56-8613-62337E1654E3}"/>
          </ac:spMkLst>
        </pc:spChg>
        <pc:spChg chg="add mod">
          <ac:chgData name="Carolina Crespi" userId="7cdad10e781ff918" providerId="LiveId" clId="{71205A20-C733-4E93-972A-1E11AC62D16E}" dt="2025-04-11T09:55:37.355" v="3692"/>
          <ac:spMkLst>
            <pc:docMk/>
            <pc:sldMk cId="3439639082" sldId="316"/>
            <ac:spMk id="10" creationId="{6462CEB1-CF6A-B02D-C011-F3EE7974F965}"/>
          </ac:spMkLst>
        </pc:spChg>
        <pc:spChg chg="add mod">
          <ac:chgData name="Carolina Crespi" userId="7cdad10e781ff918" providerId="LiveId" clId="{71205A20-C733-4E93-972A-1E11AC62D16E}" dt="2025-04-11T09:55:37.355" v="3692"/>
          <ac:spMkLst>
            <pc:docMk/>
            <pc:sldMk cId="3439639082" sldId="316"/>
            <ac:spMk id="11" creationId="{B4B288A7-6F31-915A-B06B-72644337E9B5}"/>
          </ac:spMkLst>
        </pc:spChg>
        <pc:graphicFrameChg chg="add mod modGraphic">
          <ac:chgData name="Carolina Crespi" userId="7cdad10e781ff918" providerId="LiveId" clId="{71205A20-C733-4E93-972A-1E11AC62D16E}" dt="2025-04-12T11:50:32.409" v="7293" actId="207"/>
          <ac:graphicFrameMkLst>
            <pc:docMk/>
            <pc:sldMk cId="3439639082" sldId="316"/>
            <ac:graphicFrameMk id="4" creationId="{D6CE65D6-81F9-B973-ED13-188F381FDD19}"/>
          </ac:graphicFrameMkLst>
        </pc:graphicFrameChg>
        <pc:picChg chg="add mod">
          <ac:chgData name="Carolina Crespi" userId="7cdad10e781ff918" providerId="LiveId" clId="{71205A20-C733-4E93-972A-1E11AC62D16E}" dt="2025-04-11T09:55:37.355" v="3692"/>
          <ac:picMkLst>
            <pc:docMk/>
            <pc:sldMk cId="3439639082" sldId="316"/>
            <ac:picMk id="12" creationId="{F8214D64-C259-F205-0075-3B0475343180}"/>
          </ac:picMkLst>
        </pc:picChg>
        <pc:picChg chg="add mod">
          <ac:chgData name="Carolina Crespi" userId="7cdad10e781ff918" providerId="LiveId" clId="{71205A20-C733-4E93-972A-1E11AC62D16E}" dt="2025-04-12T15:33:43.819" v="7629" actId="1076"/>
          <ac:picMkLst>
            <pc:docMk/>
            <pc:sldMk cId="3439639082" sldId="316"/>
            <ac:picMk id="13" creationId="{E600046E-F4F8-94C4-EBC1-CA6D7E275730}"/>
          </ac:picMkLst>
        </pc:picChg>
        <pc:picChg chg="add mod">
          <ac:chgData name="Carolina Crespi" userId="7cdad10e781ff918" providerId="LiveId" clId="{71205A20-C733-4E93-972A-1E11AC62D16E}" dt="2025-04-12T15:33:46.074" v="7630" actId="1076"/>
          <ac:picMkLst>
            <pc:docMk/>
            <pc:sldMk cId="3439639082" sldId="316"/>
            <ac:picMk id="14" creationId="{159BCBE5-68AB-67C2-F5FE-833C6B3DC31F}"/>
          </ac:picMkLst>
        </pc:picChg>
      </pc:sldChg>
      <pc:sldChg chg="addSp delSp modSp add del mod setBg">
        <pc:chgData name="Carolina Crespi" userId="7cdad10e781ff918" providerId="LiveId" clId="{71205A20-C733-4E93-972A-1E11AC62D16E}" dt="2025-04-12T11:20:22.640" v="7250" actId="47"/>
        <pc:sldMkLst>
          <pc:docMk/>
          <pc:sldMk cId="1341028340" sldId="317"/>
        </pc:sldMkLst>
      </pc:sldChg>
      <pc:sldChg chg="addSp delSp modSp add mod ord">
        <pc:chgData name="Carolina Crespi" userId="7cdad10e781ff918" providerId="LiveId" clId="{71205A20-C733-4E93-972A-1E11AC62D16E}" dt="2025-04-11T18:51:37.967" v="6783" actId="113"/>
        <pc:sldMkLst>
          <pc:docMk/>
          <pc:sldMk cId="4272286824" sldId="318"/>
        </pc:sldMkLst>
        <pc:spChg chg="mod">
          <ac:chgData name="Carolina Crespi" userId="7cdad10e781ff918" providerId="LiveId" clId="{71205A20-C733-4E93-972A-1E11AC62D16E}" dt="2025-04-11T12:44:48.949" v="4297" actId="2711"/>
          <ac:spMkLst>
            <pc:docMk/>
            <pc:sldMk cId="4272286824" sldId="318"/>
            <ac:spMk id="2" creationId="{3D212D24-982B-BF1B-39FD-88230DD0ACE2}"/>
          </ac:spMkLst>
        </pc:spChg>
        <pc:spChg chg="mod">
          <ac:chgData name="Carolina Crespi" userId="7cdad10e781ff918" providerId="LiveId" clId="{71205A20-C733-4E93-972A-1E11AC62D16E}" dt="2025-04-11T12:44:48.949" v="4297" actId="2711"/>
          <ac:spMkLst>
            <pc:docMk/>
            <pc:sldMk cId="4272286824" sldId="318"/>
            <ac:spMk id="3" creationId="{2A0C434D-6A99-24EE-60F1-DF6E287E6655}"/>
          </ac:spMkLst>
        </pc:spChg>
        <pc:spChg chg="add mod">
          <ac:chgData name="Carolina Crespi" userId="7cdad10e781ff918" providerId="LiveId" clId="{71205A20-C733-4E93-972A-1E11AC62D16E}" dt="2025-04-11T16:51:27.761" v="5631" actId="1076"/>
          <ac:spMkLst>
            <pc:docMk/>
            <pc:sldMk cId="4272286824" sldId="318"/>
            <ac:spMk id="19" creationId="{CB58E18F-612B-13F2-7603-47B490B0CEB0}"/>
          </ac:spMkLst>
        </pc:spChg>
        <pc:spChg chg="mod">
          <ac:chgData name="Carolina Crespi" userId="7cdad10e781ff918" providerId="LiveId" clId="{71205A20-C733-4E93-972A-1E11AC62D16E}" dt="2025-04-11T12:44:48.949" v="4297" actId="2711"/>
          <ac:spMkLst>
            <pc:docMk/>
            <pc:sldMk cId="4272286824" sldId="318"/>
            <ac:spMk id="22" creationId="{F5A00EFF-58A6-6040-609F-CE61B569D4F7}"/>
          </ac:spMkLst>
        </pc:spChg>
        <pc:graphicFrameChg chg="add mod">
          <ac:chgData name="Carolina Crespi" userId="7cdad10e781ff918" providerId="LiveId" clId="{71205A20-C733-4E93-972A-1E11AC62D16E}" dt="2025-04-11T18:51:37.967" v="6783" actId="113"/>
          <ac:graphicFrameMkLst>
            <pc:docMk/>
            <pc:sldMk cId="4272286824" sldId="318"/>
            <ac:graphicFrameMk id="33" creationId="{5CB86AEE-2878-71EB-F926-56AF3CD0F795}"/>
          </ac:graphicFrameMkLst>
        </pc:graphicFrameChg>
      </pc:sldChg>
      <pc:sldChg chg="addSp delSp modSp add del mod ord">
        <pc:chgData name="Carolina Crespi" userId="7cdad10e781ff918" providerId="LiveId" clId="{71205A20-C733-4E93-972A-1E11AC62D16E}" dt="2025-04-11T18:27:12.050" v="6487" actId="47"/>
        <pc:sldMkLst>
          <pc:docMk/>
          <pc:sldMk cId="1147559560" sldId="319"/>
        </pc:sldMkLst>
      </pc:sldChg>
      <pc:sldChg chg="addSp delSp modSp add mod ord">
        <pc:chgData name="Carolina Crespi" userId="7cdad10e781ff918" providerId="LiveId" clId="{71205A20-C733-4E93-972A-1E11AC62D16E}" dt="2025-04-11T19:29:50.444" v="7141" actId="1076"/>
        <pc:sldMkLst>
          <pc:docMk/>
          <pc:sldMk cId="2799194267" sldId="320"/>
        </pc:sldMkLst>
        <pc:spChg chg="mod">
          <ac:chgData name="Carolina Crespi" userId="7cdad10e781ff918" providerId="LiveId" clId="{71205A20-C733-4E93-972A-1E11AC62D16E}" dt="2025-04-11T12:20:25.281" v="4204" actId="113"/>
          <ac:spMkLst>
            <pc:docMk/>
            <pc:sldMk cId="2799194267" sldId="320"/>
            <ac:spMk id="2" creationId="{89F9D33E-D839-22BE-6383-96BB65FF9C0D}"/>
          </ac:spMkLst>
        </pc:spChg>
        <pc:spChg chg="add mod">
          <ac:chgData name="Carolina Crespi" userId="7cdad10e781ff918" providerId="LiveId" clId="{71205A20-C733-4E93-972A-1E11AC62D16E}" dt="2025-04-11T19:29:50.444" v="7141" actId="1076"/>
          <ac:spMkLst>
            <pc:docMk/>
            <pc:sldMk cId="2799194267" sldId="320"/>
            <ac:spMk id="3" creationId="{D9596710-90DB-9A99-5311-FFB50F04072A}"/>
          </ac:spMkLst>
        </pc:spChg>
        <pc:spChg chg="add mod">
          <ac:chgData name="Carolina Crespi" userId="7cdad10e781ff918" providerId="LiveId" clId="{71205A20-C733-4E93-972A-1E11AC62D16E}" dt="2025-04-11T19:29:50.444" v="7141" actId="1076"/>
          <ac:spMkLst>
            <pc:docMk/>
            <pc:sldMk cId="2799194267" sldId="320"/>
            <ac:spMk id="4" creationId="{520A80B9-5A9F-4E92-847D-69BD4C77107C}"/>
          </ac:spMkLst>
        </pc:spChg>
        <pc:spChg chg="add mod">
          <ac:chgData name="Carolina Crespi" userId="7cdad10e781ff918" providerId="LiveId" clId="{71205A20-C733-4E93-972A-1E11AC62D16E}" dt="2025-04-11T19:29:50.444" v="7141" actId="1076"/>
          <ac:spMkLst>
            <pc:docMk/>
            <pc:sldMk cId="2799194267" sldId="320"/>
            <ac:spMk id="6" creationId="{0109551C-F753-1F88-8ED9-13AF75B57E68}"/>
          </ac:spMkLst>
        </pc:spChg>
        <pc:spChg chg="add mod">
          <ac:chgData name="Carolina Crespi" userId="7cdad10e781ff918" providerId="LiveId" clId="{71205A20-C733-4E93-972A-1E11AC62D16E}" dt="2025-04-11T19:29:50.444" v="7141" actId="1076"/>
          <ac:spMkLst>
            <pc:docMk/>
            <pc:sldMk cId="2799194267" sldId="320"/>
            <ac:spMk id="7" creationId="{1905D863-E559-9A85-A36E-0F8143AC5933}"/>
          </ac:spMkLst>
        </pc:spChg>
        <pc:spChg chg="add mod">
          <ac:chgData name="Carolina Crespi" userId="7cdad10e781ff918" providerId="LiveId" clId="{71205A20-C733-4E93-972A-1E11AC62D16E}" dt="2025-04-11T19:29:50.444" v="7141" actId="1076"/>
          <ac:spMkLst>
            <pc:docMk/>
            <pc:sldMk cId="2799194267" sldId="320"/>
            <ac:spMk id="8" creationId="{FD0BEF10-B59E-1271-A362-D5B50846EBE6}"/>
          </ac:spMkLst>
        </pc:spChg>
        <pc:spChg chg="mod">
          <ac:chgData name="Carolina Crespi" userId="7cdad10e781ff918" providerId="LiveId" clId="{71205A20-C733-4E93-972A-1E11AC62D16E}" dt="2025-04-11T12:40:55.909" v="4259" actId="208"/>
          <ac:spMkLst>
            <pc:docMk/>
            <pc:sldMk cId="2799194267" sldId="320"/>
            <ac:spMk id="11" creationId="{C7A557DB-3CC2-2D74-158F-BF9590734053}"/>
          </ac:spMkLst>
        </pc:spChg>
        <pc:spChg chg="add mod">
          <ac:chgData name="Carolina Crespi" userId="7cdad10e781ff918" providerId="LiveId" clId="{71205A20-C733-4E93-972A-1E11AC62D16E}" dt="2025-04-11T19:29:50.444" v="7141" actId="1076"/>
          <ac:spMkLst>
            <pc:docMk/>
            <pc:sldMk cId="2799194267" sldId="320"/>
            <ac:spMk id="12" creationId="{7548EED7-1340-1EC0-8BC9-0A9CF4AD1887}"/>
          </ac:spMkLst>
        </pc:spChg>
        <pc:spChg chg="add mod">
          <ac:chgData name="Carolina Crespi" userId="7cdad10e781ff918" providerId="LiveId" clId="{71205A20-C733-4E93-972A-1E11AC62D16E}" dt="2025-04-11T19:29:50.444" v="7141" actId="1076"/>
          <ac:spMkLst>
            <pc:docMk/>
            <pc:sldMk cId="2799194267" sldId="320"/>
            <ac:spMk id="14" creationId="{44087C56-1A93-0AEF-86B7-D3A98B7B70CD}"/>
          </ac:spMkLst>
        </pc:spChg>
        <pc:spChg chg="add mod">
          <ac:chgData name="Carolina Crespi" userId="7cdad10e781ff918" providerId="LiveId" clId="{71205A20-C733-4E93-972A-1E11AC62D16E}" dt="2025-04-11T19:29:50.444" v="7141" actId="1076"/>
          <ac:spMkLst>
            <pc:docMk/>
            <pc:sldMk cId="2799194267" sldId="320"/>
            <ac:spMk id="16" creationId="{07D373D3-0B8A-7A87-7985-20EA40DEB515}"/>
          </ac:spMkLst>
        </pc:spChg>
        <pc:cxnChg chg="add mod">
          <ac:chgData name="Carolina Crespi" userId="7cdad10e781ff918" providerId="LiveId" clId="{71205A20-C733-4E93-972A-1E11AC62D16E}" dt="2025-04-11T19:29:50.444" v="7141" actId="1076"/>
          <ac:cxnSpMkLst>
            <pc:docMk/>
            <pc:sldMk cId="2799194267" sldId="320"/>
            <ac:cxnSpMk id="13" creationId="{A8890C96-D1BA-6B9A-FA0D-0BD7AC8F1E6C}"/>
          </ac:cxnSpMkLst>
        </pc:cxnChg>
        <pc:cxnChg chg="add mod">
          <ac:chgData name="Carolina Crespi" userId="7cdad10e781ff918" providerId="LiveId" clId="{71205A20-C733-4E93-972A-1E11AC62D16E}" dt="2025-04-11T19:29:50.444" v="7141" actId="1076"/>
          <ac:cxnSpMkLst>
            <pc:docMk/>
            <pc:sldMk cId="2799194267" sldId="320"/>
            <ac:cxnSpMk id="15" creationId="{DB38BA7C-FB2D-6607-C4B0-2EAA3A37FBF6}"/>
          </ac:cxnSpMkLst>
        </pc:cxnChg>
      </pc:sldChg>
      <pc:sldChg chg="addSp delSp modSp add del mod ord">
        <pc:chgData name="Carolina Crespi" userId="7cdad10e781ff918" providerId="LiveId" clId="{71205A20-C733-4E93-972A-1E11AC62D16E}" dt="2025-04-12T15:56:49.593" v="7815" actId="47"/>
        <pc:sldMkLst>
          <pc:docMk/>
          <pc:sldMk cId="3902961719" sldId="321"/>
        </pc:sldMkLst>
      </pc:sldChg>
      <pc:sldChg chg="addSp delSp modSp add del mod modNotesTx">
        <pc:chgData name="Carolina Crespi" userId="7cdad10e781ff918" providerId="LiveId" clId="{71205A20-C733-4E93-972A-1E11AC62D16E}" dt="2025-04-12T15:57:02.467" v="7822" actId="47"/>
        <pc:sldMkLst>
          <pc:docMk/>
          <pc:sldMk cId="2732960028" sldId="322"/>
        </pc:sldMkLst>
      </pc:sldChg>
      <pc:sldChg chg="addSp delSp modSp add del mod">
        <pc:chgData name="Carolina Crespi" userId="7cdad10e781ff918" providerId="LiveId" clId="{71205A20-C733-4E93-972A-1E11AC62D16E}" dt="2025-04-12T11:54:23.084" v="7332" actId="47"/>
        <pc:sldMkLst>
          <pc:docMk/>
          <pc:sldMk cId="2604926850" sldId="323"/>
        </pc:sldMkLst>
      </pc:sldChg>
      <pc:sldChg chg="addSp delSp modSp add mod">
        <pc:chgData name="Carolina Crespi" userId="7cdad10e781ff918" providerId="LiveId" clId="{71205A20-C733-4E93-972A-1E11AC62D16E}" dt="2025-04-11T16:04:24.679" v="5302" actId="1076"/>
        <pc:sldMkLst>
          <pc:docMk/>
          <pc:sldMk cId="1835954489" sldId="324"/>
        </pc:sldMkLst>
        <pc:picChg chg="add mod">
          <ac:chgData name="Carolina Crespi" userId="7cdad10e781ff918" providerId="LiveId" clId="{71205A20-C733-4E93-972A-1E11AC62D16E}" dt="2025-04-11T16:04:24.679" v="5302" actId="1076"/>
          <ac:picMkLst>
            <pc:docMk/>
            <pc:sldMk cId="1835954489" sldId="324"/>
            <ac:picMk id="3" creationId="{0A1E743E-2959-A3E3-96DC-247A91C85D86}"/>
          </ac:picMkLst>
        </pc:picChg>
      </pc:sldChg>
      <pc:sldChg chg="addSp delSp modSp add del mod modShow">
        <pc:chgData name="Carolina Crespi" userId="7cdad10e781ff918" providerId="LiveId" clId="{71205A20-C733-4E93-972A-1E11AC62D16E}" dt="2025-04-11T19:19:34.176" v="7016" actId="47"/>
        <pc:sldMkLst>
          <pc:docMk/>
          <pc:sldMk cId="548186066" sldId="325"/>
        </pc:sldMkLst>
      </pc:sldChg>
      <pc:sldChg chg="add del">
        <pc:chgData name="Carolina Crespi" userId="7cdad10e781ff918" providerId="LiveId" clId="{71205A20-C733-4E93-972A-1E11AC62D16E}" dt="2025-04-11T16:04:49.757" v="5303" actId="47"/>
        <pc:sldMkLst>
          <pc:docMk/>
          <pc:sldMk cId="3719698547" sldId="325"/>
        </pc:sldMkLst>
      </pc:sldChg>
      <pc:sldChg chg="addSp delSp modSp add mod">
        <pc:chgData name="Carolina Crespi" userId="7cdad10e781ff918" providerId="LiveId" clId="{71205A20-C733-4E93-972A-1E11AC62D16E}" dt="2025-04-12T15:12:50.737" v="7423"/>
        <pc:sldMkLst>
          <pc:docMk/>
          <pc:sldMk cId="1011783518" sldId="326"/>
        </pc:sldMkLst>
        <pc:spChg chg="add mod">
          <ac:chgData name="Carolina Crespi" userId="7cdad10e781ff918" providerId="LiveId" clId="{71205A20-C733-4E93-972A-1E11AC62D16E}" dt="2025-04-12T15:12:50.737" v="7423"/>
          <ac:spMkLst>
            <pc:docMk/>
            <pc:sldMk cId="1011783518" sldId="326"/>
            <ac:spMk id="3" creationId="{DB0478C6-C0BD-7816-FB3F-6280A01008B2}"/>
          </ac:spMkLst>
        </pc:spChg>
        <pc:graphicFrameChg chg="add mod modGraphic">
          <ac:chgData name="Carolina Crespi" userId="7cdad10e781ff918" providerId="LiveId" clId="{71205A20-C733-4E93-972A-1E11AC62D16E}" dt="2025-04-11T17:40:30.603" v="6301" actId="207"/>
          <ac:graphicFrameMkLst>
            <pc:docMk/>
            <pc:sldMk cId="1011783518" sldId="326"/>
            <ac:graphicFrameMk id="2" creationId="{6B759AB8-A568-BD7B-9AD0-F7BDDB4394A6}"/>
          </ac:graphicFrameMkLst>
        </pc:graphicFrameChg>
      </pc:sldChg>
      <pc:sldChg chg="modSp add del mod ord modShow">
        <pc:chgData name="Carolina Crespi" userId="7cdad10e781ff918" providerId="LiveId" clId="{71205A20-C733-4E93-972A-1E11AC62D16E}" dt="2025-04-12T11:39:45.675" v="7257" actId="47"/>
        <pc:sldMkLst>
          <pc:docMk/>
          <pc:sldMk cId="898509577" sldId="327"/>
        </pc:sldMkLst>
      </pc:sldChg>
      <pc:sldChg chg="addSp delSp modSp add mod ord">
        <pc:chgData name="Carolina Crespi" userId="7cdad10e781ff918" providerId="LiveId" clId="{71205A20-C733-4E93-972A-1E11AC62D16E}" dt="2025-04-12T11:50:40.670" v="7294" actId="207"/>
        <pc:sldMkLst>
          <pc:docMk/>
          <pc:sldMk cId="3204735951" sldId="328"/>
        </pc:sldMkLst>
        <pc:spChg chg="add mod">
          <ac:chgData name="Carolina Crespi" userId="7cdad10e781ff918" providerId="LiveId" clId="{71205A20-C733-4E93-972A-1E11AC62D16E}" dt="2025-04-12T11:50:03.355" v="7285"/>
          <ac:spMkLst>
            <pc:docMk/>
            <pc:sldMk cId="3204735951" sldId="328"/>
            <ac:spMk id="4" creationId="{A8159098-2B5D-01C8-2444-CE791787E1EB}"/>
          </ac:spMkLst>
        </pc:spChg>
        <pc:spChg chg="mod">
          <ac:chgData name="Carolina Crespi" userId="7cdad10e781ff918" providerId="LiveId" clId="{71205A20-C733-4E93-972A-1E11AC62D16E}" dt="2025-04-11T17:42:05.802" v="6303" actId="1076"/>
          <ac:spMkLst>
            <pc:docMk/>
            <pc:sldMk cId="3204735951" sldId="328"/>
            <ac:spMk id="5" creationId="{9A992003-5A38-4C39-751C-704A9CCA2485}"/>
          </ac:spMkLst>
        </pc:spChg>
        <pc:spChg chg="mod">
          <ac:chgData name="Carolina Crespi" userId="7cdad10e781ff918" providerId="LiveId" clId="{71205A20-C733-4E93-972A-1E11AC62D16E}" dt="2025-04-11T17:20:16.455" v="6087" actId="14100"/>
          <ac:spMkLst>
            <pc:docMk/>
            <pc:sldMk cId="3204735951" sldId="328"/>
            <ac:spMk id="9" creationId="{30F8CA92-C0A1-AD0E-75DF-393BAA100EA2}"/>
          </ac:spMkLst>
        </pc:spChg>
        <pc:graphicFrameChg chg="mod">
          <ac:chgData name="Carolina Crespi" userId="7cdad10e781ff918" providerId="LiveId" clId="{71205A20-C733-4E93-972A-1E11AC62D16E}" dt="2025-04-12T11:50:40.670" v="7294" actId="207"/>
          <ac:graphicFrameMkLst>
            <pc:docMk/>
            <pc:sldMk cId="3204735951" sldId="328"/>
            <ac:graphicFrameMk id="6" creationId="{59E36BB0-5FAE-0BFC-3ADE-9362D6130888}"/>
          </ac:graphicFrameMkLst>
        </pc:graphicFrameChg>
        <pc:picChg chg="mod">
          <ac:chgData name="Carolina Crespi" userId="7cdad10e781ff918" providerId="LiveId" clId="{71205A20-C733-4E93-972A-1E11AC62D16E}" dt="2025-04-11T17:20:17.492" v="6088" actId="1076"/>
          <ac:picMkLst>
            <pc:docMk/>
            <pc:sldMk cId="3204735951" sldId="328"/>
            <ac:picMk id="7" creationId="{F33C0B5C-8453-A86E-9435-640135AA35DF}"/>
          </ac:picMkLst>
        </pc:picChg>
      </pc:sldChg>
      <pc:sldChg chg="addSp delSp modSp add mod ord">
        <pc:chgData name="Carolina Crespi" userId="7cdad10e781ff918" providerId="LiveId" clId="{71205A20-C733-4E93-972A-1E11AC62D16E}" dt="2025-04-12T11:53:25.792" v="7322" actId="2084"/>
        <pc:sldMkLst>
          <pc:docMk/>
          <pc:sldMk cId="2384302877" sldId="329"/>
        </pc:sldMkLst>
        <pc:spChg chg="add mod">
          <ac:chgData name="Carolina Crespi" userId="7cdad10e781ff918" providerId="LiveId" clId="{71205A20-C733-4E93-972A-1E11AC62D16E}" dt="2025-04-11T16:56:41.192" v="5708"/>
          <ac:spMkLst>
            <pc:docMk/>
            <pc:sldMk cId="2384302877" sldId="329"/>
            <ac:spMk id="8" creationId="{260854FC-5DD3-CAEF-D5F2-B8EDDC87640E}"/>
          </ac:spMkLst>
        </pc:spChg>
        <pc:spChg chg="add mod">
          <ac:chgData name="Carolina Crespi" userId="7cdad10e781ff918" providerId="LiveId" clId="{71205A20-C733-4E93-972A-1E11AC62D16E}" dt="2025-04-11T18:31:06.792" v="6511"/>
          <ac:spMkLst>
            <pc:docMk/>
            <pc:sldMk cId="2384302877" sldId="329"/>
            <ac:spMk id="9" creationId="{9829C834-DE39-1774-BC1E-FA6A1D71906A}"/>
          </ac:spMkLst>
        </pc:spChg>
        <pc:spChg chg="add mod">
          <ac:chgData name="Carolina Crespi" userId="7cdad10e781ff918" providerId="LiveId" clId="{71205A20-C733-4E93-972A-1E11AC62D16E}" dt="2025-04-11T18:31:17.933" v="6515"/>
          <ac:spMkLst>
            <pc:docMk/>
            <pc:sldMk cId="2384302877" sldId="329"/>
            <ac:spMk id="14" creationId="{4A1E952E-4571-C773-FA08-7F7746A700C6}"/>
          </ac:spMkLst>
        </pc:spChg>
        <pc:graphicFrameChg chg="add mod">
          <ac:chgData name="Carolina Crespi" userId="7cdad10e781ff918" providerId="LiveId" clId="{71205A20-C733-4E93-972A-1E11AC62D16E}" dt="2025-04-12T11:53:25.792" v="7322" actId="2084"/>
          <ac:graphicFrameMkLst>
            <pc:docMk/>
            <pc:sldMk cId="2384302877" sldId="329"/>
            <ac:graphicFrameMk id="4" creationId="{67E1641C-961B-5443-CC12-8CADE7F3EAC7}"/>
          </ac:graphicFrameMkLst>
        </pc:graphicFrameChg>
        <pc:picChg chg="add mod">
          <ac:chgData name="Carolina Crespi" userId="7cdad10e781ff918" providerId="LiveId" clId="{71205A20-C733-4E93-972A-1E11AC62D16E}" dt="2025-04-11T16:56:41.192" v="5708"/>
          <ac:picMkLst>
            <pc:docMk/>
            <pc:sldMk cId="2384302877" sldId="329"/>
            <ac:picMk id="5" creationId="{0455C632-2708-5326-BB10-2C3301C56935}"/>
          </ac:picMkLst>
        </pc:picChg>
        <pc:picChg chg="add mod">
          <ac:chgData name="Carolina Crespi" userId="7cdad10e781ff918" providerId="LiveId" clId="{71205A20-C733-4E93-972A-1E11AC62D16E}" dt="2025-04-11T16:56:41.192" v="5708"/>
          <ac:picMkLst>
            <pc:docMk/>
            <pc:sldMk cId="2384302877" sldId="329"/>
            <ac:picMk id="6" creationId="{5C2D08EC-810C-191E-AC14-D21B80300103}"/>
          </ac:picMkLst>
        </pc:picChg>
        <pc:picChg chg="add mod">
          <ac:chgData name="Carolina Crespi" userId="7cdad10e781ff918" providerId="LiveId" clId="{71205A20-C733-4E93-972A-1E11AC62D16E}" dt="2025-04-11T16:56:41.192" v="5708"/>
          <ac:picMkLst>
            <pc:docMk/>
            <pc:sldMk cId="2384302877" sldId="329"/>
            <ac:picMk id="7" creationId="{808AB153-0727-9089-A5C3-0848C167FAAE}"/>
          </ac:picMkLst>
        </pc:picChg>
      </pc:sldChg>
      <pc:sldChg chg="addSp delSp modSp add mod setBg">
        <pc:chgData name="Carolina Crespi" userId="7cdad10e781ff918" providerId="LiveId" clId="{71205A20-C733-4E93-972A-1E11AC62D16E}" dt="2025-04-11T18:51:05.447" v="6779" actId="26606"/>
        <pc:sldMkLst>
          <pc:docMk/>
          <pc:sldMk cId="835084686" sldId="330"/>
        </pc:sldMkLst>
        <pc:spChg chg="add mod">
          <ac:chgData name="Carolina Crespi" userId="7cdad10e781ff918" providerId="LiveId" clId="{71205A20-C733-4E93-972A-1E11AC62D16E}" dt="2025-04-11T18:51:05.447" v="6779" actId="26606"/>
          <ac:spMkLst>
            <pc:docMk/>
            <pc:sldMk cId="835084686" sldId="330"/>
            <ac:spMk id="5" creationId="{30E564E4-B956-12C3-065F-11D1DBF7E0D7}"/>
          </ac:spMkLst>
        </pc:spChg>
        <pc:spChg chg="add mod">
          <ac:chgData name="Carolina Crespi" userId="7cdad10e781ff918" providerId="LiveId" clId="{71205A20-C733-4E93-972A-1E11AC62D16E}" dt="2025-04-11T18:51:05.447" v="6779" actId="26606"/>
          <ac:spMkLst>
            <pc:docMk/>
            <pc:sldMk cId="835084686" sldId="330"/>
            <ac:spMk id="19" creationId="{1327C5FF-B81D-FC50-D00F-848DD9074327}"/>
          </ac:spMkLst>
        </pc:spChg>
        <pc:spChg chg="add">
          <ac:chgData name="Carolina Crespi" userId="7cdad10e781ff918" providerId="LiveId" clId="{71205A20-C733-4E93-972A-1E11AC62D16E}" dt="2025-04-11T18:51:05.447" v="6779" actId="26606"/>
          <ac:spMkLst>
            <pc:docMk/>
            <pc:sldMk cId="835084686" sldId="330"/>
            <ac:spMk id="24" creationId="{27427488-068E-4B55-AC8D-CD070B8CD46D}"/>
          </ac:spMkLst>
        </pc:spChg>
        <pc:spChg chg="add">
          <ac:chgData name="Carolina Crespi" userId="7cdad10e781ff918" providerId="LiveId" clId="{71205A20-C733-4E93-972A-1E11AC62D16E}" dt="2025-04-11T18:51:05.447" v="6779" actId="26606"/>
          <ac:spMkLst>
            <pc:docMk/>
            <pc:sldMk cId="835084686" sldId="330"/>
            <ac:spMk id="30" creationId="{E6A0E474-BC1B-4020-8F1C-5DB17CF64AD3}"/>
          </ac:spMkLst>
        </pc:spChg>
        <pc:spChg chg="add">
          <ac:chgData name="Carolina Crespi" userId="7cdad10e781ff918" providerId="LiveId" clId="{71205A20-C733-4E93-972A-1E11AC62D16E}" dt="2025-04-11T18:51:05.447" v="6779" actId="26606"/>
          <ac:spMkLst>
            <pc:docMk/>
            <pc:sldMk cId="835084686" sldId="330"/>
            <ac:spMk id="32" creationId="{A20AF199-99C2-4569-9CAF-24514AE5E82A}"/>
          </ac:spMkLst>
        </pc:spChg>
        <pc:grpChg chg="add">
          <ac:chgData name="Carolina Crespi" userId="7cdad10e781ff918" providerId="LiveId" clId="{71205A20-C733-4E93-972A-1E11AC62D16E}" dt="2025-04-11T18:51:05.447" v="6779" actId="26606"/>
          <ac:grpSpMkLst>
            <pc:docMk/>
            <pc:sldMk cId="835084686" sldId="330"/>
            <ac:grpSpMk id="26" creationId="{31460D47-75CD-497D-BC88-FA41997D2E49}"/>
          </ac:grpSpMkLst>
        </pc:grpChg>
      </pc:sldChg>
      <pc:sldChg chg="delSp modSp add del mod ord">
        <pc:chgData name="Carolina Crespi" userId="7cdad10e781ff918" providerId="LiveId" clId="{71205A20-C733-4E93-972A-1E11AC62D16E}" dt="2025-04-12T11:49:14.944" v="7276" actId="47"/>
        <pc:sldMkLst>
          <pc:docMk/>
          <pc:sldMk cId="3927755542" sldId="331"/>
        </pc:sldMkLst>
      </pc:sldChg>
      <pc:sldChg chg="add del">
        <pc:chgData name="Carolina Crespi" userId="7cdad10e781ff918" providerId="LiveId" clId="{71205A20-C733-4E93-972A-1E11AC62D16E}" dt="2025-04-11T17:32:36.860" v="6224" actId="47"/>
        <pc:sldMkLst>
          <pc:docMk/>
          <pc:sldMk cId="1493120090" sldId="332"/>
        </pc:sldMkLst>
      </pc:sldChg>
      <pc:sldChg chg="addSp delSp modSp add mod">
        <pc:chgData name="Carolina Crespi" userId="7cdad10e781ff918" providerId="LiveId" clId="{71205A20-C733-4E93-972A-1E11AC62D16E}" dt="2025-04-11T19:18:58.542" v="7015" actId="14100"/>
        <pc:sldMkLst>
          <pc:docMk/>
          <pc:sldMk cId="3651836196" sldId="332"/>
        </pc:sldMkLst>
        <pc:spChg chg="mod">
          <ac:chgData name="Carolina Crespi" userId="7cdad10e781ff918" providerId="LiveId" clId="{71205A20-C733-4E93-972A-1E11AC62D16E}" dt="2025-04-11T19:18:28.599" v="7002" actId="1076"/>
          <ac:spMkLst>
            <pc:docMk/>
            <pc:sldMk cId="3651836196" sldId="332"/>
            <ac:spMk id="10" creationId="{541EBCB3-6D6D-4E86-B284-12D5BC75B833}"/>
          </ac:spMkLst>
        </pc:spChg>
        <pc:graphicFrameChg chg="add mod">
          <ac:chgData name="Carolina Crespi" userId="7cdad10e781ff918" providerId="LiveId" clId="{71205A20-C733-4E93-972A-1E11AC62D16E}" dt="2025-04-11T19:18:58.542" v="7015" actId="14100"/>
          <ac:graphicFrameMkLst>
            <pc:docMk/>
            <pc:sldMk cId="3651836196" sldId="332"/>
            <ac:graphicFrameMk id="15" creationId="{C7B54C85-83B1-608B-D91C-1FC61C79461A}"/>
          </ac:graphicFrameMkLst>
        </pc:graphicFrameChg>
        <pc:picChg chg="add mod">
          <ac:chgData name="Carolina Crespi" userId="7cdad10e781ff918" providerId="LiveId" clId="{71205A20-C733-4E93-972A-1E11AC62D16E}" dt="2025-04-11T19:18:28.599" v="7002" actId="1076"/>
          <ac:picMkLst>
            <pc:docMk/>
            <pc:sldMk cId="3651836196" sldId="332"/>
            <ac:picMk id="4" creationId="{460D1D54-1E23-6C1C-A5E8-260CFC0BB3A9}"/>
          </ac:picMkLst>
        </pc:picChg>
        <pc:picChg chg="add mod">
          <ac:chgData name="Carolina Crespi" userId="7cdad10e781ff918" providerId="LiveId" clId="{71205A20-C733-4E93-972A-1E11AC62D16E}" dt="2025-04-11T19:18:28.599" v="7002" actId="1076"/>
          <ac:picMkLst>
            <pc:docMk/>
            <pc:sldMk cId="3651836196" sldId="332"/>
            <ac:picMk id="8" creationId="{D4FD259C-B177-F304-DEFA-BF5992893078}"/>
          </ac:picMkLst>
        </pc:picChg>
        <pc:picChg chg="add mod">
          <ac:chgData name="Carolina Crespi" userId="7cdad10e781ff918" providerId="LiveId" clId="{71205A20-C733-4E93-972A-1E11AC62D16E}" dt="2025-04-11T19:18:28.599" v="7002" actId="1076"/>
          <ac:picMkLst>
            <pc:docMk/>
            <pc:sldMk cId="3651836196" sldId="332"/>
            <ac:picMk id="11" creationId="{F12F4337-B55E-501A-5E75-E6B46B927E4D}"/>
          </ac:picMkLst>
        </pc:picChg>
      </pc:sldChg>
      <pc:sldChg chg="add del">
        <pc:chgData name="Carolina Crespi" userId="7cdad10e781ff918" providerId="LiveId" clId="{71205A20-C733-4E93-972A-1E11AC62D16E}" dt="2025-04-11T18:24:06.624" v="6421" actId="47"/>
        <pc:sldMkLst>
          <pc:docMk/>
          <pc:sldMk cId="54931391" sldId="333"/>
        </pc:sldMkLst>
      </pc:sldChg>
      <pc:sldChg chg="addSp delSp modSp add mod">
        <pc:chgData name="Carolina Crespi" userId="7cdad10e781ff918" providerId="LiveId" clId="{71205A20-C733-4E93-972A-1E11AC62D16E}" dt="2025-04-12T06:51:54.098" v="7164" actId="1076"/>
        <pc:sldMkLst>
          <pc:docMk/>
          <pc:sldMk cId="1323229436" sldId="333"/>
        </pc:sldMkLst>
        <pc:spChg chg="mod">
          <ac:chgData name="Carolina Crespi" userId="7cdad10e781ff918" providerId="LiveId" clId="{71205A20-C733-4E93-972A-1E11AC62D16E}" dt="2025-04-12T06:51:54.098" v="7164" actId="1076"/>
          <ac:spMkLst>
            <pc:docMk/>
            <pc:sldMk cId="1323229436" sldId="333"/>
            <ac:spMk id="22" creationId="{0EB6E13E-9208-1A4D-3D33-9BAEA62613B9}"/>
          </ac:spMkLst>
        </pc:spChg>
        <pc:graphicFrameChg chg="add mod">
          <ac:chgData name="Carolina Crespi" userId="7cdad10e781ff918" providerId="LiveId" clId="{71205A20-C733-4E93-972A-1E11AC62D16E}" dt="2025-04-11T18:51:32.535" v="6781" actId="1076"/>
          <ac:graphicFrameMkLst>
            <pc:docMk/>
            <pc:sldMk cId="1323229436" sldId="333"/>
            <ac:graphicFrameMk id="6" creationId="{AE00FE4E-6D5A-29CA-A38A-9C7885AA9949}"/>
          </ac:graphicFrameMkLst>
        </pc:graphicFrameChg>
      </pc:sldChg>
      <pc:sldChg chg="addSp delSp modSp add mod ord delAnim modAnim">
        <pc:chgData name="Carolina Crespi" userId="7cdad10e781ff918" providerId="LiveId" clId="{71205A20-C733-4E93-972A-1E11AC62D16E}" dt="2025-04-12T15:54:19.489" v="7767" actId="27614"/>
        <pc:sldMkLst>
          <pc:docMk/>
          <pc:sldMk cId="374518015" sldId="334"/>
        </pc:sldMkLst>
        <pc:spChg chg="add mod">
          <ac:chgData name="Carolina Crespi" userId="7cdad10e781ff918" providerId="LiveId" clId="{71205A20-C733-4E93-972A-1E11AC62D16E}" dt="2025-04-11T18:37:18.291" v="6558"/>
          <ac:spMkLst>
            <pc:docMk/>
            <pc:sldMk cId="374518015" sldId="334"/>
            <ac:spMk id="4" creationId="{9A3C92C8-FE5B-81AE-64AC-1B1DEBC93AC3}"/>
          </ac:spMkLst>
        </pc:spChg>
        <pc:graphicFrameChg chg="mod">
          <ac:chgData name="Carolina Crespi" userId="7cdad10e781ff918" providerId="LiveId" clId="{71205A20-C733-4E93-972A-1E11AC62D16E}" dt="2025-04-11T18:43:28.628" v="6725"/>
          <ac:graphicFrameMkLst>
            <pc:docMk/>
            <pc:sldMk cId="374518015" sldId="334"/>
            <ac:graphicFrameMk id="6" creationId="{9E3DC62C-7EC6-9977-B080-D3E6D4A2F1CD}"/>
          </ac:graphicFrameMkLst>
        </pc:graphicFrameChg>
        <pc:picChg chg="add mod">
          <ac:chgData name="Carolina Crespi" userId="7cdad10e781ff918" providerId="LiveId" clId="{71205A20-C733-4E93-972A-1E11AC62D16E}" dt="2025-04-12T15:54:19.489" v="7767" actId="27614"/>
          <ac:picMkLst>
            <pc:docMk/>
            <pc:sldMk cId="374518015" sldId="334"/>
            <ac:picMk id="10" creationId="{0B348F67-6FD3-AC34-953D-F8D09B80FE3C}"/>
          </ac:picMkLst>
        </pc:picChg>
      </pc:sldChg>
      <pc:sldChg chg="add del">
        <pc:chgData name="Carolina Crespi" userId="7cdad10e781ff918" providerId="LiveId" clId="{71205A20-C733-4E93-972A-1E11AC62D16E}" dt="2025-04-11T18:24:04.478" v="6420" actId="47"/>
        <pc:sldMkLst>
          <pc:docMk/>
          <pc:sldMk cId="2213087164" sldId="334"/>
        </pc:sldMkLst>
      </pc:sldChg>
      <pc:sldChg chg="addSp delSp modSp add del mod ord">
        <pc:chgData name="Carolina Crespi" userId="7cdad10e781ff918" providerId="LiveId" clId="{71205A20-C733-4E93-972A-1E11AC62D16E}" dt="2025-04-11T19:18:22.243" v="7000" actId="47"/>
        <pc:sldMkLst>
          <pc:docMk/>
          <pc:sldMk cId="2865071149" sldId="335"/>
        </pc:sldMkLst>
      </pc:sldChg>
      <pc:sldChg chg="addSp delSp modSp add mod modShow">
        <pc:chgData name="Carolina Crespi" userId="7cdad10e781ff918" providerId="LiveId" clId="{71205A20-C733-4E93-972A-1E11AC62D16E}" dt="2025-04-12T15:57:00.642" v="7821" actId="1076"/>
        <pc:sldMkLst>
          <pc:docMk/>
          <pc:sldMk cId="1977855940" sldId="336"/>
        </pc:sldMkLst>
        <pc:graphicFrameChg chg="mod">
          <ac:chgData name="Carolina Crespi" userId="7cdad10e781ff918" providerId="LiveId" clId="{71205A20-C733-4E93-972A-1E11AC62D16E}" dt="2025-04-12T15:56:43.831" v="7812" actId="1036"/>
          <ac:graphicFrameMkLst>
            <pc:docMk/>
            <pc:sldMk cId="1977855940" sldId="336"/>
            <ac:graphicFrameMk id="30" creationId="{FB3D7839-3625-CB25-91FB-1574E107020E}"/>
          </ac:graphicFrameMkLst>
        </pc:graphicFrameChg>
        <pc:picChg chg="add mod">
          <ac:chgData name="Carolina Crespi" userId="7cdad10e781ff918" providerId="LiveId" clId="{71205A20-C733-4E93-972A-1E11AC62D16E}" dt="2025-04-12T15:56:47.714" v="7814" actId="1076"/>
          <ac:picMkLst>
            <pc:docMk/>
            <pc:sldMk cId="1977855940" sldId="336"/>
            <ac:picMk id="5" creationId="{744BBCEE-1C21-1678-7014-F7E5F661A4A8}"/>
          </ac:picMkLst>
        </pc:picChg>
        <pc:picChg chg="add mod">
          <ac:chgData name="Carolina Crespi" userId="7cdad10e781ff918" providerId="LiveId" clId="{71205A20-C733-4E93-972A-1E11AC62D16E}" dt="2025-04-12T15:57:00.642" v="7821" actId="1076"/>
          <ac:picMkLst>
            <pc:docMk/>
            <pc:sldMk cId="1977855940" sldId="336"/>
            <ac:picMk id="6" creationId="{F0F03E26-C851-DBC2-1E6B-A26915AF11F5}"/>
          </ac:picMkLst>
        </pc:picChg>
      </pc:sldChg>
      <pc:sldChg chg="addSp delSp modSp add mod">
        <pc:chgData name="Carolina Crespi" userId="7cdad10e781ff918" providerId="LiveId" clId="{71205A20-C733-4E93-972A-1E11AC62D16E}" dt="2025-04-11T19:31:30.261" v="7149" actId="113"/>
        <pc:sldMkLst>
          <pc:docMk/>
          <pc:sldMk cId="2714936925" sldId="337"/>
        </pc:sldMkLst>
        <pc:graphicFrameChg chg="add mod modGraphic">
          <ac:chgData name="Carolina Crespi" userId="7cdad10e781ff918" providerId="LiveId" clId="{71205A20-C733-4E93-972A-1E11AC62D16E}" dt="2025-04-11T19:31:30.261" v="7149" actId="113"/>
          <ac:graphicFrameMkLst>
            <pc:docMk/>
            <pc:sldMk cId="2714936925" sldId="337"/>
            <ac:graphicFrameMk id="4" creationId="{D4CEE902-58B8-E8F2-7639-96BEDDC403AB}"/>
          </ac:graphicFrameMkLst>
        </pc:graphicFrameChg>
      </pc:sldChg>
      <pc:sldChg chg="addSp delSp modSp add mod">
        <pc:chgData name="Carolina Crespi" userId="7cdad10e781ff918" providerId="LiveId" clId="{71205A20-C733-4E93-972A-1E11AC62D16E}" dt="2025-04-11T19:31:17.096" v="7148" actId="113"/>
        <pc:sldMkLst>
          <pc:docMk/>
          <pc:sldMk cId="2230372997" sldId="338"/>
        </pc:sldMkLst>
        <pc:graphicFrameChg chg="add mod">
          <ac:chgData name="Carolina Crespi" userId="7cdad10e781ff918" providerId="LiveId" clId="{71205A20-C733-4E93-972A-1E11AC62D16E}" dt="2025-04-11T19:31:17.096" v="7148" actId="113"/>
          <ac:graphicFrameMkLst>
            <pc:docMk/>
            <pc:sldMk cId="2230372997" sldId="338"/>
            <ac:graphicFrameMk id="5" creationId="{9EFD00C9-91EB-1401-3249-85875CE56D8D}"/>
          </ac:graphicFrameMkLst>
        </pc:graphicFrameChg>
      </pc:sldChg>
      <pc:sldChg chg="addSp delSp modSp add del mod modShow">
        <pc:chgData name="Carolina Crespi" userId="7cdad10e781ff918" providerId="LiveId" clId="{71205A20-C733-4E93-972A-1E11AC62D16E}" dt="2025-04-12T15:20:40.930" v="7533" actId="47"/>
        <pc:sldMkLst>
          <pc:docMk/>
          <pc:sldMk cId="2255242080" sldId="339"/>
        </pc:sldMkLst>
      </pc:sldChg>
      <pc:sldChg chg="addSp delSp modSp add mod setBg addAnim delAnim delDesignElem">
        <pc:chgData name="Carolina Crespi" userId="7cdad10e781ff918" providerId="LiveId" clId="{71205A20-C733-4E93-972A-1E11AC62D16E}" dt="2025-04-12T11:20:51.947" v="7256" actId="207"/>
        <pc:sldMkLst>
          <pc:docMk/>
          <pc:sldMk cId="1195304737" sldId="340"/>
        </pc:sldMkLst>
        <pc:spChg chg="mod ord">
          <ac:chgData name="Carolina Crespi" userId="7cdad10e781ff918" providerId="LiveId" clId="{71205A20-C733-4E93-972A-1E11AC62D16E}" dt="2025-04-12T11:20:38.288" v="7252" actId="207"/>
          <ac:spMkLst>
            <pc:docMk/>
            <pc:sldMk cId="1195304737" sldId="340"/>
            <ac:spMk id="2" creationId="{3E8F0301-FB64-D4C1-7EB4-9B4B290138EC}"/>
          </ac:spMkLst>
        </pc:spChg>
        <pc:spChg chg="add mod">
          <ac:chgData name="Carolina Crespi" userId="7cdad10e781ff918" providerId="LiveId" clId="{71205A20-C733-4E93-972A-1E11AC62D16E}" dt="2025-04-12T11:20:51.947" v="7256" actId="207"/>
          <ac:spMkLst>
            <pc:docMk/>
            <pc:sldMk cId="1195304737" sldId="340"/>
            <ac:spMk id="7" creationId="{B812D907-DA8C-5535-5D4A-373188760E6B}"/>
          </ac:spMkLst>
        </pc:spChg>
        <pc:spChg chg="add">
          <ac:chgData name="Carolina Crespi" userId="7cdad10e781ff918" providerId="LiveId" clId="{71205A20-C733-4E93-972A-1E11AC62D16E}" dt="2025-04-12T11:19:55.536" v="7243" actId="26606"/>
          <ac:spMkLst>
            <pc:docMk/>
            <pc:sldMk cId="1195304737" sldId="340"/>
            <ac:spMk id="22" creationId="{026A84AF-6F58-471A-BF1F-10D8C03511C4}"/>
          </ac:spMkLst>
        </pc:spChg>
        <pc:picChg chg="mod ord">
          <ac:chgData name="Carolina Crespi" userId="7cdad10e781ff918" providerId="LiveId" clId="{71205A20-C733-4E93-972A-1E11AC62D16E}" dt="2025-04-12T11:19:59.283" v="7244" actId="27614"/>
          <ac:picMkLst>
            <pc:docMk/>
            <pc:sldMk cId="1195304737" sldId="340"/>
            <ac:picMk id="5" creationId="{46755290-13BE-BB45-4F6E-A31A9929EEAF}"/>
          </ac:picMkLst>
        </pc:picChg>
        <pc:picChg chg="add mod">
          <ac:chgData name="Carolina Crespi" userId="7cdad10e781ff918" providerId="LiveId" clId="{71205A20-C733-4E93-972A-1E11AC62D16E}" dt="2025-04-12T11:20:17.722" v="7249" actId="1076"/>
          <ac:picMkLst>
            <pc:docMk/>
            <pc:sldMk cId="1195304737" sldId="340"/>
            <ac:picMk id="10" creationId="{E418E2ED-2F69-10F3-E364-329C50F2B1F4}"/>
          </ac:picMkLst>
        </pc:picChg>
        <pc:picChg chg="add mod">
          <ac:chgData name="Carolina Crespi" userId="7cdad10e781ff918" providerId="LiveId" clId="{71205A20-C733-4E93-972A-1E11AC62D16E}" dt="2025-04-12T11:20:11.412" v="7246" actId="14100"/>
          <ac:picMkLst>
            <pc:docMk/>
            <pc:sldMk cId="1195304737" sldId="340"/>
            <ac:picMk id="13" creationId="{16FD0ACC-D9C5-BD0B-E7CD-A2C8EC0ECDFC}"/>
          </ac:picMkLst>
        </pc:picChg>
      </pc:sldChg>
      <pc:sldChg chg="addSp delSp modSp add del mod ord">
        <pc:chgData name="Carolina Crespi" userId="7cdad10e781ff918" providerId="LiveId" clId="{71205A20-C733-4E93-972A-1E11AC62D16E}" dt="2025-04-12T15:33:24.761" v="7628" actId="47"/>
        <pc:sldMkLst>
          <pc:docMk/>
          <pc:sldMk cId="2191492754" sldId="341"/>
        </pc:sldMkLst>
      </pc:sldChg>
      <pc:sldChg chg="modSp add">
        <pc:chgData name="Carolina Crespi" userId="7cdad10e781ff918" providerId="LiveId" clId="{71205A20-C733-4E93-972A-1E11AC62D16E}" dt="2025-04-12T15:20:29.347" v="7532" actId="13782"/>
        <pc:sldMkLst>
          <pc:docMk/>
          <pc:sldMk cId="1653358560" sldId="342"/>
        </pc:sldMkLst>
        <pc:graphicFrameChg chg="mod">
          <ac:chgData name="Carolina Crespi" userId="7cdad10e781ff918" providerId="LiveId" clId="{71205A20-C733-4E93-972A-1E11AC62D16E}" dt="2025-04-12T15:20:29.347" v="7532" actId="13782"/>
          <ac:graphicFrameMkLst>
            <pc:docMk/>
            <pc:sldMk cId="1653358560" sldId="342"/>
            <ac:graphicFrameMk id="4" creationId="{08E94F64-3885-6498-959B-C44A291AAC84}"/>
          </ac:graphicFrameMkLst>
        </pc:graphicFrameChg>
      </pc:sldChg>
      <pc:sldChg chg="modSp add del">
        <pc:chgData name="Carolina Crespi" userId="7cdad10e781ff918" providerId="LiveId" clId="{71205A20-C733-4E93-972A-1E11AC62D16E}" dt="2025-04-12T15:17:37.821" v="7449" actId="2890"/>
        <pc:sldMkLst>
          <pc:docMk/>
          <pc:sldMk cId="2505035290" sldId="342"/>
        </pc:sldMkLst>
      </pc:sldChg>
      <pc:sldChg chg="add">
        <pc:chgData name="Carolina Crespi" userId="7cdad10e781ff918" providerId="LiveId" clId="{71205A20-C733-4E93-972A-1E11AC62D16E}" dt="2025-04-12T15:24:37.525" v="7550"/>
        <pc:sldMkLst>
          <pc:docMk/>
          <pc:sldMk cId="217840571" sldId="343"/>
        </pc:sldMkLst>
      </pc:sldChg>
      <pc:sldChg chg="addSp modSp add mod">
        <pc:chgData name="Carolina Crespi" userId="7cdad10e781ff918" providerId="LiveId" clId="{71205A20-C733-4E93-972A-1E11AC62D16E}" dt="2025-04-12T15:33:13.385" v="7626" actId="1037"/>
        <pc:sldMkLst>
          <pc:docMk/>
          <pc:sldMk cId="81252880" sldId="344"/>
        </pc:sldMkLst>
        <pc:spChg chg="mod">
          <ac:chgData name="Carolina Crespi" userId="7cdad10e781ff918" providerId="LiveId" clId="{71205A20-C733-4E93-972A-1E11AC62D16E}" dt="2025-04-12T15:28:46.225" v="7558" actId="1076"/>
          <ac:spMkLst>
            <pc:docMk/>
            <pc:sldMk cId="81252880" sldId="344"/>
            <ac:spMk id="8" creationId="{93C2E396-6F72-1522-E425-0226632EED1C}"/>
          </ac:spMkLst>
        </pc:spChg>
        <pc:spChg chg="mod">
          <ac:chgData name="Carolina Crespi" userId="7cdad10e781ff918" providerId="LiveId" clId="{71205A20-C733-4E93-972A-1E11AC62D16E}" dt="2025-04-12T15:29:09.674" v="7567" actId="1076"/>
          <ac:spMkLst>
            <pc:docMk/>
            <pc:sldMk cId="81252880" sldId="344"/>
            <ac:spMk id="10" creationId="{1D2417B1-D699-FD3E-35F2-F6001BA9F9C9}"/>
          </ac:spMkLst>
        </pc:spChg>
        <pc:graphicFrameChg chg="mod modGraphic">
          <ac:chgData name="Carolina Crespi" userId="7cdad10e781ff918" providerId="LiveId" clId="{71205A20-C733-4E93-972A-1E11AC62D16E}" dt="2025-04-12T15:29:20.795" v="7574" actId="14734"/>
          <ac:graphicFrameMkLst>
            <pc:docMk/>
            <pc:sldMk cId="81252880" sldId="344"/>
            <ac:graphicFrameMk id="2" creationId="{D483409F-ABA0-91E3-517F-353D9E0323B4}"/>
          </ac:graphicFrameMkLst>
        </pc:graphicFrameChg>
        <pc:graphicFrameChg chg="add mod modGraphic">
          <ac:chgData name="Carolina Crespi" userId="7cdad10e781ff918" providerId="LiveId" clId="{71205A20-C733-4E93-972A-1E11AC62D16E}" dt="2025-04-12T15:32:56.117" v="7616" actId="14734"/>
          <ac:graphicFrameMkLst>
            <pc:docMk/>
            <pc:sldMk cId="81252880" sldId="344"/>
            <ac:graphicFrameMk id="11" creationId="{01450D28-EE2A-C1D5-90BD-BC74D688C1BA}"/>
          </ac:graphicFrameMkLst>
        </pc:graphicFrameChg>
        <pc:graphicFrameChg chg="add mod modGraphic">
          <ac:chgData name="Carolina Crespi" userId="7cdad10e781ff918" providerId="LiveId" clId="{71205A20-C733-4E93-972A-1E11AC62D16E}" dt="2025-04-12T15:33:02.842" v="7617" actId="1076"/>
          <ac:graphicFrameMkLst>
            <pc:docMk/>
            <pc:sldMk cId="81252880" sldId="344"/>
            <ac:graphicFrameMk id="14" creationId="{8EDB9679-3BD4-2BF5-C767-E2FDCE361825}"/>
          </ac:graphicFrameMkLst>
        </pc:graphicFrameChg>
        <pc:graphicFrameChg chg="add mod modGraphic">
          <ac:chgData name="Carolina Crespi" userId="7cdad10e781ff918" providerId="LiveId" clId="{71205A20-C733-4E93-972A-1E11AC62D16E}" dt="2025-04-12T15:33:06.885" v="7619" actId="14100"/>
          <ac:graphicFrameMkLst>
            <pc:docMk/>
            <pc:sldMk cId="81252880" sldId="344"/>
            <ac:graphicFrameMk id="17" creationId="{BEBC1271-4AFC-2E9C-B2DB-346AF7CA8635}"/>
          </ac:graphicFrameMkLst>
        </pc:graphicFrameChg>
        <pc:picChg chg="mod">
          <ac:chgData name="Carolina Crespi" userId="7cdad10e781ff918" providerId="LiveId" clId="{71205A20-C733-4E93-972A-1E11AC62D16E}" dt="2025-04-12T15:29:18.716" v="7573" actId="1076"/>
          <ac:picMkLst>
            <pc:docMk/>
            <pc:sldMk cId="81252880" sldId="344"/>
            <ac:picMk id="4" creationId="{45665C3C-1B3C-CF6C-F4B6-6F07A4544A88}"/>
          </ac:picMkLst>
        </pc:picChg>
        <pc:picChg chg="mod">
          <ac:chgData name="Carolina Crespi" userId="7cdad10e781ff918" providerId="LiveId" clId="{71205A20-C733-4E93-972A-1E11AC62D16E}" dt="2025-04-12T15:29:25.361" v="7580" actId="1037"/>
          <ac:picMkLst>
            <pc:docMk/>
            <pc:sldMk cId="81252880" sldId="344"/>
            <ac:picMk id="6" creationId="{57469DA6-A742-3475-A070-33083496A828}"/>
          </ac:picMkLst>
        </pc:picChg>
        <pc:picChg chg="add mod">
          <ac:chgData name="Carolina Crespi" userId="7cdad10e781ff918" providerId="LiveId" clId="{71205A20-C733-4E93-972A-1E11AC62D16E}" dt="2025-04-12T15:31:08.764" v="7589" actId="1076"/>
          <ac:picMkLst>
            <pc:docMk/>
            <pc:sldMk cId="81252880" sldId="344"/>
            <ac:picMk id="12" creationId="{CB338E74-798A-A8DF-D1D3-70DD2B093D92}"/>
          </ac:picMkLst>
        </pc:picChg>
        <pc:picChg chg="add mod">
          <ac:chgData name="Carolina Crespi" userId="7cdad10e781ff918" providerId="LiveId" clId="{71205A20-C733-4E93-972A-1E11AC62D16E}" dt="2025-04-12T15:33:02.842" v="7617" actId="1076"/>
          <ac:picMkLst>
            <pc:docMk/>
            <pc:sldMk cId="81252880" sldId="344"/>
            <ac:picMk id="15" creationId="{8C406D52-6CDF-6490-B3DB-B2A6415EDAF9}"/>
          </ac:picMkLst>
        </pc:picChg>
        <pc:picChg chg="add mod">
          <ac:chgData name="Carolina Crespi" userId="7cdad10e781ff918" providerId="LiveId" clId="{71205A20-C733-4E93-972A-1E11AC62D16E}" dt="2025-04-12T15:33:13.385" v="7626" actId="1037"/>
          <ac:picMkLst>
            <pc:docMk/>
            <pc:sldMk cId="81252880" sldId="344"/>
            <ac:picMk id="16" creationId="{3358DF4E-C46D-38AF-8C6B-95BCE338D3BB}"/>
          </ac:picMkLst>
        </pc:picChg>
      </pc:sldChg>
      <pc:sldChg chg="add">
        <pc:chgData name="Carolina Crespi" userId="7cdad10e781ff918" providerId="LiveId" clId="{71205A20-C733-4E93-972A-1E11AC62D16E}" dt="2025-04-12T15:34:26.998" v="7631"/>
        <pc:sldMkLst>
          <pc:docMk/>
          <pc:sldMk cId="3810402709" sldId="345"/>
        </pc:sldMkLst>
      </pc:sldChg>
      <pc:sldChg chg="addSp delSp modSp add mod ord">
        <pc:chgData name="Carolina Crespi" userId="7cdad10e781ff918" providerId="LiveId" clId="{71205A20-C733-4E93-972A-1E11AC62D16E}" dt="2025-04-12T15:54:19.489" v="7768" actId="962"/>
        <pc:sldMkLst>
          <pc:docMk/>
          <pc:sldMk cId="1465522522" sldId="346"/>
        </pc:sldMkLst>
        <pc:spChg chg="mod">
          <ac:chgData name="Carolina Crespi" userId="7cdad10e781ff918" providerId="LiveId" clId="{71205A20-C733-4E93-972A-1E11AC62D16E}" dt="2025-04-12T15:35:44.122" v="7667" actId="20577"/>
          <ac:spMkLst>
            <pc:docMk/>
            <pc:sldMk cId="1465522522" sldId="346"/>
            <ac:spMk id="3" creationId="{3B7458DD-FAD4-983D-2DB2-B911401EFF78}"/>
          </ac:spMkLst>
        </pc:spChg>
        <pc:spChg chg="add mod">
          <ac:chgData name="Carolina Crespi" userId="7cdad10e781ff918" providerId="LiveId" clId="{71205A20-C733-4E93-972A-1E11AC62D16E}" dt="2025-04-12T15:37:42.437" v="7705" actId="1076"/>
          <ac:spMkLst>
            <pc:docMk/>
            <pc:sldMk cId="1465522522" sldId="346"/>
            <ac:spMk id="5" creationId="{DDBB7A89-3AC1-5462-47C1-D4D0FB8F3B3D}"/>
          </ac:spMkLst>
        </pc:spChg>
        <pc:spChg chg="mod">
          <ac:chgData name="Carolina Crespi" userId="7cdad10e781ff918" providerId="LiveId" clId="{71205A20-C733-4E93-972A-1E11AC62D16E}" dt="2025-04-12T15:35:29.603" v="7643" actId="1036"/>
          <ac:spMkLst>
            <pc:docMk/>
            <pc:sldMk cId="1465522522" sldId="346"/>
            <ac:spMk id="10" creationId="{7CFE6C76-FA86-F9B0-27A7-BA25A55EE4F6}"/>
          </ac:spMkLst>
        </pc:spChg>
        <pc:spChg chg="mod">
          <ac:chgData name="Carolina Crespi" userId="7cdad10e781ff918" providerId="LiveId" clId="{71205A20-C733-4E93-972A-1E11AC62D16E}" dt="2025-04-12T15:35:34.545" v="7651" actId="1035"/>
          <ac:spMkLst>
            <pc:docMk/>
            <pc:sldMk cId="1465522522" sldId="346"/>
            <ac:spMk id="13" creationId="{7B279891-3A59-2EEF-9439-6A010D0307D0}"/>
          </ac:spMkLst>
        </pc:spChg>
        <pc:graphicFrameChg chg="mod modGraphic">
          <ac:chgData name="Carolina Crespi" userId="7cdad10e781ff918" providerId="LiveId" clId="{71205A20-C733-4E93-972A-1E11AC62D16E}" dt="2025-04-12T15:54:19.489" v="7768" actId="962"/>
          <ac:graphicFrameMkLst>
            <pc:docMk/>
            <pc:sldMk cId="1465522522" sldId="346"/>
            <ac:graphicFrameMk id="2" creationId="{3C2EB9F0-76F5-EFBC-3067-A524D55ED69F}"/>
          </ac:graphicFrameMkLst>
        </pc:graphicFrameChg>
        <pc:graphicFrameChg chg="add mod modGraphic">
          <ac:chgData name="Carolina Crespi" userId="7cdad10e781ff918" providerId="LiveId" clId="{71205A20-C733-4E93-972A-1E11AC62D16E}" dt="2025-04-12T15:39:32.156" v="7745" actId="1076"/>
          <ac:graphicFrameMkLst>
            <pc:docMk/>
            <pc:sldMk cId="1465522522" sldId="346"/>
            <ac:graphicFrameMk id="9" creationId="{52DAE033-84C9-EF79-5645-BD4CFB24A318}"/>
          </ac:graphicFrameMkLst>
        </pc:graphicFrameChg>
        <pc:graphicFrameChg chg="add mod modGraphic">
          <ac:chgData name="Carolina Crespi" userId="7cdad10e781ff918" providerId="LiveId" clId="{71205A20-C733-4E93-972A-1E11AC62D16E}" dt="2025-04-12T15:39:28.927" v="7744" actId="14734"/>
          <ac:graphicFrameMkLst>
            <pc:docMk/>
            <pc:sldMk cId="1465522522" sldId="346"/>
            <ac:graphicFrameMk id="18" creationId="{91D65DF3-B9D2-5934-2188-C8F65E57B446}"/>
          </ac:graphicFrameMkLst>
        </pc:graphicFrameChg>
        <pc:graphicFrameChg chg="add mod modGraphic">
          <ac:chgData name="Carolina Crespi" userId="7cdad10e781ff918" providerId="LiveId" clId="{71205A20-C733-4E93-972A-1E11AC62D16E}" dt="2025-04-12T15:40:01.326" v="7752" actId="1076"/>
          <ac:graphicFrameMkLst>
            <pc:docMk/>
            <pc:sldMk cId="1465522522" sldId="346"/>
            <ac:graphicFrameMk id="20" creationId="{D51C6319-CEDC-5B0C-6016-9551CC317958}"/>
          </ac:graphicFrameMkLst>
        </pc:graphicFrameChg>
        <pc:picChg chg="mod">
          <ac:chgData name="Carolina Crespi" userId="7cdad10e781ff918" providerId="LiveId" clId="{71205A20-C733-4E93-972A-1E11AC62D16E}" dt="2025-04-12T15:37:40.165" v="7704" actId="1076"/>
          <ac:picMkLst>
            <pc:docMk/>
            <pc:sldMk cId="1465522522" sldId="346"/>
            <ac:picMk id="4" creationId="{0D6A6445-409F-668E-E2AE-122E9EBD786E}"/>
          </ac:picMkLst>
        </pc:picChg>
        <pc:picChg chg="mod">
          <ac:chgData name="Carolina Crespi" userId="7cdad10e781ff918" providerId="LiveId" clId="{71205A20-C733-4E93-972A-1E11AC62D16E}" dt="2025-04-12T15:37:39.280" v="7703" actId="1076"/>
          <ac:picMkLst>
            <pc:docMk/>
            <pc:sldMk cId="1465522522" sldId="346"/>
            <ac:picMk id="6" creationId="{01C95AF5-4529-06ED-44DB-726125BDF37E}"/>
          </ac:picMkLst>
        </pc:picChg>
        <pc:picChg chg="add mod">
          <ac:chgData name="Carolina Crespi" userId="7cdad10e781ff918" providerId="LiveId" clId="{71205A20-C733-4E93-972A-1E11AC62D16E}" dt="2025-04-12T15:40:04.786" v="7753" actId="1076"/>
          <ac:picMkLst>
            <pc:docMk/>
            <pc:sldMk cId="1465522522" sldId="346"/>
            <ac:picMk id="19" creationId="{90FBEAF9-9D33-2147-539F-0A7B6DB173D8}"/>
          </ac:picMkLst>
        </pc:picChg>
        <pc:picChg chg="add mod">
          <ac:chgData name="Carolina Crespi" userId="7cdad10e781ff918" providerId="LiveId" clId="{71205A20-C733-4E93-972A-1E11AC62D16E}" dt="2025-04-12T15:40:14.851" v="7755" actId="1076"/>
          <ac:picMkLst>
            <pc:docMk/>
            <pc:sldMk cId="1465522522" sldId="346"/>
            <ac:picMk id="21" creationId="{0BAB35BD-1538-7F01-D95F-85B5B8298566}"/>
          </ac:picMkLst>
        </pc:picChg>
        <pc:picChg chg="add mod">
          <ac:chgData name="Carolina Crespi" userId="7cdad10e781ff918" providerId="LiveId" clId="{71205A20-C733-4E93-972A-1E11AC62D16E}" dt="2025-04-12T15:40:17.998" v="7756" actId="1076"/>
          <ac:picMkLst>
            <pc:docMk/>
            <pc:sldMk cId="1465522522" sldId="346"/>
            <ac:picMk id="22" creationId="{7ADD2770-19E5-D52E-7FAB-1BB6ED6AA144}"/>
          </ac:picMkLst>
        </pc:picChg>
      </pc:sldChg>
      <pc:sldChg chg="add del">
        <pc:chgData name="Carolina Crespi" userId="7cdad10e781ff918" providerId="LiveId" clId="{71205A20-C733-4E93-972A-1E11AC62D16E}" dt="2025-04-12T15:55:18.538" v="7781" actId="2890"/>
        <pc:sldMkLst>
          <pc:docMk/>
          <pc:sldMk cId="4065424622" sldId="347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image" Target="../media/image30.jpeg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image" Target="../media/image30.jpeg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35A899-E35A-4F7D-B816-DDBB4289C332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D6F7E0A-1C1B-4B35-87B2-5BC33C9CC6D0}">
      <dgm:prSet/>
      <dgm:spPr/>
      <dgm:t>
        <a:bodyPr/>
        <a:lstStyle/>
        <a:p>
          <a:r>
            <a:rPr lang="it-IT" dirty="0">
              <a:latin typeface="Bierstadt" panose="020B0004020202020204" pitchFamily="34" charset="0"/>
            </a:rPr>
            <a:t>O(1) – Tempo costante</a:t>
          </a:r>
        </a:p>
      </dgm:t>
    </dgm:pt>
    <dgm:pt modelId="{7CB13DB9-BEF4-40D8-998A-259624021743}" type="parTrans" cxnId="{AA3F8CD2-C8CF-4E0C-8502-2EA5253EF994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FC4DAE9F-1424-4E62-ABCD-65DFD3D05D32}" type="sibTrans" cxnId="{AA3F8CD2-C8CF-4E0C-8502-2EA5253EF994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A9142CFB-B547-4982-B161-869DD3E6A215}">
      <dgm:prSet/>
      <dgm:spPr/>
      <dgm:t>
        <a:bodyPr/>
        <a:lstStyle/>
        <a:p>
          <a:r>
            <a:rPr lang="it-IT" dirty="0">
              <a:latin typeface="Bierstadt" panose="020B0004020202020204" pitchFamily="34" charset="0"/>
            </a:rPr>
            <a:t>Il tempo di esecuzione non dipende dalla dimensione del problema. Esempio: Accesso diretto a un elemento in memoria</a:t>
          </a:r>
        </a:p>
      </dgm:t>
    </dgm:pt>
    <dgm:pt modelId="{C43CBE4D-B56F-4EA0-8B91-5CFD98622DD8}" type="parTrans" cxnId="{83CA5671-8FCD-4E9D-974F-796AD12067AC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5583B99C-B88C-4D7E-9731-F44A07AB9DC6}" type="sibTrans" cxnId="{83CA5671-8FCD-4E9D-974F-796AD12067AC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C9E0E1D1-14BC-4242-AACE-46EA378C1922}">
      <dgm:prSet/>
      <dgm:spPr/>
      <dgm:t>
        <a:bodyPr/>
        <a:lstStyle/>
        <a:p>
          <a:r>
            <a:rPr lang="it-IT">
              <a:latin typeface="Bierstadt" panose="020B0004020202020204" pitchFamily="34" charset="0"/>
            </a:rPr>
            <a:t>Operazione immediata, indipendente dal numero di dati.</a:t>
          </a:r>
        </a:p>
      </dgm:t>
    </dgm:pt>
    <dgm:pt modelId="{037ACADC-CCBF-4EB8-856B-C347607BCED1}" type="parTrans" cxnId="{AE6B007B-0C68-48F0-B499-60E4AA044F83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B892F8E8-C609-4D1F-8C4D-467563F664C8}" type="sibTrans" cxnId="{AE6B007B-0C68-48F0-B499-60E4AA044F83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5F69A7F7-4522-4B7D-9D4D-EBF4C903BBAA}">
      <dgm:prSet/>
      <dgm:spPr/>
      <dgm:t>
        <a:bodyPr/>
        <a:lstStyle/>
        <a:p>
          <a:r>
            <a:rPr lang="it-IT" dirty="0">
              <a:latin typeface="Bierstadt" panose="020B0004020202020204" pitchFamily="34" charset="0"/>
            </a:rPr>
            <a:t>O(log n) – Crescita logaritmica</a:t>
          </a:r>
        </a:p>
      </dgm:t>
    </dgm:pt>
    <dgm:pt modelId="{9F75ADF5-1501-4998-85E6-F7CF19397604}" type="parTrans" cxnId="{6C4D901C-679A-42C6-87CB-A37769C9EC83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5573CDFB-22EC-40E7-BE7B-E259CE41BD3F}" type="sibTrans" cxnId="{6C4D901C-679A-42C6-87CB-A37769C9EC83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D75359B6-8C5D-4C34-B222-138A82F976E1}">
      <dgm:prSet/>
      <dgm:spPr/>
      <dgm:t>
        <a:bodyPr/>
        <a:lstStyle/>
        <a:p>
          <a:r>
            <a:rPr lang="it-IT" dirty="0">
              <a:latin typeface="Bierstadt" panose="020B0004020202020204" pitchFamily="34" charset="0"/>
            </a:rPr>
            <a:t>Il tempo cresce lentamente rispetto alla dimensione del problema. Esempio: Cercare un nome in un dizionario.</a:t>
          </a:r>
        </a:p>
      </dgm:t>
    </dgm:pt>
    <dgm:pt modelId="{7DF7EE4A-C8CE-48AB-B40F-F7D99316289D}" type="parTrans" cxnId="{383FD6F6-F451-43BE-97FB-8C33A919E4E9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3B2992B9-1358-44F7-B19B-84E14A4BF6C6}" type="sibTrans" cxnId="{383FD6F6-F451-43BE-97FB-8C33A919E4E9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7E9A06C9-3EC8-48EE-80E5-379A3D0853CC}">
      <dgm:prSet/>
      <dgm:spPr/>
      <dgm:t>
        <a:bodyPr/>
        <a:lstStyle/>
        <a:p>
          <a:r>
            <a:rPr lang="it-IT">
              <a:latin typeface="Bierstadt" panose="020B0004020202020204" pitchFamily="34" charset="0"/>
            </a:rPr>
            <a:t>Ogni passo riduce il problema a metà: efficiente anche su grandi dati.</a:t>
          </a:r>
        </a:p>
      </dgm:t>
    </dgm:pt>
    <dgm:pt modelId="{855CB054-EC7D-49FC-8543-A82CE45CD6C9}" type="parTrans" cxnId="{0FECDA47-FD11-4295-92EF-CC4BD56A142F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25144C8D-08D4-4A88-9E27-389F93723D7B}" type="sibTrans" cxnId="{0FECDA47-FD11-4295-92EF-CC4BD56A142F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001349A3-5C88-4877-9B90-CBD474328EB9}">
      <dgm:prSet/>
      <dgm:spPr/>
      <dgm:t>
        <a:bodyPr/>
        <a:lstStyle/>
        <a:p>
          <a:r>
            <a:rPr lang="it-IT" dirty="0">
              <a:latin typeface="Bierstadt" panose="020B0004020202020204" pitchFamily="34" charset="0"/>
            </a:rPr>
            <a:t>O(n) – Crescita lineare</a:t>
          </a:r>
        </a:p>
      </dgm:t>
    </dgm:pt>
    <dgm:pt modelId="{00EEF850-1A86-4306-B367-3A581677C628}" type="parTrans" cxnId="{0CAEB166-F13F-46C7-9077-A1D4F75C07C7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F135E5B8-D2BF-429D-83C9-C86370929215}" type="sibTrans" cxnId="{0CAEB166-F13F-46C7-9077-A1D4F75C07C7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5D420E89-9313-416D-AF2F-04B3AFF32585}">
      <dgm:prSet/>
      <dgm:spPr/>
      <dgm:t>
        <a:bodyPr/>
        <a:lstStyle/>
        <a:p>
          <a:r>
            <a:rPr lang="it-IT" dirty="0">
              <a:latin typeface="Bierstadt" panose="020B0004020202020204" pitchFamily="34" charset="0"/>
            </a:rPr>
            <a:t>Il tempo cresce in modo proporzionale al numero di elementi. Se i dati raddoppiano, il tempo </a:t>
          </a:r>
          <a:r>
            <a:rPr lang="it-IT" dirty="0" err="1">
              <a:latin typeface="Bierstadt" panose="020B0004020202020204" pitchFamily="34" charset="0"/>
            </a:rPr>
            <a:t>raddoppia.Esempio</a:t>
          </a:r>
          <a:r>
            <a:rPr lang="it-IT" dirty="0">
              <a:latin typeface="Bierstadt" panose="020B0004020202020204" pitchFamily="34" charset="0"/>
            </a:rPr>
            <a:t>: Contare tutti i messaggi in </a:t>
          </a:r>
          <a:r>
            <a:rPr lang="it-IT" dirty="0" err="1">
              <a:latin typeface="Bierstadt" panose="020B0004020202020204" pitchFamily="34" charset="0"/>
            </a:rPr>
            <a:t>inbox</a:t>
          </a:r>
          <a:r>
            <a:rPr lang="it-IT" dirty="0">
              <a:latin typeface="Bierstadt" panose="020B0004020202020204" pitchFamily="34" charset="0"/>
            </a:rPr>
            <a:t>.</a:t>
          </a:r>
        </a:p>
      </dgm:t>
    </dgm:pt>
    <dgm:pt modelId="{B653BCBD-9D9E-4F7B-964D-4F883AD2AF31}" type="parTrans" cxnId="{97D82693-2460-44BD-841D-24604D40E774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784929F3-E758-4934-AA3D-5540C9C7F32B}" type="sibTrans" cxnId="{97D82693-2460-44BD-841D-24604D40E774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982BDB9D-1292-4AE0-B9FE-47BF6888D33A}">
      <dgm:prSet/>
      <dgm:spPr/>
      <dgm:t>
        <a:bodyPr/>
        <a:lstStyle/>
        <a:p>
          <a:r>
            <a:rPr lang="it-IT">
              <a:latin typeface="Bierstadt" panose="020B0004020202020204" pitchFamily="34" charset="0"/>
            </a:rPr>
            <a:t>Ogni elemento richiede una singola operazione.</a:t>
          </a:r>
        </a:p>
      </dgm:t>
    </dgm:pt>
    <dgm:pt modelId="{CF4FFF18-7C04-4FEB-BBAC-C65FF69A6B4E}" type="parTrans" cxnId="{3DF75E6C-F3ED-44E2-972E-F30280DC0A50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31EB09EB-7734-4FB7-A4CF-73FFF513F7DA}" type="sibTrans" cxnId="{3DF75E6C-F3ED-44E2-972E-F30280DC0A50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07AF3F13-445B-4CE4-A02C-2501FA29294D}">
      <dgm:prSet/>
      <dgm:spPr/>
      <dgm:t>
        <a:bodyPr/>
        <a:lstStyle/>
        <a:p>
          <a:r>
            <a:rPr lang="it-IT" dirty="0">
              <a:latin typeface="Bierstadt" panose="020B0004020202020204" pitchFamily="34" charset="0"/>
            </a:rPr>
            <a:t>O(n log n) – Quasi lineare</a:t>
          </a:r>
        </a:p>
      </dgm:t>
    </dgm:pt>
    <dgm:pt modelId="{6C1AD234-0EB7-4560-9AC5-F80393A9D791}" type="parTrans" cxnId="{014933F4-9CD5-4850-82A9-4E2428AB3A32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F3F59181-974A-48DD-A3F7-AB9FB0198CAC}" type="sibTrans" cxnId="{014933F4-9CD5-4850-82A9-4E2428AB3A32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1B1C7CDE-1F96-45C8-B42E-056D1DE7E876}">
      <dgm:prSet/>
      <dgm:spPr/>
      <dgm:t>
        <a:bodyPr/>
        <a:lstStyle/>
        <a:p>
          <a:r>
            <a:rPr lang="it-IT" dirty="0">
              <a:latin typeface="Bierstadt" panose="020B0004020202020204" pitchFamily="34" charset="0"/>
            </a:rPr>
            <a:t>Crescita leggermente più rapida di quella lineare. Esempio: Ordinare un elenco di nomi o un mazzo di carte.</a:t>
          </a:r>
        </a:p>
      </dgm:t>
    </dgm:pt>
    <dgm:pt modelId="{5EF0BC8B-77FB-4CF7-8284-43775FE4B51B}" type="parTrans" cxnId="{3971CBED-B6D8-4976-B7F5-5C235FF5890A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C3BC0B9F-7724-478F-83D5-9ACE38874BD5}" type="sibTrans" cxnId="{3971CBED-B6D8-4976-B7F5-5C235FF5890A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B693A82A-50F3-4DB1-BA76-4451F5D2FDCB}">
      <dgm:prSet/>
      <dgm:spPr/>
      <dgm:t>
        <a:bodyPr/>
        <a:lstStyle/>
        <a:p>
          <a:r>
            <a:rPr lang="it-IT">
              <a:latin typeface="Bierstadt" panose="020B0004020202020204" pitchFamily="34" charset="0"/>
            </a:rPr>
            <a:t>Un buon compromesso tra velocità ed efficienza.</a:t>
          </a:r>
        </a:p>
      </dgm:t>
    </dgm:pt>
    <dgm:pt modelId="{7D764F7F-988F-4C2A-B16F-2DB60C97956A}" type="parTrans" cxnId="{59F2AE59-2863-42FF-9EA9-BD60195B18BB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87188104-5874-4ED0-8B4B-0553C24CCB2E}" type="sibTrans" cxnId="{59F2AE59-2863-42FF-9EA9-BD60195B18BB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A23FF4C8-8399-4A29-B73B-DD3AD11FABEF}">
      <dgm:prSet/>
      <dgm:spPr/>
      <dgm:t>
        <a:bodyPr/>
        <a:lstStyle/>
        <a:p>
          <a:r>
            <a:rPr lang="it-IT" dirty="0">
              <a:latin typeface="Bierstadt" panose="020B0004020202020204" pitchFamily="34" charset="0"/>
            </a:rPr>
            <a:t>O(n²) – Quadratica</a:t>
          </a:r>
        </a:p>
      </dgm:t>
    </dgm:pt>
    <dgm:pt modelId="{7086708C-296F-4E34-81DE-93F92F8D6711}" type="parTrans" cxnId="{D1D2283E-E4ED-465E-B1C7-3DE447A69548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494C19D0-8800-4E97-B141-9AB3EA1CDB0C}" type="sibTrans" cxnId="{D1D2283E-E4ED-465E-B1C7-3DE447A69548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A7576612-58D7-4C01-BD2C-CF61312611BB}">
      <dgm:prSet/>
      <dgm:spPr/>
      <dgm:t>
        <a:bodyPr/>
        <a:lstStyle/>
        <a:p>
          <a:r>
            <a:rPr lang="it-IT" dirty="0">
              <a:latin typeface="Bierstadt" panose="020B0004020202020204" pitchFamily="34" charset="0"/>
            </a:rPr>
            <a:t>Il tempo cresce proporzionalmente al quadrato della dimensione del problema. Esempio: Confrontare tutti i prodotti di un catalogo tra loro.</a:t>
          </a:r>
        </a:p>
      </dgm:t>
    </dgm:pt>
    <dgm:pt modelId="{D7E19A77-6DBE-43F9-878E-AA335F010ADC}" type="parTrans" cxnId="{5BC0634D-1CBC-416B-A6AA-5128166D15F5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067A78C7-F6C7-4126-A9E5-CD0D6023B82D}" type="sibTrans" cxnId="{5BC0634D-1CBC-416B-A6AA-5128166D15F5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59B096DF-3D0C-4CE7-8F73-3E89923B85B6}">
      <dgm:prSet/>
      <dgm:spPr/>
      <dgm:t>
        <a:bodyPr/>
        <a:lstStyle/>
        <a:p>
          <a:r>
            <a:rPr lang="it-IT">
              <a:latin typeface="Bierstadt" panose="020B0004020202020204" pitchFamily="34" charset="0"/>
            </a:rPr>
            <a:t>Quando i dati raddoppiano, il tempo quadruplica.</a:t>
          </a:r>
        </a:p>
      </dgm:t>
    </dgm:pt>
    <dgm:pt modelId="{DF91F449-F1A7-4081-93CF-6CA00080749B}" type="parTrans" cxnId="{AEE9B3CB-99DA-416B-9492-6213EF0818CB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048050C8-ACFF-41B9-BC9C-D317B34A9394}" type="sibTrans" cxnId="{AEE9B3CB-99DA-416B-9492-6213EF0818CB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BE9DFAB9-1FF0-453A-B4E0-5C0E8BDE0C80}">
      <dgm:prSet/>
      <dgm:spPr/>
      <dgm:t>
        <a:bodyPr/>
        <a:lstStyle/>
        <a:p>
          <a:r>
            <a:rPr lang="it-IT" dirty="0">
              <a:latin typeface="Bierstadt" panose="020B0004020202020204" pitchFamily="34" charset="0"/>
            </a:rPr>
            <a:t>O(2ⁿ) – Esponenziale</a:t>
          </a:r>
        </a:p>
      </dgm:t>
    </dgm:pt>
    <dgm:pt modelId="{E0BB1549-B821-4282-9067-A5A21D8544CF}" type="parTrans" cxnId="{C3E83E98-B6BF-4230-A641-81A7A12260D3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D0D64225-126F-4FE7-8444-60D987538476}" type="sibTrans" cxnId="{C3E83E98-B6BF-4230-A641-81A7A12260D3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16B19AA8-626F-4548-9D00-5C7DD266CA0C}">
      <dgm:prSet/>
      <dgm:spPr/>
      <dgm:t>
        <a:bodyPr/>
        <a:lstStyle/>
        <a:p>
          <a:r>
            <a:rPr lang="it-IT" dirty="0">
              <a:latin typeface="Bierstadt" panose="020B0004020202020204" pitchFamily="34" charset="0"/>
            </a:rPr>
            <a:t>Ogni nuova variabile raddoppia il numero di combinazioni da esplorare. Esempio: Decidere quali oggetti inserire nello zaino.</a:t>
          </a:r>
        </a:p>
      </dgm:t>
    </dgm:pt>
    <dgm:pt modelId="{38281F2A-5542-4ABE-8827-37ECCAE17D2A}" type="parTrans" cxnId="{76AB8763-2508-4108-A89C-82A4F1A256E5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2F6F1938-4E62-4201-B7CE-6375E1B60208}" type="sibTrans" cxnId="{76AB8763-2508-4108-A89C-82A4F1A256E5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50916A2F-B0BA-48E4-B740-ADBCD80B3159}">
      <dgm:prSet/>
      <dgm:spPr/>
      <dgm:t>
        <a:bodyPr/>
        <a:lstStyle/>
        <a:p>
          <a:r>
            <a:rPr lang="it-IT">
              <a:latin typeface="Bierstadt" panose="020B0004020202020204" pitchFamily="34" charset="0"/>
            </a:rPr>
            <a:t>Cresce troppo rapidamente: impossibile da risolvere per n grandi.</a:t>
          </a:r>
        </a:p>
      </dgm:t>
    </dgm:pt>
    <dgm:pt modelId="{B6ACC207-591C-427F-8631-43907E5A1537}" type="parTrans" cxnId="{71A3C18D-F956-4568-A3B7-B211A1D81EA2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F7755864-B0D0-4325-BD26-DE2D288E1CBA}" type="sibTrans" cxnId="{71A3C18D-F956-4568-A3B7-B211A1D81EA2}">
      <dgm:prSet/>
      <dgm:spPr/>
      <dgm:t>
        <a:bodyPr/>
        <a:lstStyle/>
        <a:p>
          <a:endParaRPr lang="it-IT">
            <a:latin typeface="Bierstadt" panose="020B0004020202020204" pitchFamily="34" charset="0"/>
          </a:endParaRPr>
        </a:p>
      </dgm:t>
    </dgm:pt>
    <dgm:pt modelId="{902B4F47-69E1-47C5-A093-83E0C0990FE6}" type="pres">
      <dgm:prSet presAssocID="{E835A899-E35A-4F7D-B816-DDBB4289C332}" presName="Name0" presStyleCnt="0">
        <dgm:presLayoutVars>
          <dgm:dir/>
          <dgm:resizeHandles val="exact"/>
        </dgm:presLayoutVars>
      </dgm:prSet>
      <dgm:spPr/>
    </dgm:pt>
    <dgm:pt modelId="{4DF54EE3-5E65-4819-9557-25574D460B57}" type="pres">
      <dgm:prSet presAssocID="{9D6F7E0A-1C1B-4B35-87B2-5BC33C9CC6D0}" presName="compNode" presStyleCnt="0"/>
      <dgm:spPr/>
    </dgm:pt>
    <dgm:pt modelId="{6C924752-1A0A-44B9-9289-4417F613F30A}" type="pres">
      <dgm:prSet presAssocID="{9D6F7E0A-1C1B-4B35-87B2-5BC33C9CC6D0}" presName="pictRect" presStyleLbl="node1" presStyleIdx="0" presStyleCnt="6"/>
      <dgm:spPr>
        <a:blipFill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  <dgm:pt modelId="{B93214D9-52F2-44B1-A74C-1787CF3197F6}" type="pres">
      <dgm:prSet presAssocID="{9D6F7E0A-1C1B-4B35-87B2-5BC33C9CC6D0}" presName="textRect" presStyleLbl="revTx" presStyleIdx="0" presStyleCnt="6">
        <dgm:presLayoutVars>
          <dgm:bulletEnabled val="1"/>
        </dgm:presLayoutVars>
      </dgm:prSet>
      <dgm:spPr/>
    </dgm:pt>
    <dgm:pt modelId="{A4D51260-D8B1-4705-A8EA-9D7024B487B0}" type="pres">
      <dgm:prSet presAssocID="{FC4DAE9F-1424-4E62-ABCD-65DFD3D05D32}" presName="sibTrans" presStyleLbl="sibTrans2D1" presStyleIdx="0" presStyleCnt="0"/>
      <dgm:spPr/>
    </dgm:pt>
    <dgm:pt modelId="{330D7C4F-D9EE-4260-AD96-A5DDD3C82EC5}" type="pres">
      <dgm:prSet presAssocID="{5F69A7F7-4522-4B7D-9D4D-EBF4C903BBAA}" presName="compNode" presStyleCnt="0"/>
      <dgm:spPr/>
    </dgm:pt>
    <dgm:pt modelId="{ADA78AB2-ECBC-4AF7-8483-1367EB8D6E23}" type="pres">
      <dgm:prSet presAssocID="{5F69A7F7-4522-4B7D-9D4D-EBF4C903BBAA}" presName="pictRect" presStyleLbl="node1" presStyleIdx="1" presStyleCnt="6"/>
      <dgm:spPr>
        <a:blipFill>
          <a:blip xmlns:r="http://schemas.openxmlformats.org/officeDocument/2006/relationships" r:embed="rId2"/>
          <a:srcRect/>
          <a:stretch>
            <a:fillRect t="-2000" b="-2000"/>
          </a:stretch>
        </a:blipFill>
      </dgm:spPr>
    </dgm:pt>
    <dgm:pt modelId="{BF0DA323-C6FB-4CF9-96E8-59E9BB36947F}" type="pres">
      <dgm:prSet presAssocID="{5F69A7F7-4522-4B7D-9D4D-EBF4C903BBAA}" presName="textRect" presStyleLbl="revTx" presStyleIdx="1" presStyleCnt="6">
        <dgm:presLayoutVars>
          <dgm:bulletEnabled val="1"/>
        </dgm:presLayoutVars>
      </dgm:prSet>
      <dgm:spPr/>
    </dgm:pt>
    <dgm:pt modelId="{CE489E55-CD17-41BB-9A1A-7C516AB983F5}" type="pres">
      <dgm:prSet presAssocID="{5573CDFB-22EC-40E7-BE7B-E259CE41BD3F}" presName="sibTrans" presStyleLbl="sibTrans2D1" presStyleIdx="0" presStyleCnt="0"/>
      <dgm:spPr/>
    </dgm:pt>
    <dgm:pt modelId="{148D8FA0-B09E-4BC1-9A29-568F543AC1C2}" type="pres">
      <dgm:prSet presAssocID="{001349A3-5C88-4877-9B90-CBD474328EB9}" presName="compNode" presStyleCnt="0"/>
      <dgm:spPr/>
    </dgm:pt>
    <dgm:pt modelId="{FAE790F3-53F7-4903-A42D-12367CA87AA6}" type="pres">
      <dgm:prSet presAssocID="{001349A3-5C88-4877-9B90-CBD474328EB9}" presName="pictRect" presStyleLbl="node1" presStyleIdx="2" presStyleCnt="6"/>
      <dgm:spPr>
        <a:blipFill>
          <a:blip xmlns:r="http://schemas.openxmlformats.org/officeDocument/2006/relationships" r:embed="rId3"/>
          <a:srcRect/>
          <a:stretch>
            <a:fillRect l="-36000" r="-36000"/>
          </a:stretch>
        </a:blipFill>
      </dgm:spPr>
    </dgm:pt>
    <dgm:pt modelId="{D794066E-A149-49BE-9174-397C12278FA0}" type="pres">
      <dgm:prSet presAssocID="{001349A3-5C88-4877-9B90-CBD474328EB9}" presName="textRect" presStyleLbl="revTx" presStyleIdx="2" presStyleCnt="6">
        <dgm:presLayoutVars>
          <dgm:bulletEnabled val="1"/>
        </dgm:presLayoutVars>
      </dgm:prSet>
      <dgm:spPr/>
    </dgm:pt>
    <dgm:pt modelId="{8B553610-6E4D-4753-BCF4-A6A7C7F8CE8F}" type="pres">
      <dgm:prSet presAssocID="{F135E5B8-D2BF-429D-83C9-C86370929215}" presName="sibTrans" presStyleLbl="sibTrans2D1" presStyleIdx="0" presStyleCnt="0"/>
      <dgm:spPr/>
    </dgm:pt>
    <dgm:pt modelId="{8110EE49-9754-49FF-8356-B48A276D60C2}" type="pres">
      <dgm:prSet presAssocID="{07AF3F13-445B-4CE4-A02C-2501FA29294D}" presName="compNode" presStyleCnt="0"/>
      <dgm:spPr/>
    </dgm:pt>
    <dgm:pt modelId="{4744F5E0-CFBB-48D2-9994-93FC205EC03D}" type="pres">
      <dgm:prSet presAssocID="{07AF3F13-445B-4CE4-A02C-2501FA29294D}" presName="pictRect" presStyleLbl="node1" presStyleIdx="3" presStyleCnt="6"/>
      <dgm:spPr>
        <a:blipFill>
          <a:blip xmlns:r="http://schemas.openxmlformats.org/officeDocument/2006/relationships" r:embed="rId4"/>
          <a:srcRect/>
          <a:stretch>
            <a:fillRect l="-16000" r="-16000"/>
          </a:stretch>
        </a:blipFill>
      </dgm:spPr>
    </dgm:pt>
    <dgm:pt modelId="{B30DCB7D-D08F-4A34-BE59-5E0E16A59BB6}" type="pres">
      <dgm:prSet presAssocID="{07AF3F13-445B-4CE4-A02C-2501FA29294D}" presName="textRect" presStyleLbl="revTx" presStyleIdx="3" presStyleCnt="6">
        <dgm:presLayoutVars>
          <dgm:bulletEnabled val="1"/>
        </dgm:presLayoutVars>
      </dgm:prSet>
      <dgm:spPr/>
    </dgm:pt>
    <dgm:pt modelId="{BCBC15A0-2F2E-4CFC-AE2F-4D88390A5373}" type="pres">
      <dgm:prSet presAssocID="{F3F59181-974A-48DD-A3F7-AB9FB0198CAC}" presName="sibTrans" presStyleLbl="sibTrans2D1" presStyleIdx="0" presStyleCnt="0"/>
      <dgm:spPr/>
    </dgm:pt>
    <dgm:pt modelId="{EA6E0BF3-593C-4EC6-AA68-9DA2F6CF8B96}" type="pres">
      <dgm:prSet presAssocID="{A23FF4C8-8399-4A29-B73B-DD3AD11FABEF}" presName="compNode" presStyleCnt="0"/>
      <dgm:spPr/>
    </dgm:pt>
    <dgm:pt modelId="{3007D326-4CD5-49B7-BAF5-0107EC8E9287}" type="pres">
      <dgm:prSet presAssocID="{A23FF4C8-8399-4A29-B73B-DD3AD11FABEF}" presName="pictRect" presStyleLbl="node1" presStyleIdx="4" presStyleCnt="6"/>
      <dgm:spPr>
        <a:blipFill>
          <a:blip xmlns:r="http://schemas.openxmlformats.org/officeDocument/2006/relationships" r:embed="rId5"/>
          <a:srcRect/>
          <a:stretch>
            <a:fillRect l="-8000" r="-8000"/>
          </a:stretch>
        </a:blipFill>
      </dgm:spPr>
    </dgm:pt>
    <dgm:pt modelId="{1CC2BCAB-7DDD-4214-B20D-A8B41AA407AC}" type="pres">
      <dgm:prSet presAssocID="{A23FF4C8-8399-4A29-B73B-DD3AD11FABEF}" presName="textRect" presStyleLbl="revTx" presStyleIdx="4" presStyleCnt="6">
        <dgm:presLayoutVars>
          <dgm:bulletEnabled val="1"/>
        </dgm:presLayoutVars>
      </dgm:prSet>
      <dgm:spPr/>
    </dgm:pt>
    <dgm:pt modelId="{15B96F5E-10D3-4229-955D-C12E63A34DBE}" type="pres">
      <dgm:prSet presAssocID="{494C19D0-8800-4E97-B141-9AB3EA1CDB0C}" presName="sibTrans" presStyleLbl="sibTrans2D1" presStyleIdx="0" presStyleCnt="0"/>
      <dgm:spPr/>
    </dgm:pt>
    <dgm:pt modelId="{411286B6-40C2-4BB3-AAC8-E44D53A43C4F}" type="pres">
      <dgm:prSet presAssocID="{BE9DFAB9-1FF0-453A-B4E0-5C0E8BDE0C80}" presName="compNode" presStyleCnt="0"/>
      <dgm:spPr/>
    </dgm:pt>
    <dgm:pt modelId="{E2A9ADCA-99F3-4501-83BC-921064052B5F}" type="pres">
      <dgm:prSet presAssocID="{BE9DFAB9-1FF0-453A-B4E0-5C0E8BDE0C80}" presName="pictRect" presStyleLbl="node1" presStyleIdx="5" presStyleCnt="6"/>
      <dgm:spPr>
        <a:blipFill>
          <a:blip xmlns:r="http://schemas.openxmlformats.org/officeDocument/2006/relationships" r:embed="rId6"/>
          <a:srcRect/>
          <a:stretch>
            <a:fillRect t="-7000" b="-7000"/>
          </a:stretch>
        </a:blipFill>
      </dgm:spPr>
    </dgm:pt>
    <dgm:pt modelId="{F2C9938D-B22F-4DA3-8720-5CF7726D086E}" type="pres">
      <dgm:prSet presAssocID="{BE9DFAB9-1FF0-453A-B4E0-5C0E8BDE0C80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1C9FD500-310E-422E-B6B3-F7BFB37DD37D}" type="presOf" srcId="{5573CDFB-22EC-40E7-BE7B-E259CE41BD3F}" destId="{CE489E55-CD17-41BB-9A1A-7C516AB983F5}" srcOrd="0" destOrd="0" presId="urn:microsoft.com/office/officeart/2005/8/layout/pList1"/>
    <dgm:cxn modelId="{6C4D901C-679A-42C6-87CB-A37769C9EC83}" srcId="{E835A899-E35A-4F7D-B816-DDBB4289C332}" destId="{5F69A7F7-4522-4B7D-9D4D-EBF4C903BBAA}" srcOrd="1" destOrd="0" parTransId="{9F75ADF5-1501-4998-85E6-F7CF19397604}" sibTransId="{5573CDFB-22EC-40E7-BE7B-E259CE41BD3F}"/>
    <dgm:cxn modelId="{41F17724-B412-42B0-8432-66D91F2823CE}" type="presOf" srcId="{982BDB9D-1292-4AE0-B9FE-47BF6888D33A}" destId="{D794066E-A149-49BE-9174-397C12278FA0}" srcOrd="0" destOrd="2" presId="urn:microsoft.com/office/officeart/2005/8/layout/pList1"/>
    <dgm:cxn modelId="{7B3EE239-5D2F-44F2-A6A0-EFDCFD57B87B}" type="presOf" srcId="{5F69A7F7-4522-4B7D-9D4D-EBF4C903BBAA}" destId="{BF0DA323-C6FB-4CF9-96E8-59E9BB36947F}" srcOrd="0" destOrd="0" presId="urn:microsoft.com/office/officeart/2005/8/layout/pList1"/>
    <dgm:cxn modelId="{B936F43D-F306-4B1D-A794-ED095939E59B}" type="presOf" srcId="{1B1C7CDE-1F96-45C8-B42E-056D1DE7E876}" destId="{B30DCB7D-D08F-4A34-BE59-5E0E16A59BB6}" srcOrd="0" destOrd="1" presId="urn:microsoft.com/office/officeart/2005/8/layout/pList1"/>
    <dgm:cxn modelId="{D1D2283E-E4ED-465E-B1C7-3DE447A69548}" srcId="{E835A899-E35A-4F7D-B816-DDBB4289C332}" destId="{A23FF4C8-8399-4A29-B73B-DD3AD11FABEF}" srcOrd="4" destOrd="0" parTransId="{7086708C-296F-4E34-81DE-93F92F8D6711}" sibTransId="{494C19D0-8800-4E97-B141-9AB3EA1CDB0C}"/>
    <dgm:cxn modelId="{1098C33F-3EFC-4030-B4E1-4DF8159EAAD7}" type="presOf" srcId="{C9E0E1D1-14BC-4242-AACE-46EA378C1922}" destId="{B93214D9-52F2-44B1-A74C-1787CF3197F6}" srcOrd="0" destOrd="2" presId="urn:microsoft.com/office/officeart/2005/8/layout/pList1"/>
    <dgm:cxn modelId="{FD9B8840-91E0-4E93-B1C0-F42850565766}" type="presOf" srcId="{D75359B6-8C5D-4C34-B222-138A82F976E1}" destId="{BF0DA323-C6FB-4CF9-96E8-59E9BB36947F}" srcOrd="0" destOrd="1" presId="urn:microsoft.com/office/officeart/2005/8/layout/pList1"/>
    <dgm:cxn modelId="{3D941D5C-5574-4957-810F-31E2D08B3DE9}" type="presOf" srcId="{494C19D0-8800-4E97-B141-9AB3EA1CDB0C}" destId="{15B96F5E-10D3-4229-955D-C12E63A34DBE}" srcOrd="0" destOrd="0" presId="urn:microsoft.com/office/officeart/2005/8/layout/pList1"/>
    <dgm:cxn modelId="{76AB8763-2508-4108-A89C-82A4F1A256E5}" srcId="{BE9DFAB9-1FF0-453A-B4E0-5C0E8BDE0C80}" destId="{16B19AA8-626F-4548-9D00-5C7DD266CA0C}" srcOrd="0" destOrd="0" parTransId="{38281F2A-5542-4ABE-8827-37ECCAE17D2A}" sibTransId="{2F6F1938-4E62-4201-B7CE-6375E1B60208}"/>
    <dgm:cxn modelId="{0CAEB166-F13F-46C7-9077-A1D4F75C07C7}" srcId="{E835A899-E35A-4F7D-B816-DDBB4289C332}" destId="{001349A3-5C88-4877-9B90-CBD474328EB9}" srcOrd="2" destOrd="0" parTransId="{00EEF850-1A86-4306-B367-3A581677C628}" sibTransId="{F135E5B8-D2BF-429D-83C9-C86370929215}"/>
    <dgm:cxn modelId="{0FECDA47-FD11-4295-92EF-CC4BD56A142F}" srcId="{5F69A7F7-4522-4B7D-9D4D-EBF4C903BBAA}" destId="{7E9A06C9-3EC8-48EE-80E5-379A3D0853CC}" srcOrd="1" destOrd="0" parTransId="{855CB054-EC7D-49FC-8543-A82CE45CD6C9}" sibTransId="{25144C8D-08D4-4A88-9E27-389F93723D7B}"/>
    <dgm:cxn modelId="{B122854B-66B2-4C7E-ABBF-30C2299D35D9}" type="presOf" srcId="{E835A899-E35A-4F7D-B816-DDBB4289C332}" destId="{902B4F47-69E1-47C5-A093-83E0C0990FE6}" srcOrd="0" destOrd="0" presId="urn:microsoft.com/office/officeart/2005/8/layout/pList1"/>
    <dgm:cxn modelId="{3DF75E6C-F3ED-44E2-972E-F30280DC0A50}" srcId="{001349A3-5C88-4877-9B90-CBD474328EB9}" destId="{982BDB9D-1292-4AE0-B9FE-47BF6888D33A}" srcOrd="1" destOrd="0" parTransId="{CF4FFF18-7C04-4FEB-BBAC-C65FF69A6B4E}" sibTransId="{31EB09EB-7734-4FB7-A4CF-73FFF513F7DA}"/>
    <dgm:cxn modelId="{5BC0634D-1CBC-416B-A6AA-5128166D15F5}" srcId="{A23FF4C8-8399-4A29-B73B-DD3AD11FABEF}" destId="{A7576612-58D7-4C01-BD2C-CF61312611BB}" srcOrd="0" destOrd="0" parTransId="{D7E19A77-6DBE-43F9-878E-AA335F010ADC}" sibTransId="{067A78C7-F6C7-4126-A9E5-CD0D6023B82D}"/>
    <dgm:cxn modelId="{458E6751-A87A-4274-BD13-0349312B7F35}" type="presOf" srcId="{FC4DAE9F-1424-4E62-ABCD-65DFD3D05D32}" destId="{A4D51260-D8B1-4705-A8EA-9D7024B487B0}" srcOrd="0" destOrd="0" presId="urn:microsoft.com/office/officeart/2005/8/layout/pList1"/>
    <dgm:cxn modelId="{83CA5671-8FCD-4E9D-974F-796AD12067AC}" srcId="{9D6F7E0A-1C1B-4B35-87B2-5BC33C9CC6D0}" destId="{A9142CFB-B547-4982-B161-869DD3E6A215}" srcOrd="0" destOrd="0" parTransId="{C43CBE4D-B56F-4EA0-8B91-5CFD98622DD8}" sibTransId="{5583B99C-B88C-4D7E-9731-F44A07AB9DC6}"/>
    <dgm:cxn modelId="{59F2AE59-2863-42FF-9EA9-BD60195B18BB}" srcId="{07AF3F13-445B-4CE4-A02C-2501FA29294D}" destId="{B693A82A-50F3-4DB1-BA76-4451F5D2FDCB}" srcOrd="1" destOrd="0" parTransId="{7D764F7F-988F-4C2A-B16F-2DB60C97956A}" sibTransId="{87188104-5874-4ED0-8B4B-0553C24CCB2E}"/>
    <dgm:cxn modelId="{AE6B007B-0C68-48F0-B499-60E4AA044F83}" srcId="{9D6F7E0A-1C1B-4B35-87B2-5BC33C9CC6D0}" destId="{C9E0E1D1-14BC-4242-AACE-46EA378C1922}" srcOrd="1" destOrd="0" parTransId="{037ACADC-CCBF-4EB8-856B-C347607BCED1}" sibTransId="{B892F8E8-C609-4D1F-8C4D-467563F664C8}"/>
    <dgm:cxn modelId="{22492D7E-7596-4989-8B2F-74047F7FB008}" type="presOf" srcId="{50916A2F-B0BA-48E4-B740-ADBCD80B3159}" destId="{F2C9938D-B22F-4DA3-8720-5CF7726D086E}" srcOrd="0" destOrd="2" presId="urn:microsoft.com/office/officeart/2005/8/layout/pList1"/>
    <dgm:cxn modelId="{0AF6A18B-A3D0-4CC0-8042-0C3ABE92AB07}" type="presOf" srcId="{A9142CFB-B547-4982-B161-869DD3E6A215}" destId="{B93214D9-52F2-44B1-A74C-1787CF3197F6}" srcOrd="0" destOrd="1" presId="urn:microsoft.com/office/officeart/2005/8/layout/pList1"/>
    <dgm:cxn modelId="{EEE51F8D-3043-424F-A8B4-0D00075E2AAE}" type="presOf" srcId="{16B19AA8-626F-4548-9D00-5C7DD266CA0C}" destId="{F2C9938D-B22F-4DA3-8720-5CF7726D086E}" srcOrd="0" destOrd="1" presId="urn:microsoft.com/office/officeart/2005/8/layout/pList1"/>
    <dgm:cxn modelId="{71A3C18D-F956-4568-A3B7-B211A1D81EA2}" srcId="{BE9DFAB9-1FF0-453A-B4E0-5C0E8BDE0C80}" destId="{50916A2F-B0BA-48E4-B740-ADBCD80B3159}" srcOrd="1" destOrd="0" parTransId="{B6ACC207-591C-427F-8631-43907E5A1537}" sibTransId="{F7755864-B0D0-4325-BD26-DE2D288E1CBA}"/>
    <dgm:cxn modelId="{97D82693-2460-44BD-841D-24604D40E774}" srcId="{001349A3-5C88-4877-9B90-CBD474328EB9}" destId="{5D420E89-9313-416D-AF2F-04B3AFF32585}" srcOrd="0" destOrd="0" parTransId="{B653BCBD-9D9E-4F7B-964D-4F883AD2AF31}" sibTransId="{784929F3-E758-4934-AA3D-5540C9C7F32B}"/>
    <dgm:cxn modelId="{C3E83E98-B6BF-4230-A641-81A7A12260D3}" srcId="{E835A899-E35A-4F7D-B816-DDBB4289C332}" destId="{BE9DFAB9-1FF0-453A-B4E0-5C0E8BDE0C80}" srcOrd="5" destOrd="0" parTransId="{E0BB1549-B821-4282-9067-A5A21D8544CF}" sibTransId="{D0D64225-126F-4FE7-8444-60D987538476}"/>
    <dgm:cxn modelId="{DED139A1-D5D2-47BF-B675-A6E00D7BACF3}" type="presOf" srcId="{F135E5B8-D2BF-429D-83C9-C86370929215}" destId="{8B553610-6E4D-4753-BCF4-A6A7C7F8CE8F}" srcOrd="0" destOrd="0" presId="urn:microsoft.com/office/officeart/2005/8/layout/pList1"/>
    <dgm:cxn modelId="{4AD919B0-F038-4365-A17F-D612320A70EA}" type="presOf" srcId="{07AF3F13-445B-4CE4-A02C-2501FA29294D}" destId="{B30DCB7D-D08F-4A34-BE59-5E0E16A59BB6}" srcOrd="0" destOrd="0" presId="urn:microsoft.com/office/officeart/2005/8/layout/pList1"/>
    <dgm:cxn modelId="{766FF9C0-0B2F-4BA7-9839-AD92816829C1}" type="presOf" srcId="{5D420E89-9313-416D-AF2F-04B3AFF32585}" destId="{D794066E-A149-49BE-9174-397C12278FA0}" srcOrd="0" destOrd="1" presId="urn:microsoft.com/office/officeart/2005/8/layout/pList1"/>
    <dgm:cxn modelId="{F3D326C3-D3C6-44AE-8A6F-96CA2DD88AE6}" type="presOf" srcId="{7E9A06C9-3EC8-48EE-80E5-379A3D0853CC}" destId="{BF0DA323-C6FB-4CF9-96E8-59E9BB36947F}" srcOrd="0" destOrd="2" presId="urn:microsoft.com/office/officeart/2005/8/layout/pList1"/>
    <dgm:cxn modelId="{254B03C7-6F5B-4228-A6B6-40B805DCC28B}" type="presOf" srcId="{59B096DF-3D0C-4CE7-8F73-3E89923B85B6}" destId="{1CC2BCAB-7DDD-4214-B20D-A8B41AA407AC}" srcOrd="0" destOrd="2" presId="urn:microsoft.com/office/officeart/2005/8/layout/pList1"/>
    <dgm:cxn modelId="{AEE9B3CB-99DA-416B-9492-6213EF0818CB}" srcId="{A23FF4C8-8399-4A29-B73B-DD3AD11FABEF}" destId="{59B096DF-3D0C-4CE7-8F73-3E89923B85B6}" srcOrd="1" destOrd="0" parTransId="{DF91F449-F1A7-4081-93CF-6CA00080749B}" sibTransId="{048050C8-ACFF-41B9-BC9C-D317B34A9394}"/>
    <dgm:cxn modelId="{A78928CF-2EC2-4F4A-83D7-9BA6C79C8CC1}" type="presOf" srcId="{BE9DFAB9-1FF0-453A-B4E0-5C0E8BDE0C80}" destId="{F2C9938D-B22F-4DA3-8720-5CF7726D086E}" srcOrd="0" destOrd="0" presId="urn:microsoft.com/office/officeart/2005/8/layout/pList1"/>
    <dgm:cxn modelId="{AA3F8CD2-C8CF-4E0C-8502-2EA5253EF994}" srcId="{E835A899-E35A-4F7D-B816-DDBB4289C332}" destId="{9D6F7E0A-1C1B-4B35-87B2-5BC33C9CC6D0}" srcOrd="0" destOrd="0" parTransId="{7CB13DB9-BEF4-40D8-998A-259624021743}" sibTransId="{FC4DAE9F-1424-4E62-ABCD-65DFD3D05D32}"/>
    <dgm:cxn modelId="{B84D1DD9-4DBD-441F-8B93-3F8EBA10E01B}" type="presOf" srcId="{F3F59181-974A-48DD-A3F7-AB9FB0198CAC}" destId="{BCBC15A0-2F2E-4CFC-AE2F-4D88390A5373}" srcOrd="0" destOrd="0" presId="urn:microsoft.com/office/officeart/2005/8/layout/pList1"/>
    <dgm:cxn modelId="{38F3D5E8-040B-4DA4-A2A7-663D989D1D4F}" type="presOf" srcId="{A7576612-58D7-4C01-BD2C-CF61312611BB}" destId="{1CC2BCAB-7DDD-4214-B20D-A8B41AA407AC}" srcOrd="0" destOrd="1" presId="urn:microsoft.com/office/officeart/2005/8/layout/pList1"/>
    <dgm:cxn modelId="{59F0C1EA-3A34-4722-AE6E-330C7042A6ED}" type="presOf" srcId="{001349A3-5C88-4877-9B90-CBD474328EB9}" destId="{D794066E-A149-49BE-9174-397C12278FA0}" srcOrd="0" destOrd="0" presId="urn:microsoft.com/office/officeart/2005/8/layout/pList1"/>
    <dgm:cxn modelId="{3971CBED-B6D8-4976-B7F5-5C235FF5890A}" srcId="{07AF3F13-445B-4CE4-A02C-2501FA29294D}" destId="{1B1C7CDE-1F96-45C8-B42E-056D1DE7E876}" srcOrd="0" destOrd="0" parTransId="{5EF0BC8B-77FB-4CF7-8284-43775FE4B51B}" sibTransId="{C3BC0B9F-7724-478F-83D5-9ACE38874BD5}"/>
    <dgm:cxn modelId="{72BD8DEE-6706-46A3-8357-5A1621A8236B}" type="presOf" srcId="{B693A82A-50F3-4DB1-BA76-4451F5D2FDCB}" destId="{B30DCB7D-D08F-4A34-BE59-5E0E16A59BB6}" srcOrd="0" destOrd="2" presId="urn:microsoft.com/office/officeart/2005/8/layout/pList1"/>
    <dgm:cxn modelId="{014933F4-9CD5-4850-82A9-4E2428AB3A32}" srcId="{E835A899-E35A-4F7D-B816-DDBB4289C332}" destId="{07AF3F13-445B-4CE4-A02C-2501FA29294D}" srcOrd="3" destOrd="0" parTransId="{6C1AD234-0EB7-4560-9AC5-F80393A9D791}" sibTransId="{F3F59181-974A-48DD-A3F7-AB9FB0198CAC}"/>
    <dgm:cxn modelId="{EC8635F4-FC09-4AC4-BE23-27100DDB2D37}" type="presOf" srcId="{A23FF4C8-8399-4A29-B73B-DD3AD11FABEF}" destId="{1CC2BCAB-7DDD-4214-B20D-A8B41AA407AC}" srcOrd="0" destOrd="0" presId="urn:microsoft.com/office/officeart/2005/8/layout/pList1"/>
    <dgm:cxn modelId="{383FD6F6-F451-43BE-97FB-8C33A919E4E9}" srcId="{5F69A7F7-4522-4B7D-9D4D-EBF4C903BBAA}" destId="{D75359B6-8C5D-4C34-B222-138A82F976E1}" srcOrd="0" destOrd="0" parTransId="{7DF7EE4A-C8CE-48AB-B40F-F7D99316289D}" sibTransId="{3B2992B9-1358-44F7-B19B-84E14A4BF6C6}"/>
    <dgm:cxn modelId="{EBE353FD-98E7-452C-99C2-272F21E03199}" type="presOf" srcId="{9D6F7E0A-1C1B-4B35-87B2-5BC33C9CC6D0}" destId="{B93214D9-52F2-44B1-A74C-1787CF3197F6}" srcOrd="0" destOrd="0" presId="urn:microsoft.com/office/officeart/2005/8/layout/pList1"/>
    <dgm:cxn modelId="{D411B642-AB28-4724-BF68-AAD38CAF4938}" type="presParOf" srcId="{902B4F47-69E1-47C5-A093-83E0C0990FE6}" destId="{4DF54EE3-5E65-4819-9557-25574D460B57}" srcOrd="0" destOrd="0" presId="urn:microsoft.com/office/officeart/2005/8/layout/pList1"/>
    <dgm:cxn modelId="{0CFC8F48-4701-44F6-8776-333851134DAA}" type="presParOf" srcId="{4DF54EE3-5E65-4819-9557-25574D460B57}" destId="{6C924752-1A0A-44B9-9289-4417F613F30A}" srcOrd="0" destOrd="0" presId="urn:microsoft.com/office/officeart/2005/8/layout/pList1"/>
    <dgm:cxn modelId="{D47E6EF5-A5FE-4F2D-83C9-6751459502CA}" type="presParOf" srcId="{4DF54EE3-5E65-4819-9557-25574D460B57}" destId="{B93214D9-52F2-44B1-A74C-1787CF3197F6}" srcOrd="1" destOrd="0" presId="urn:microsoft.com/office/officeart/2005/8/layout/pList1"/>
    <dgm:cxn modelId="{3E2EA2BA-B3E2-4666-A510-AEBCAAB929FB}" type="presParOf" srcId="{902B4F47-69E1-47C5-A093-83E0C0990FE6}" destId="{A4D51260-D8B1-4705-A8EA-9D7024B487B0}" srcOrd="1" destOrd="0" presId="urn:microsoft.com/office/officeart/2005/8/layout/pList1"/>
    <dgm:cxn modelId="{D190CC50-5FD5-47DD-BFA0-AEA1A3F5C8A3}" type="presParOf" srcId="{902B4F47-69E1-47C5-A093-83E0C0990FE6}" destId="{330D7C4F-D9EE-4260-AD96-A5DDD3C82EC5}" srcOrd="2" destOrd="0" presId="urn:microsoft.com/office/officeart/2005/8/layout/pList1"/>
    <dgm:cxn modelId="{4B4D2317-95E5-4464-A13F-36C8B18F6980}" type="presParOf" srcId="{330D7C4F-D9EE-4260-AD96-A5DDD3C82EC5}" destId="{ADA78AB2-ECBC-4AF7-8483-1367EB8D6E23}" srcOrd="0" destOrd="0" presId="urn:microsoft.com/office/officeart/2005/8/layout/pList1"/>
    <dgm:cxn modelId="{6439E958-87FA-4EE6-8378-8EBEFF72CFCD}" type="presParOf" srcId="{330D7C4F-D9EE-4260-AD96-A5DDD3C82EC5}" destId="{BF0DA323-C6FB-4CF9-96E8-59E9BB36947F}" srcOrd="1" destOrd="0" presId="urn:microsoft.com/office/officeart/2005/8/layout/pList1"/>
    <dgm:cxn modelId="{B4C745CE-E369-4EAD-9294-8F2C86C251CE}" type="presParOf" srcId="{902B4F47-69E1-47C5-A093-83E0C0990FE6}" destId="{CE489E55-CD17-41BB-9A1A-7C516AB983F5}" srcOrd="3" destOrd="0" presId="urn:microsoft.com/office/officeart/2005/8/layout/pList1"/>
    <dgm:cxn modelId="{B2CA3E50-B73A-4DF8-9E45-626E165EEC8C}" type="presParOf" srcId="{902B4F47-69E1-47C5-A093-83E0C0990FE6}" destId="{148D8FA0-B09E-4BC1-9A29-568F543AC1C2}" srcOrd="4" destOrd="0" presId="urn:microsoft.com/office/officeart/2005/8/layout/pList1"/>
    <dgm:cxn modelId="{C01DF89F-CB91-4F79-960C-C6EDCF76DB3C}" type="presParOf" srcId="{148D8FA0-B09E-4BC1-9A29-568F543AC1C2}" destId="{FAE790F3-53F7-4903-A42D-12367CA87AA6}" srcOrd="0" destOrd="0" presId="urn:microsoft.com/office/officeart/2005/8/layout/pList1"/>
    <dgm:cxn modelId="{751EF359-4C86-49B1-A7B2-354C7E5C6F13}" type="presParOf" srcId="{148D8FA0-B09E-4BC1-9A29-568F543AC1C2}" destId="{D794066E-A149-49BE-9174-397C12278FA0}" srcOrd="1" destOrd="0" presId="urn:microsoft.com/office/officeart/2005/8/layout/pList1"/>
    <dgm:cxn modelId="{40D4EC2E-C8CA-477D-B2FE-9310870F2F25}" type="presParOf" srcId="{902B4F47-69E1-47C5-A093-83E0C0990FE6}" destId="{8B553610-6E4D-4753-BCF4-A6A7C7F8CE8F}" srcOrd="5" destOrd="0" presId="urn:microsoft.com/office/officeart/2005/8/layout/pList1"/>
    <dgm:cxn modelId="{42C9D0AD-36ED-41E5-9882-80317076F48D}" type="presParOf" srcId="{902B4F47-69E1-47C5-A093-83E0C0990FE6}" destId="{8110EE49-9754-49FF-8356-B48A276D60C2}" srcOrd="6" destOrd="0" presId="urn:microsoft.com/office/officeart/2005/8/layout/pList1"/>
    <dgm:cxn modelId="{D5FC0204-9688-4889-A870-F46D6916E0E0}" type="presParOf" srcId="{8110EE49-9754-49FF-8356-B48A276D60C2}" destId="{4744F5E0-CFBB-48D2-9994-93FC205EC03D}" srcOrd="0" destOrd="0" presId="urn:microsoft.com/office/officeart/2005/8/layout/pList1"/>
    <dgm:cxn modelId="{57C0C9C2-5E74-4DE9-93CD-F91048BADC98}" type="presParOf" srcId="{8110EE49-9754-49FF-8356-B48A276D60C2}" destId="{B30DCB7D-D08F-4A34-BE59-5E0E16A59BB6}" srcOrd="1" destOrd="0" presId="urn:microsoft.com/office/officeart/2005/8/layout/pList1"/>
    <dgm:cxn modelId="{60967F8D-F647-4A51-AF88-3EF3AD41DBA0}" type="presParOf" srcId="{902B4F47-69E1-47C5-A093-83E0C0990FE6}" destId="{BCBC15A0-2F2E-4CFC-AE2F-4D88390A5373}" srcOrd="7" destOrd="0" presId="urn:microsoft.com/office/officeart/2005/8/layout/pList1"/>
    <dgm:cxn modelId="{50865021-D701-406F-A5F5-747411F02BFD}" type="presParOf" srcId="{902B4F47-69E1-47C5-A093-83E0C0990FE6}" destId="{EA6E0BF3-593C-4EC6-AA68-9DA2F6CF8B96}" srcOrd="8" destOrd="0" presId="urn:microsoft.com/office/officeart/2005/8/layout/pList1"/>
    <dgm:cxn modelId="{590F7A04-F71D-4F55-9BC6-BC129A3EF20C}" type="presParOf" srcId="{EA6E0BF3-593C-4EC6-AA68-9DA2F6CF8B96}" destId="{3007D326-4CD5-49B7-BAF5-0107EC8E9287}" srcOrd="0" destOrd="0" presId="urn:microsoft.com/office/officeart/2005/8/layout/pList1"/>
    <dgm:cxn modelId="{BB4471B9-93B7-4C81-9E4A-8F81F08041DD}" type="presParOf" srcId="{EA6E0BF3-593C-4EC6-AA68-9DA2F6CF8B96}" destId="{1CC2BCAB-7DDD-4214-B20D-A8B41AA407AC}" srcOrd="1" destOrd="0" presId="urn:microsoft.com/office/officeart/2005/8/layout/pList1"/>
    <dgm:cxn modelId="{05A959D2-E195-4A85-979C-679C83EAB8EB}" type="presParOf" srcId="{902B4F47-69E1-47C5-A093-83E0C0990FE6}" destId="{15B96F5E-10D3-4229-955D-C12E63A34DBE}" srcOrd="9" destOrd="0" presId="urn:microsoft.com/office/officeart/2005/8/layout/pList1"/>
    <dgm:cxn modelId="{D95F38D0-EF7F-48D4-9EE8-448A34FFB747}" type="presParOf" srcId="{902B4F47-69E1-47C5-A093-83E0C0990FE6}" destId="{411286B6-40C2-4BB3-AAC8-E44D53A43C4F}" srcOrd="10" destOrd="0" presId="urn:microsoft.com/office/officeart/2005/8/layout/pList1"/>
    <dgm:cxn modelId="{4A8AEDFE-BFEE-4784-9FC2-A3E1D1F1E928}" type="presParOf" srcId="{411286B6-40C2-4BB3-AAC8-E44D53A43C4F}" destId="{E2A9ADCA-99F3-4501-83BC-921064052B5F}" srcOrd="0" destOrd="0" presId="urn:microsoft.com/office/officeart/2005/8/layout/pList1"/>
    <dgm:cxn modelId="{A09113FB-3F8F-4FB3-B315-C04A3C2F4091}" type="presParOf" srcId="{411286B6-40C2-4BB3-AAC8-E44D53A43C4F}" destId="{F2C9938D-B22F-4DA3-8720-5CF7726D086E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924752-1A0A-44B9-9289-4417F613F30A}">
      <dsp:nvSpPr>
        <dsp:cNvPr id="0" name=""/>
        <dsp:cNvSpPr/>
      </dsp:nvSpPr>
      <dsp:spPr>
        <a:xfrm>
          <a:off x="1197256" y="765"/>
          <a:ext cx="2643390" cy="1821296"/>
        </a:xfrm>
        <a:prstGeom prst="roundRect">
          <a:avLst/>
        </a:prstGeom>
        <a:blipFill>
          <a:blip xmlns:r="http://schemas.openxmlformats.org/officeDocument/2006/relationships" r:embed="rId1"/>
          <a:srcRect/>
          <a:stretch>
            <a:fillRect l="-2000" r="-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3214D9-52F2-44B1-A74C-1787CF3197F6}">
      <dsp:nvSpPr>
        <dsp:cNvPr id="0" name=""/>
        <dsp:cNvSpPr/>
      </dsp:nvSpPr>
      <dsp:spPr>
        <a:xfrm>
          <a:off x="1197256" y="1822061"/>
          <a:ext cx="2643390" cy="980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atin typeface="Bierstadt" panose="020B0004020202020204" pitchFamily="34" charset="0"/>
            </a:rPr>
            <a:t>O(1) – Tempo costante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kern="1200" dirty="0">
              <a:latin typeface="Bierstadt" panose="020B0004020202020204" pitchFamily="34" charset="0"/>
            </a:rPr>
            <a:t>Il tempo di esecuzione non dipende dalla dimensione del problema. Esempio: Accesso diretto a un elemento in memoria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kern="1200">
              <a:latin typeface="Bierstadt" panose="020B0004020202020204" pitchFamily="34" charset="0"/>
            </a:rPr>
            <a:t>Operazione immediata, indipendente dal numero di dati.</a:t>
          </a:r>
        </a:p>
      </dsp:txBody>
      <dsp:txXfrm>
        <a:off x="1197256" y="1822061"/>
        <a:ext cx="2643390" cy="980697"/>
      </dsp:txXfrm>
    </dsp:sp>
    <dsp:sp modelId="{ADA78AB2-ECBC-4AF7-8483-1367EB8D6E23}">
      <dsp:nvSpPr>
        <dsp:cNvPr id="0" name=""/>
        <dsp:cNvSpPr/>
      </dsp:nvSpPr>
      <dsp:spPr>
        <a:xfrm>
          <a:off x="4105096" y="765"/>
          <a:ext cx="2643390" cy="1821296"/>
        </a:xfrm>
        <a:prstGeom prst="roundRect">
          <a:avLst/>
        </a:prstGeom>
        <a:blipFill>
          <a:blip xmlns:r="http://schemas.openxmlformats.org/officeDocument/2006/relationships" r:embed="rId2"/>
          <a:srcRect/>
          <a:stretch>
            <a:fillRect t="-2000" b="-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0DA323-C6FB-4CF9-96E8-59E9BB36947F}">
      <dsp:nvSpPr>
        <dsp:cNvPr id="0" name=""/>
        <dsp:cNvSpPr/>
      </dsp:nvSpPr>
      <dsp:spPr>
        <a:xfrm>
          <a:off x="4105096" y="1822061"/>
          <a:ext cx="2643390" cy="980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atin typeface="Bierstadt" panose="020B0004020202020204" pitchFamily="34" charset="0"/>
            </a:rPr>
            <a:t>O(log n) – Crescita logaritmica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kern="1200" dirty="0">
              <a:latin typeface="Bierstadt" panose="020B0004020202020204" pitchFamily="34" charset="0"/>
            </a:rPr>
            <a:t>Il tempo cresce lentamente rispetto alla dimensione del problema. Esempio: Cercare un nome in un dizionario.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kern="1200">
              <a:latin typeface="Bierstadt" panose="020B0004020202020204" pitchFamily="34" charset="0"/>
            </a:rPr>
            <a:t>Ogni passo riduce il problema a metà: efficiente anche su grandi dati.</a:t>
          </a:r>
        </a:p>
      </dsp:txBody>
      <dsp:txXfrm>
        <a:off x="4105096" y="1822061"/>
        <a:ext cx="2643390" cy="980697"/>
      </dsp:txXfrm>
    </dsp:sp>
    <dsp:sp modelId="{FAE790F3-53F7-4903-A42D-12367CA87AA6}">
      <dsp:nvSpPr>
        <dsp:cNvPr id="0" name=""/>
        <dsp:cNvSpPr/>
      </dsp:nvSpPr>
      <dsp:spPr>
        <a:xfrm>
          <a:off x="7012937" y="765"/>
          <a:ext cx="2643390" cy="1821296"/>
        </a:xfrm>
        <a:prstGeom prst="roundRect">
          <a:avLst/>
        </a:prstGeom>
        <a:blipFill>
          <a:blip xmlns:r="http://schemas.openxmlformats.org/officeDocument/2006/relationships" r:embed="rId3"/>
          <a:srcRect/>
          <a:stretch>
            <a:fillRect l="-36000" r="-3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94066E-A149-49BE-9174-397C12278FA0}">
      <dsp:nvSpPr>
        <dsp:cNvPr id="0" name=""/>
        <dsp:cNvSpPr/>
      </dsp:nvSpPr>
      <dsp:spPr>
        <a:xfrm>
          <a:off x="7012937" y="1822061"/>
          <a:ext cx="2643390" cy="980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atin typeface="Bierstadt" panose="020B0004020202020204" pitchFamily="34" charset="0"/>
            </a:rPr>
            <a:t>O(n) – Crescita lineare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kern="1200" dirty="0">
              <a:latin typeface="Bierstadt" panose="020B0004020202020204" pitchFamily="34" charset="0"/>
            </a:rPr>
            <a:t>Il tempo cresce in modo proporzionale al numero di elementi. Se i dati raddoppiano, il tempo </a:t>
          </a:r>
          <a:r>
            <a:rPr lang="it-IT" sz="900" kern="1200" dirty="0" err="1">
              <a:latin typeface="Bierstadt" panose="020B0004020202020204" pitchFamily="34" charset="0"/>
            </a:rPr>
            <a:t>raddoppia.Esempio</a:t>
          </a:r>
          <a:r>
            <a:rPr lang="it-IT" sz="900" kern="1200" dirty="0">
              <a:latin typeface="Bierstadt" panose="020B0004020202020204" pitchFamily="34" charset="0"/>
            </a:rPr>
            <a:t>: Contare tutti i messaggi in </a:t>
          </a:r>
          <a:r>
            <a:rPr lang="it-IT" sz="900" kern="1200" dirty="0" err="1">
              <a:latin typeface="Bierstadt" panose="020B0004020202020204" pitchFamily="34" charset="0"/>
            </a:rPr>
            <a:t>inbox</a:t>
          </a:r>
          <a:r>
            <a:rPr lang="it-IT" sz="900" kern="1200" dirty="0">
              <a:latin typeface="Bierstadt" panose="020B0004020202020204" pitchFamily="34" charset="0"/>
            </a:rPr>
            <a:t>.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kern="1200">
              <a:latin typeface="Bierstadt" panose="020B0004020202020204" pitchFamily="34" charset="0"/>
            </a:rPr>
            <a:t>Ogni elemento richiede una singola operazione.</a:t>
          </a:r>
        </a:p>
      </dsp:txBody>
      <dsp:txXfrm>
        <a:off x="7012937" y="1822061"/>
        <a:ext cx="2643390" cy="980697"/>
      </dsp:txXfrm>
    </dsp:sp>
    <dsp:sp modelId="{4744F5E0-CFBB-48D2-9994-93FC205EC03D}">
      <dsp:nvSpPr>
        <dsp:cNvPr id="0" name=""/>
        <dsp:cNvSpPr/>
      </dsp:nvSpPr>
      <dsp:spPr>
        <a:xfrm>
          <a:off x="1197256" y="3067098"/>
          <a:ext cx="2643390" cy="1821296"/>
        </a:xfrm>
        <a:prstGeom prst="roundRect">
          <a:avLst/>
        </a:prstGeom>
        <a:blipFill>
          <a:blip xmlns:r="http://schemas.openxmlformats.org/officeDocument/2006/relationships" r:embed="rId4"/>
          <a:srcRect/>
          <a:stretch>
            <a:fillRect l="-16000" r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0DCB7D-D08F-4A34-BE59-5E0E16A59BB6}">
      <dsp:nvSpPr>
        <dsp:cNvPr id="0" name=""/>
        <dsp:cNvSpPr/>
      </dsp:nvSpPr>
      <dsp:spPr>
        <a:xfrm>
          <a:off x="1197256" y="4888394"/>
          <a:ext cx="2643390" cy="980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atin typeface="Bierstadt" panose="020B0004020202020204" pitchFamily="34" charset="0"/>
            </a:rPr>
            <a:t>O(n log n) – Quasi lineare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kern="1200" dirty="0">
              <a:latin typeface="Bierstadt" panose="020B0004020202020204" pitchFamily="34" charset="0"/>
            </a:rPr>
            <a:t>Crescita leggermente più rapida di quella lineare. Esempio: Ordinare un elenco di nomi o un mazzo di carte.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kern="1200">
              <a:latin typeface="Bierstadt" panose="020B0004020202020204" pitchFamily="34" charset="0"/>
            </a:rPr>
            <a:t>Un buon compromesso tra velocità ed efficienza.</a:t>
          </a:r>
        </a:p>
      </dsp:txBody>
      <dsp:txXfrm>
        <a:off x="1197256" y="4888394"/>
        <a:ext cx="2643390" cy="980697"/>
      </dsp:txXfrm>
    </dsp:sp>
    <dsp:sp modelId="{3007D326-4CD5-49B7-BAF5-0107EC8E9287}">
      <dsp:nvSpPr>
        <dsp:cNvPr id="0" name=""/>
        <dsp:cNvSpPr/>
      </dsp:nvSpPr>
      <dsp:spPr>
        <a:xfrm>
          <a:off x="4105096" y="3067098"/>
          <a:ext cx="2643390" cy="1821296"/>
        </a:xfrm>
        <a:prstGeom prst="roundRect">
          <a:avLst/>
        </a:prstGeom>
        <a:blipFill>
          <a:blip xmlns:r="http://schemas.openxmlformats.org/officeDocument/2006/relationships" r:embed="rId5"/>
          <a:srcRect/>
          <a:stretch>
            <a:fillRect l="-8000" r="-8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C2BCAB-7DDD-4214-B20D-A8B41AA407AC}">
      <dsp:nvSpPr>
        <dsp:cNvPr id="0" name=""/>
        <dsp:cNvSpPr/>
      </dsp:nvSpPr>
      <dsp:spPr>
        <a:xfrm>
          <a:off x="4105096" y="4888394"/>
          <a:ext cx="2643390" cy="980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atin typeface="Bierstadt" panose="020B0004020202020204" pitchFamily="34" charset="0"/>
            </a:rPr>
            <a:t>O(n²) – Quadratica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kern="1200" dirty="0">
              <a:latin typeface="Bierstadt" panose="020B0004020202020204" pitchFamily="34" charset="0"/>
            </a:rPr>
            <a:t>Il tempo cresce proporzionalmente al quadrato della dimensione del problema. Esempio: Confrontare tutti i prodotti di un catalogo tra loro.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kern="1200">
              <a:latin typeface="Bierstadt" panose="020B0004020202020204" pitchFamily="34" charset="0"/>
            </a:rPr>
            <a:t>Quando i dati raddoppiano, il tempo quadruplica.</a:t>
          </a:r>
        </a:p>
      </dsp:txBody>
      <dsp:txXfrm>
        <a:off x="4105096" y="4888394"/>
        <a:ext cx="2643390" cy="980697"/>
      </dsp:txXfrm>
    </dsp:sp>
    <dsp:sp modelId="{E2A9ADCA-99F3-4501-83BC-921064052B5F}">
      <dsp:nvSpPr>
        <dsp:cNvPr id="0" name=""/>
        <dsp:cNvSpPr/>
      </dsp:nvSpPr>
      <dsp:spPr>
        <a:xfrm>
          <a:off x="7012937" y="3067098"/>
          <a:ext cx="2643390" cy="1821296"/>
        </a:xfrm>
        <a:prstGeom prst="roundRect">
          <a:avLst/>
        </a:prstGeom>
        <a:blipFill>
          <a:blip xmlns:r="http://schemas.openxmlformats.org/officeDocument/2006/relationships" r:embed="rId6"/>
          <a:srcRect/>
          <a:stretch>
            <a:fillRect t="-7000" b="-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C9938D-B22F-4DA3-8720-5CF7726D086E}">
      <dsp:nvSpPr>
        <dsp:cNvPr id="0" name=""/>
        <dsp:cNvSpPr/>
      </dsp:nvSpPr>
      <dsp:spPr>
        <a:xfrm>
          <a:off x="7012937" y="4888394"/>
          <a:ext cx="2643390" cy="980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atin typeface="Bierstadt" panose="020B0004020202020204" pitchFamily="34" charset="0"/>
            </a:rPr>
            <a:t>O(2ⁿ) – Esponenziale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kern="1200" dirty="0">
              <a:latin typeface="Bierstadt" panose="020B0004020202020204" pitchFamily="34" charset="0"/>
            </a:rPr>
            <a:t>Ogni nuova variabile raddoppia il numero di combinazioni da esplorare. Esempio: Decidere quali oggetti inserire nello zaino.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kern="1200">
              <a:latin typeface="Bierstadt" panose="020B0004020202020204" pitchFamily="34" charset="0"/>
            </a:rPr>
            <a:t>Cresce troppo rapidamente: impossibile da risolvere per n grandi.</a:t>
          </a:r>
        </a:p>
      </dsp:txBody>
      <dsp:txXfrm>
        <a:off x="7012937" y="4888394"/>
        <a:ext cx="2643390" cy="9806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36BFC-1CD1-4BAC-A856-9302597A8118}" type="datetimeFigureOut">
              <a:rPr lang="it-IT" smtClean="0"/>
              <a:t>07/10/2025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C3246-0FFD-47DA-9AD7-F63B92F778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2746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FAF27-A77E-4B7B-6295-3472BE448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76D6945-5039-5D67-0339-DFADCFF732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B3AD282-7045-944D-D181-0310EC958A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618D47-C646-0746-9EF4-A98728B024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8620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11262-D3D6-0976-1378-AE2C8CF20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680B8BC-F562-3B78-D653-C688EB8EBE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FB938D9-7F2B-CAC5-70C1-0C4EC7CA4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63876A9-5134-C314-4450-6C03549CDD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8177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582EB-5FEC-EECA-579C-0C7591AEE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15027D7-7410-BF3D-9E83-D9BE824F4D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F74D329-B93F-3D04-BDEF-FB59094800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F9FA02A-5CA7-E6FF-EAF7-F78E4F8407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2970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FDECF-3B46-8734-D85B-B7200C29F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0863284-CEFE-2CFC-7973-483A2C0723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B2D6936-9347-9E48-C9FF-EE76ED1577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DF447FB-B0D8-834E-566D-3D7281443A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4056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792C0-2B9A-7514-8D0F-1E55C1768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80A9055-6274-66B8-C5DB-31C3CF9E0B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00D599C-0423-CAC4-804C-F33177A489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DFEB251-90ED-D406-7F16-47BCD74AD8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9306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141D9-22DA-CB40-1295-AE85EDA2B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827032F-9B0E-5C7E-3640-3DB1A245AB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C06A354-21B8-6A55-AA57-0CD9E19844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7844B44-9528-94B6-7B47-F7F5A594D2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5320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4C153-3372-56EA-E86C-9F9B3154C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92B612F-A187-B463-80AD-1AAD5DDAFA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D6A7A4C-E88B-BEB7-5D7E-6E5D89F28C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AC93348-8F5D-7FED-0861-EA12FE1FB4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509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28CA6-6996-80DA-985B-964D690AA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03372DD-BA43-6B20-AE38-0A97BC8F9C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A395C17-09A0-04F2-FB36-BE7207B636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7803E8F-E86B-BF96-CCA3-A88D44DDCC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12782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5F4ED-C672-EF76-0277-0A235484E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F6A0164-0C4E-2D50-5C51-3EA13F439E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66CE902-4B0D-9BD3-57C1-4ED7FB578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CE83FA5-58DA-01E9-2C81-1DF86181DD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3764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0761D-68AE-5059-D206-0562EF471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47B044F-6C44-9C64-B116-1DF1AE4C36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C602032-EB8E-D4D3-59A7-EA9E95949B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5A0FDFB-FC7F-0305-F2F7-C69C890639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5987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9F102-4E43-2BB8-2B22-30A89ADB9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C1AAE1D-9F3F-BCAF-5685-ADB30F0A77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A1F4213-8262-2BB0-5787-E3EE488556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8B32C25-227C-8799-664F-8513CF181B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8846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FF23F-06B7-1A89-BB76-1A9558E73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3B2982F-019C-83C4-71BF-2CB965C972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8A903A0-B109-F422-1A8E-12A9F8B53A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FB0BF88-2DF8-1F7D-19C9-8CEB992235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3385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BD177-42F9-473D-1334-B9E8E9E9D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A08C7DF-9CED-9BD6-6402-F4A8084375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9AE0BDF-0028-A607-960C-3F3A1712A0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E4DC08A-E301-18A4-66C6-91F950CFF7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0393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F9795-A998-4569-56EC-FA76D7C4C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1409CA3-D2CA-7C99-6843-30ABB8FFD1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7B33F4B-01E8-BBE2-76F4-A08E415470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50FED3C-E597-E82B-536A-EAA075C484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2185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1723B-E03B-4E01-5BF1-76C373DA9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04DD841-8DE9-7884-FFDE-2291D7F81D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C7B84FD-0A0F-5D36-DD3C-479DDFEEA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8EA002-B2C5-B9FD-2C11-3D82AEFBA4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3866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6E5AB-5B4C-1D1B-730F-5875CCF7B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E6054F1-F0B0-BFB1-548A-8F30D94700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91BAD7C-1CB5-1078-1DC5-D8983BEAE3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335AAF9-69EB-5F8D-02B9-50526A0D7A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2574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1DB1C-D92D-480A-7721-6748D86F8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37D3686-F2DA-697F-840D-06680791F0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58B915A-1537-E675-B633-B166265E72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9C9DDBC-EDF6-DD6B-1DAF-1DC875E710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9029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2F759C-F95B-16F9-C904-D2FD666A4A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F4205AB-80D0-F1F5-6F48-5D02E2C36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21F148-E9D1-3DC7-1193-5AAD20FE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07/10/2025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8FE50C-8AA4-0415-BDED-B3EA58765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4449EB6-BBEC-E37C-B33D-AE4EBD9F5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0167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825248-E10F-A42D-21FC-B8CECD49E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8320F2E-FC46-3515-D7F6-D9C74F976D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7E3AD2-8EA1-8D8B-3BFF-F4B9B281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07/10/2025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22C824-A77D-40F1-D499-67CE0B718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C705D9-D396-D0F5-726D-A8232D2E8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1199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B95E8BA-C8A5-664C-92BA-DAF62E8BD1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9632587-74CE-41F9-1A37-7810C2533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CB0B5C-0C0D-32AB-85A7-47DD37453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07/10/2025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847984-734A-31B5-0751-92743E26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BADDFB-1F05-B1C2-CC19-68F3DEFBF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00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39B8BC-A246-EC73-E460-2D8590815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061C14-7E87-C3D7-2A66-22E38E363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4FBA9A-C242-13B0-3958-96933E598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07/10/2025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0A395B-04FB-7B96-B771-9AD52EED4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C29D25-EA00-F335-E2B5-8DEA9ADE3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273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3A746E-FADD-CB7D-2681-7DCA55CF4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425BEF9-AE07-01AB-2D19-54F163C4C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DF9C6A-EE7C-BD33-77D1-ADDD80B93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07/10/2025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11BE8E-E6FD-BFD6-836C-0E7205E6A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724476-BC54-9FF3-6F5E-958D6E328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358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894CCE-503A-E325-805C-E14A29D7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70EC7F-0547-DECD-2D49-D52F68546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12F57AD-0F92-D576-201C-72D6AD7E53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6DFA3A7-6FE2-B607-C5DE-75ABAFFA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07/10/2025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373F64B-F7D7-E4E3-B983-26FC92C8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480D616-5F86-AA6B-8EED-07F8E0A0B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5790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AE0FD8-056E-9305-6B44-182B34A75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F1120F9-48FF-C4FF-6042-7F5EF8D41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8AE0ADE-6FD2-61A8-8120-CB88174DCD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024ECD5-DD68-2750-0171-36B1E7F9C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6E0B477-4B37-E46C-64AB-77582F172C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EB1570B-54F8-FBCC-BEFD-17B387590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07/10/2025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A12CD39-2B6E-5EBD-3A72-344DDF1FA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9F32959-7DD2-8154-B75A-5C048511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9716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4EA267-7E99-0176-3E2D-633F842E2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AA6E4F5-DC47-D359-9B5E-D5F7CC5D7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07/10/2025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25D28D1-295D-964A-2620-C4BC5BC10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3151BD7-78B9-6050-1D78-98C051CA9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6674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73CA9CC-FCF4-D738-8795-87B1F9169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07/10/2025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CB36B22-AC7E-D03D-E4B6-DA1EEC8E2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EB6D414-ABC7-34DB-0A83-0BD40705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7352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360C47-A3EB-BBAA-CC2D-E91707C52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1B970F-FF82-E634-A057-FFE7EAB4E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E3B8992-85F3-2346-5BE8-6DF19C6ABA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0B981A8-4AF1-CBFE-E067-B623192A3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07/10/2025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42C7AA6-DDCC-178D-CF3F-19C0EE61E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6D2622B-1ADC-6134-251B-B0DC0A50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8399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E6331B-9785-1F34-FB82-5EBC86CF4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56ADDF4-1E66-3E69-49F4-882A23EF4F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9403086-719D-3A56-1B49-62D725C7DE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A792125-EDD6-C389-D9E8-471437B48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07/10/2025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6F727AC-389F-AAB6-A265-C068BC82F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1951A73-A3E4-FFAF-E276-70E10D50E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3115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04961E3-8DFD-0791-82F7-364F7C35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1E41EA5-CB6F-651C-A31D-8C30C4098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2E0026-C77A-27EE-9F2E-41C16D21EA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F5C269-EA6C-4496-AE55-2325F3DA306F}" type="datetimeFigureOut">
              <a:rPr lang="it-IT" smtClean="0"/>
              <a:t>07/10/2025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D11E4E-6B1F-1AEF-711E-7C9E19D85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B29395-84E1-63DF-C46C-F13A131BAF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71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3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180D1-3377-12FF-05BA-0EBF71DCE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BF017A0E-73D8-0C46-C3F8-CC9661F05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53A014D-8F66-96EA-1B19-CC0ECCE96E79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Bierstadt" panose="020B0004020202020204" pitchFamily="34" charset="0"/>
              </a:rPr>
              <a:t>Spazio di ricerca vs spazio delle soluzioni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30CD3F3-81E5-5472-B45D-1616A8286825}"/>
              </a:ext>
            </a:extLst>
          </p:cNvPr>
          <p:cNvSpPr txBox="1"/>
          <p:nvPr/>
        </p:nvSpPr>
        <p:spPr>
          <a:xfrm>
            <a:off x="1487214" y="1099166"/>
            <a:ext cx="3584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Search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Space (spazio di ricerca)</a:t>
            </a:r>
          </a:p>
          <a:p>
            <a:pPr algn="ctr"/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tutte le configurazioni possibili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B51E219-434A-EC40-F833-A95DD98C1A53}"/>
              </a:ext>
            </a:extLst>
          </p:cNvPr>
          <p:cNvSpPr txBox="1"/>
          <p:nvPr/>
        </p:nvSpPr>
        <p:spPr>
          <a:xfrm>
            <a:off x="7031420" y="1319838"/>
            <a:ext cx="41726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Solution Space (spazio delle soluzioni)</a:t>
            </a:r>
          </a:p>
          <a:p>
            <a:pPr algn="ctr"/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solo quelle configurazioni che rispettano i </a:t>
            </a:r>
            <a:r>
              <a:rPr lang="it-IT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vincoli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67CB64AF-9117-7EEA-E0E2-8664D1FBC897}"/>
              </a:ext>
            </a:extLst>
          </p:cNvPr>
          <p:cNvSpPr/>
          <p:nvPr/>
        </p:nvSpPr>
        <p:spPr>
          <a:xfrm>
            <a:off x="3279228" y="2385848"/>
            <a:ext cx="4361793" cy="40780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D8BFB170-CDEF-4F14-B89E-55DCE0152F7C}"/>
              </a:ext>
            </a:extLst>
          </p:cNvPr>
          <p:cNvSpPr/>
          <p:nvPr/>
        </p:nvSpPr>
        <p:spPr>
          <a:xfrm>
            <a:off x="4477408" y="2766849"/>
            <a:ext cx="1397876" cy="1324302"/>
          </a:xfrm>
          <a:prstGeom prst="ellipse">
            <a:avLst/>
          </a:prstGeom>
          <a:solidFill>
            <a:schemeClr val="tx2"/>
          </a:solidFill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39B0CB31-D020-F535-2D55-A13976719D03}"/>
              </a:ext>
            </a:extLst>
          </p:cNvPr>
          <p:cNvSpPr/>
          <p:nvPr/>
        </p:nvSpPr>
        <p:spPr>
          <a:xfrm>
            <a:off x="5996153" y="3649717"/>
            <a:ext cx="1397876" cy="1324301"/>
          </a:xfrm>
          <a:prstGeom prst="ellipse">
            <a:avLst/>
          </a:prstGeom>
          <a:solidFill>
            <a:schemeClr val="tx2"/>
          </a:solidFill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94D5E9AC-EAFC-2F55-D757-06556B4505C6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3279228" y="1745497"/>
            <a:ext cx="669980" cy="149168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Ovale 11">
            <a:extLst>
              <a:ext uri="{FF2B5EF4-FFF2-40B4-BE49-F238E27FC236}">
                <a16:creationId xmlns:a16="http://schemas.microsoft.com/office/drawing/2014/main" id="{C916B481-F3CF-1F63-E045-9E771080ED32}"/>
              </a:ext>
            </a:extLst>
          </p:cNvPr>
          <p:cNvSpPr/>
          <p:nvPr/>
        </p:nvSpPr>
        <p:spPr>
          <a:xfrm>
            <a:off x="3938753" y="4384607"/>
            <a:ext cx="1397876" cy="1324301"/>
          </a:xfrm>
          <a:prstGeom prst="ellipse">
            <a:avLst/>
          </a:prstGeom>
          <a:solidFill>
            <a:schemeClr val="tx2"/>
          </a:solidFill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C8AA37F5-121D-68C1-3A94-243D28B4AB20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6890551" y="2520167"/>
            <a:ext cx="2227173" cy="146325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4FFCAB04-F83E-7A20-4A64-C61C710751F6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5160581" y="2520167"/>
            <a:ext cx="3957143" cy="52174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90A1F9CE-869A-F4EA-E2FF-94639B6678B0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4532425" y="2520167"/>
            <a:ext cx="4585299" cy="210360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BD0B3E8-DD3C-B3AA-C645-150B261EB83C}"/>
              </a:ext>
            </a:extLst>
          </p:cNvPr>
          <p:cNvSpPr txBox="1"/>
          <p:nvPr/>
        </p:nvSpPr>
        <p:spPr>
          <a:xfrm>
            <a:off x="5930301" y="4074471"/>
            <a:ext cx="1550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  <a:latin typeface="Bierstadt" panose="020B0004020202020204" pitchFamily="34" charset="0"/>
              </a:rPr>
              <a:t>soluzioni ammissibili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B8B14B0-87FA-6B25-C6E3-8B7AB3FE7A2B}"/>
              </a:ext>
            </a:extLst>
          </p:cNvPr>
          <p:cNvSpPr txBox="1"/>
          <p:nvPr/>
        </p:nvSpPr>
        <p:spPr>
          <a:xfrm>
            <a:off x="4401100" y="3184590"/>
            <a:ext cx="1550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  <a:latin typeface="Bierstadt" panose="020B0004020202020204" pitchFamily="34" charset="0"/>
              </a:rPr>
              <a:t>soluzioni ammissibili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50F8E7E-B87A-7EE0-56B4-597537F602D5}"/>
              </a:ext>
            </a:extLst>
          </p:cNvPr>
          <p:cNvSpPr txBox="1"/>
          <p:nvPr/>
        </p:nvSpPr>
        <p:spPr>
          <a:xfrm>
            <a:off x="3862445" y="4766452"/>
            <a:ext cx="1550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  <a:latin typeface="Bierstadt" panose="020B0004020202020204" pitchFamily="34" charset="0"/>
              </a:rPr>
              <a:t>soluzioni ammissibili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6C01BD3-0CF0-F686-5BFE-6834A1905BFA}"/>
              </a:ext>
            </a:extLst>
          </p:cNvPr>
          <p:cNvSpPr txBox="1"/>
          <p:nvPr/>
        </p:nvSpPr>
        <p:spPr>
          <a:xfrm>
            <a:off x="5412937" y="5235674"/>
            <a:ext cx="1550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  <a:latin typeface="Bierstadt" panose="020B0004020202020204" pitchFamily="34" charset="0"/>
              </a:rPr>
              <a:t>Soluzioni NON ammissibili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1C38444-D0DE-FB9C-AEE4-525C530EAD0F}"/>
              </a:ext>
            </a:extLst>
          </p:cNvPr>
          <p:cNvSpPr txBox="1"/>
          <p:nvPr/>
        </p:nvSpPr>
        <p:spPr>
          <a:xfrm>
            <a:off x="9581709" y="3796162"/>
            <a:ext cx="22271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 vincoli separano le soluzioni possibili da quelle realmente ammissibili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B8EB5927-CD48-BF1B-332A-6379DCEC7376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7351195" y="4396327"/>
            <a:ext cx="2230514" cy="2852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454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84273-383E-63A6-49BC-96C303EE8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5">
            <a:extLst>
              <a:ext uri="{FF2B5EF4-FFF2-40B4-BE49-F238E27FC236}">
                <a16:creationId xmlns:a16="http://schemas.microsoft.com/office/drawing/2014/main" id="{3657F656-AC43-1A3C-F638-CAC75080B784}"/>
              </a:ext>
            </a:extLst>
          </p:cNvPr>
          <p:cNvSpPr/>
          <p:nvPr/>
        </p:nvSpPr>
        <p:spPr>
          <a:xfrm>
            <a:off x="419100" y="3390900"/>
            <a:ext cx="3327350" cy="179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1500"/>
              </a:lnSpc>
              <a:buNone/>
            </a:pPr>
            <a:endParaRPr lang="en-US" sz="98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66E1936-A592-A2CD-4FEB-C61C2F5FE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6076821-E1E1-D669-8C59-6DCCD8131DA3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Bierstadt" panose="020B0004020202020204" pitchFamily="34" charset="0"/>
              </a:rPr>
              <a:t>Ottimizzazione combinatoria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1">
                <a:extLst>
                  <a:ext uri="{FF2B5EF4-FFF2-40B4-BE49-F238E27FC236}">
                    <a16:creationId xmlns:a16="http://schemas.microsoft.com/office/drawing/2014/main" id="{91E365B1-2675-4DAE-83BC-D5A62293C008}"/>
                  </a:ext>
                </a:extLst>
              </p:cNvPr>
              <p:cNvSpPr/>
              <p:nvPr/>
            </p:nvSpPr>
            <p:spPr>
              <a:xfrm>
                <a:off x="510271" y="726581"/>
                <a:ext cx="6628659" cy="552458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Formalizzazione del </a:t>
                </a:r>
                <a:r>
                  <a:rPr lang="en-US" sz="16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problema</a:t>
                </a:r>
                <a:endPara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  <a:ea typeface="Arial" pitchFamily="34" charset="-122"/>
                  <a:cs typeface="Arial" pitchFamily="34" charset="-12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Un problema può essere descritto come una quadrupla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it-IT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it-IT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it-IT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it-IT" sz="1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dove: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𝐼 </a:t>
                </a:r>
                <a:r>
                  <a:rPr lang="it-IT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insieme delle istanze del problema.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𝑓(𝑥) </a:t>
                </a:r>
                <a:r>
                  <a:rPr lang="it-IT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insieme delle soluzioni fattibili per un’istanza 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it-IT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𝑚(𝑥,𝑦) </a:t>
                </a:r>
                <a:r>
                  <a:rPr lang="en-US" sz="1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misura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(</a:t>
                </a:r>
                <a:r>
                  <a:rPr lang="en-US" sz="1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costo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o </a:t>
                </a:r>
                <a:r>
                  <a:rPr lang="en-US" sz="1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valore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) di </a:t>
                </a:r>
                <a:r>
                  <a:rPr lang="en-US" sz="1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una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</a:t>
                </a:r>
                <a:r>
                  <a:rPr lang="en-US" sz="1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soluzione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</a:t>
                </a:r>
                <a:r>
                  <a:rPr lang="en-US" sz="1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fattibile</a:t>
                </a:r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𝑔 è la </a:t>
                </a:r>
                <a:r>
                  <a:rPr lang="en-US" sz="1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funzione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</a:t>
                </a:r>
                <a:r>
                  <a:rPr lang="en-US" sz="1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obiettivo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→ </a:t>
                </a:r>
                <a:r>
                  <a:rPr lang="en-US" sz="1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minimizzare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o </a:t>
                </a:r>
                <a:r>
                  <a:rPr lang="en-US" sz="1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massimizzare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Obiettivo: trovare per una data istanza x, una soluzione y* tale che: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lang="it-IT" sz="16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it-IT" sz="16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6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it-IT" sz="16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e>
                    </m:d>
                    <m:r>
                      <a:rPr lang="it-IT" sz="1600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it-IT" sz="16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it-IT" sz="16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it-IT" sz="1600" b="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it-IT" sz="16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it-IT" sz="16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it-IT" sz="16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it-IT" sz="16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sz="16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it-IT" sz="16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lim>
                        </m:limLow>
                      </m:fName>
                      <m:e>
                        <m:r>
                          <a:rPr lang="it-IT" sz="16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it-IT" sz="16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6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it-IT" sz="16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6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it-IT" sz="16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lang="it-IT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it-IT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it-IT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e>
                    </m:d>
                    <m:r>
                      <a:rPr lang="it-IT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it-IT" sz="16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it-IT" sz="16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it-IT" sz="160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it-IT" sz="1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it-IT" sz="1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it-IT" sz="1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it-IT" sz="1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sz="1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it-IT" sz="1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lim>
                        </m:limLow>
                      </m:fName>
                      <m:e>
                        <m:r>
                          <a:rPr lang="it-IT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it-IT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it-IT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it-IT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  <a:p>
                <a:pPr lvl="1"/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Soluzioni</a:t>
                </a:r>
                <a:endPara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  <a:ea typeface="Arial" pitchFamily="34" charset="-122"/>
                  <a:cs typeface="Arial" pitchFamily="34" charset="-12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Ogni soluzione 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it-IT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è un </a:t>
                </a:r>
                <a:r>
                  <a:rPr lang="it-IT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vettore di variabili 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it-IT" sz="160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it-IT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it-IT" sz="1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it-IT" sz="1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6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it-IT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it-IT" sz="1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</m:t>
                    </m:r>
                    <m:r>
                      <a:rPr lang="it-IT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pi</m:t>
                    </m:r>
                    <m:r>
                      <a:rPr lang="it-IT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ù </m:t>
                    </m:r>
                    <m:r>
                      <m:rPr>
                        <m:sty m:val="p"/>
                      </m:rPr>
                      <a:rPr lang="it-IT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in</m:t>
                    </m:r>
                    <m:r>
                      <a:rPr lang="it-IT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generale</m:t>
                    </m:r>
                    <m:r>
                      <a:rPr lang="it-IT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1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it-IT" sz="1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it-IT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ℤ</m:t>
                        </m:r>
                      </m:e>
                      <m:sup>
                        <m:r>
                          <a:rPr lang="it-IT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  <a:ea typeface="Arial" pitchFamily="34" charset="-122"/>
                  <a:cs typeface="Arial" pitchFamily="34" charset="-12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  <a:ea typeface="Arial" pitchFamily="34" charset="-122"/>
                  <a:cs typeface="Arial" pitchFamily="34" charset="-12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Caratteristiche</a:t>
                </a:r>
                <a:endPara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  <a:cs typeface="Arial" pitchFamily="34" charset="-12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Le variabili possono assumere valori in un insieme finito o discreto.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Lo spazio delle soluzioni cresce in modo combinatorio (spesso esplosivo).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Problemi tipici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Traveling Salesman Problem (TSP)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Knapsack Problem (</a:t>
                </a:r>
                <a:r>
                  <a:rPr lang="en-US" sz="1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problema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</a:t>
                </a:r>
                <a:r>
                  <a:rPr lang="en-US" sz="1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dello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</a:t>
                </a:r>
                <a:r>
                  <a:rPr lang="en-US" sz="1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zaino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0" name="Text 1">
                <a:extLst>
                  <a:ext uri="{FF2B5EF4-FFF2-40B4-BE49-F238E27FC236}">
                    <a16:creationId xmlns:a16="http://schemas.microsoft.com/office/drawing/2014/main" id="{91E365B1-2675-4DAE-83BC-D5A62293C0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71" y="726581"/>
                <a:ext cx="6628659" cy="5524589"/>
              </a:xfrm>
              <a:prstGeom prst="rect">
                <a:avLst/>
              </a:prstGeom>
              <a:blipFill>
                <a:blip r:embed="rId4"/>
                <a:stretch>
                  <a:fillRect l="-1748" t="-1104" r="-1380" b="-1435"/>
                </a:stretch>
              </a:blipFill>
              <a:ln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magine 11">
            <a:extLst>
              <a:ext uri="{FF2B5EF4-FFF2-40B4-BE49-F238E27FC236}">
                <a16:creationId xmlns:a16="http://schemas.microsoft.com/office/drawing/2014/main" id="{5D4F5732-B8D8-E6A5-9821-B3093333C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7605" y="4832528"/>
            <a:ext cx="2207569" cy="1873708"/>
          </a:xfrm>
          <a:prstGeom prst="rect">
            <a:avLst/>
          </a:prstGeom>
        </p:spPr>
      </p:pic>
      <p:pic>
        <p:nvPicPr>
          <p:cNvPr id="12292" name="Picture 4" descr="Knapsack problem - Wikipedia">
            <a:extLst>
              <a:ext uri="{FF2B5EF4-FFF2-40B4-BE49-F238E27FC236}">
                <a16:creationId xmlns:a16="http://schemas.microsoft.com/office/drawing/2014/main" id="{530F4826-B473-E84E-8A96-1E15504FD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452" y="3737580"/>
            <a:ext cx="238125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635C729-6B7B-6AF9-B482-5A946CB28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545" y="160311"/>
            <a:ext cx="2878493" cy="340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033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A1AEA-101F-E916-3367-A764AA39A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A811ECDD-68F4-58D3-AFC6-CAD27C56AA17}"/>
              </a:ext>
            </a:extLst>
          </p:cNvPr>
          <p:cNvSpPr txBox="1"/>
          <p:nvPr/>
        </p:nvSpPr>
        <p:spPr>
          <a:xfrm>
            <a:off x="818971" y="882350"/>
            <a:ext cx="109952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Il problema del commesso viaggiatore (TSP) è un problema matematico di ottimizzazione in cui si cerca il percorso più breve che un venditore possa percorrere, visitando ogni città di un insieme specificato esattamente una volta e tornando alla città di partenza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2A73D63-4C69-5593-24AA-B8D0D45BF052}"/>
                  </a:ext>
                </a:extLst>
              </p:cNvPr>
              <p:cNvSpPr txBox="1"/>
              <p:nvPr/>
            </p:nvSpPr>
            <p:spPr>
              <a:xfrm>
                <a:off x="818971" y="2180593"/>
                <a:ext cx="5625896" cy="34519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Formalizzazione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Istanza: insieme di 𝑛 città e matrice delle distanze 𝑑(𝑖,𝑗).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Soluzioni fattibili: permutazioni delle città.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Funzione obiettivo: lunghezza totale del tour.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min</m:t>
                    </m:r>
                    <m:nary>
                      <m:naryPr>
                        <m:chr m:val="∑"/>
                        <m:ctrlPr>
                          <a:rPr lang="it-IT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it-IT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it-IT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it-IT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it-IT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ctrlPr>
                              <a:rPr lang="it-IT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d>
                              <m:dPr>
                                <m:ctrlPr>
                                  <a:rPr lang="it-IT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  <m:r>
                              <a:rPr lang="it-IT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it-IT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d>
                              <m:dPr>
                                <m:ctrlPr>
                                  <a:rPr lang="it-IT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it-IT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</m:d>
                        <m:r>
                          <a:rPr lang="it-IT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nary>
                  </m:oMath>
                </a14:m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	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permutazione delle città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it-IT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Caratteristica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Numero di possibili tour: (𝑛−1)!/2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Applicazioni reali: logistica, </a:t>
                </a:r>
                <a:r>
                  <a:rPr lang="it-IT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routing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, pianificazione di circuiti elettronici.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2A73D63-4C69-5593-24AA-B8D0D45BF0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971" y="2180593"/>
                <a:ext cx="5625896" cy="3451971"/>
              </a:xfrm>
              <a:prstGeom prst="rect">
                <a:avLst/>
              </a:prstGeom>
              <a:blipFill>
                <a:blip r:embed="rId2"/>
                <a:stretch>
                  <a:fillRect l="-650" t="-1060" b="-19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F39D67D4-D8B1-3D32-9680-940D5F01C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248" y="4198932"/>
            <a:ext cx="4645202" cy="2322601"/>
          </a:xfrm>
          <a:prstGeom prst="round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DA8EBD5-0CBA-E875-C5C1-1D1215A8F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248" y="1882607"/>
            <a:ext cx="4946828" cy="2162471"/>
          </a:xfrm>
          <a:prstGeom prst="round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8F0E670-29C3-87C3-48A7-D5BAA49FC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0B4BEC0-C0C0-4BD0-974D-1AAF4D2DB406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tx2"/>
                </a:solidFill>
                <a:latin typeface="Bierstadt" panose="020B0004020202020204" pitchFamily="34" charset="0"/>
              </a:rPr>
              <a:t>Traveling</a:t>
            </a:r>
            <a:r>
              <a:rPr lang="it-IT" b="1" dirty="0">
                <a:solidFill>
                  <a:schemeClr val="tx2"/>
                </a:solidFill>
                <a:latin typeface="Bierstadt" panose="020B0004020202020204" pitchFamily="34" charset="0"/>
              </a:rPr>
              <a:t> Salesman </a:t>
            </a:r>
            <a:r>
              <a:rPr lang="it-IT" b="1" dirty="0" err="1">
                <a:solidFill>
                  <a:schemeClr val="tx2"/>
                </a:solidFill>
                <a:latin typeface="Bierstadt" panose="020B0004020202020204" pitchFamily="34" charset="0"/>
              </a:rPr>
              <a:t>Problem</a:t>
            </a:r>
            <a:r>
              <a:rPr lang="it-IT" b="1" dirty="0">
                <a:solidFill>
                  <a:schemeClr val="tx2"/>
                </a:solidFill>
                <a:latin typeface="Bierstadt" panose="020B0004020202020204" pitchFamily="34" charset="0"/>
              </a:rPr>
              <a:t> (TSP)</a:t>
            </a:r>
          </a:p>
        </p:txBody>
      </p:sp>
    </p:spTree>
    <p:extLst>
      <p:ext uri="{BB962C8B-B14F-4D97-AF65-F5344CB8AC3E}">
        <p14:creationId xmlns:p14="http://schemas.microsoft.com/office/powerpoint/2010/main" val="859434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103AE-E497-2C08-EBCC-34EDE996C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E53AB0F1-7DED-FAAC-6DE4-D7CC244CE6F0}"/>
                  </a:ext>
                </a:extLst>
              </p:cNvPr>
              <p:cNvSpPr txBox="1"/>
              <p:nvPr/>
            </p:nvSpPr>
            <p:spPr>
              <a:xfrm>
                <a:off x="587617" y="2364955"/>
                <a:ext cx="6344239" cy="39713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Formalizzazione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Istanza: 𝑛 oggetti con peso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e valore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it-IT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e capacità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Soluzioni fattibili: sottoinsiemi di oggetti.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Funzione obiettivo: valore totale, con vincolo di capacità.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it-IT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nary>
                          <m:naryPr>
                            <m:chr m:val="∑"/>
                            <m:ctrlPr>
                              <a:rPr lang="it-IT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it-IT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it-IT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it-IT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it-IT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it-IT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it-IT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  <m:sSub>
                          <m:sSubPr>
                            <m:ctrlPr>
                              <a:rPr lang="it-IT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func>
                  </m:oMath>
                </a14:m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 soggetto a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it-IT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it-IT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it-IT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it-IT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it-IT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it-IT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lang="it-IT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it-IT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it-IT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it-IT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it-IT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it-IT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it-IT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it-IT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it-IT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  <a:p>
                <a:pPr lvl="2"/>
                <a:endParaRPr lang="it-IT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Caratteristica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Problema combinatorio con complessità esponenziale.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Applicazioni reali: logistica, pianificazione risorse, finanza.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E53AB0F1-7DED-FAAC-6DE4-D7CC244CE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617" y="2364955"/>
                <a:ext cx="6344239" cy="3971344"/>
              </a:xfrm>
              <a:prstGeom prst="rect">
                <a:avLst/>
              </a:prstGeom>
              <a:blipFill>
                <a:blip r:embed="rId2"/>
                <a:stretch>
                  <a:fillRect l="-576" t="-922" b="-15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2C3BFBDF-23F5-2747-669E-246A3A31E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B6EF960-E33C-7A6B-6AE8-A89ECF5B6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791" y="2267961"/>
            <a:ext cx="4165332" cy="4165332"/>
          </a:xfrm>
          <a:prstGeom prst="round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02AF458-0ECB-D9DF-583C-FEB7479B1714}"/>
              </a:ext>
            </a:extLst>
          </p:cNvPr>
          <p:cNvSpPr txBox="1"/>
          <p:nvPr/>
        </p:nvSpPr>
        <p:spPr>
          <a:xfrm>
            <a:off x="587617" y="790632"/>
            <a:ext cx="106222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 problema dello zaino è un classico problema di ottimizzazione combinatoria in cui l'obiettivo è selezionare un sottoinsieme di oggetti, ciascuno con un peso e un valore specifici, per massimizzare il valore totale contenuto in uno zaino con una capacità massima di peso. L'obiettivo è scegliere gli oggetti da inserire in modo da ottenere il massimo valore possibile senza superare il limite di peso dello zaino.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321C393-7FCD-1268-6F93-1F26631C2525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tx2"/>
                </a:solidFill>
                <a:latin typeface="Bierstadt" panose="020B0004020202020204" pitchFamily="34" charset="0"/>
              </a:rPr>
              <a:t>Knapsack</a:t>
            </a:r>
            <a:r>
              <a:rPr lang="it-IT" b="1" dirty="0">
                <a:solidFill>
                  <a:schemeClr val="tx2"/>
                </a:solidFill>
                <a:latin typeface="Bierstadt" panose="020B0004020202020204" pitchFamily="34" charset="0"/>
              </a:rPr>
              <a:t> </a:t>
            </a:r>
            <a:r>
              <a:rPr lang="it-IT" b="1" dirty="0" err="1">
                <a:solidFill>
                  <a:schemeClr val="tx2"/>
                </a:solidFill>
                <a:latin typeface="Bierstadt" panose="020B0004020202020204" pitchFamily="34" charset="0"/>
              </a:rPr>
              <a:t>Problem</a:t>
            </a:r>
            <a:endParaRPr lang="it-IT" b="1" dirty="0">
              <a:solidFill>
                <a:schemeClr val="tx2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069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9BB80-A085-F199-FC6E-462781685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5">
            <a:extLst>
              <a:ext uri="{FF2B5EF4-FFF2-40B4-BE49-F238E27FC236}">
                <a16:creationId xmlns:a16="http://schemas.microsoft.com/office/drawing/2014/main" id="{3B27BA91-5D4C-5A9E-E6FD-8A9A10F62452}"/>
              </a:ext>
            </a:extLst>
          </p:cNvPr>
          <p:cNvSpPr/>
          <p:nvPr/>
        </p:nvSpPr>
        <p:spPr>
          <a:xfrm>
            <a:off x="419100" y="3390900"/>
            <a:ext cx="3327350" cy="179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1500"/>
              </a:lnSpc>
              <a:buNone/>
            </a:pPr>
            <a:endParaRPr lang="en-US" sz="98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DFE5CE1-BA8B-15BF-56BE-DC309C950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2FD9FDA-DF0B-A481-CB31-77E0A53D9A37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Bierstadt" panose="020B0004020202020204" pitchFamily="34" charset="0"/>
              </a:rPr>
              <a:t>Ottimizzazione continua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1">
                <a:extLst>
                  <a:ext uri="{FF2B5EF4-FFF2-40B4-BE49-F238E27FC236}">
                    <a16:creationId xmlns:a16="http://schemas.microsoft.com/office/drawing/2014/main" id="{F0944D8B-C8B4-DFB8-06BF-E8EE60273416}"/>
                  </a:ext>
                </a:extLst>
              </p:cNvPr>
              <p:cNvSpPr/>
              <p:nvPr/>
            </p:nvSpPr>
            <p:spPr>
              <a:xfrm>
                <a:off x="565536" y="768163"/>
                <a:ext cx="7678754" cy="545110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Formalizzazione del </a:t>
                </a:r>
                <a:r>
                  <a:rPr lang="en-US" sz="1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problema</a:t>
                </a:r>
                <a:endPara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  <a:ea typeface="Arial" pitchFamily="34" charset="-122"/>
                  <a:cs typeface="Arial" pitchFamily="34" charset="-12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Un problema di ottimizzazione continua può essere scritto come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it-IT" sz="1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it-IT" sz="140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it-IT" sz="1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lim>
                        </m:limLow>
                      </m:fName>
                      <m:e>
                        <m: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soggetto a: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it-IT" sz="1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≤0</m:t>
                    </m:r>
                  </m:oMath>
                </a14:m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it-IT" sz="14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sz="14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=1,…</m:t>
                    </m:r>
                    <m:r>
                      <a:rPr lang="it-IT" sz="14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it-IT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it-IT" sz="1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it-IT" sz="14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sz="14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=1,…</m:t>
                    </m:r>
                    <m:r>
                      <a:rPr lang="it-IT" sz="14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it-IT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dove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it-IT" sz="1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: </m:t>
                    </m:r>
                    <m:sSup>
                      <m:sSupPr>
                        <m:ctrlP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it-IT" sz="1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sz="1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 è la funzione obiettivo da minimizzare sulla variabile x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it-IT" sz="1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≤0</m:t>
                    </m:r>
                  </m:oMath>
                </a14:m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sono chiamati vincoli di disuguaglianza,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it-IT" sz="1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sono chiamati vincoli di uguaglianza,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Soluzioni</a:t>
                </a:r>
                <a:endPara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  <a:ea typeface="Arial" pitchFamily="34" charset="-122"/>
                  <a:cs typeface="Arial" pitchFamily="34" charset="-12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Ogni soluzione 𝑥 è un vettore di variabili reali 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it-IT" sz="1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it-IT" sz="1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it-IT" sz="1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it-IT" sz="1400" b="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it-IT" sz="1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indica lo spazio n-dimensionale continuo.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Se si ottimizza una funzione con 3 variabili reali, una soluzione sarà un punto nello spazio tridimensionale 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Arial" pitchFamily="34" charset="-122"/>
                        <a:cs typeface="Arial" pitchFamily="34" charset="-120"/>
                      </a:rPr>
                      <m:t>(</m:t>
                    </m:r>
                    <m:sSub>
                      <m:sSubPr>
                        <m:ctrlPr>
                          <a:rPr lang="it-IT" sz="1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-12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-120"/>
                          </a:rPr>
                          <m:t>𝑥</m:t>
                        </m:r>
                      </m:e>
                      <m:sub>
                        <m:r>
                          <a:rPr lang="it-IT" sz="1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-120"/>
                          </a:rPr>
                          <m:t>1</m:t>
                        </m:r>
                      </m:sub>
                    </m:sSub>
                    <m:r>
                      <a:rPr lang="it-IT" sz="1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Arial" pitchFamily="34" charset="-120"/>
                      </a:rPr>
                      <m:t>,</m:t>
                    </m:r>
                    <m:sSub>
                      <m:sSubPr>
                        <m:ctrlP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-120"/>
                          </a:rPr>
                        </m:ctrlPr>
                      </m:sSubPr>
                      <m:e>
                        <m: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-120"/>
                          </a:rPr>
                          <m:t>𝑥</m:t>
                        </m:r>
                      </m:e>
                      <m:sub>
                        <m:r>
                          <a:rPr lang="it-IT" sz="1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-120"/>
                          </a:rPr>
                          <m:t>2</m:t>
                        </m:r>
                      </m:sub>
                    </m:sSub>
                    <m:r>
                      <a:rPr lang="it-IT" sz="1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Arial" pitchFamily="34" charset="-120"/>
                      </a:rPr>
                      <m:t>,</m:t>
                    </m:r>
                    <m:sSub>
                      <m:sSubPr>
                        <m:ctrlP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-120"/>
                          </a:rPr>
                        </m:ctrlPr>
                      </m:sSubPr>
                      <m:e>
                        <m:r>
                          <a:rPr lang="it-I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-120"/>
                          </a:rPr>
                          <m:t>𝑥</m:t>
                        </m:r>
                      </m:e>
                      <m:sub>
                        <m:r>
                          <a:rPr lang="it-IT" sz="1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-120"/>
                          </a:rPr>
                          <m:t>3</m:t>
                        </m:r>
                      </m:sub>
                    </m:sSub>
                    <m:r>
                      <a:rPr lang="it-IT" sz="1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Arial" pitchFamily="34" charset="-122"/>
                        <a:cs typeface="Arial" pitchFamily="34" charset="-120"/>
                      </a:rPr>
                      <m:t>)</m:t>
                    </m:r>
                  </m:oMath>
                </a14:m>
                <a:endParaRPr lang="it-IT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  <a:ea typeface="Arial" pitchFamily="34" charset="-122"/>
                  <a:cs typeface="Arial" pitchFamily="34" charset="-12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  <a:ea typeface="Arial" pitchFamily="34" charset="-122"/>
                  <a:cs typeface="Arial" pitchFamily="34" charset="-12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Caratteristiche</a:t>
                </a:r>
                <a:endPara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  <a:cs typeface="Arial" pitchFamily="34" charset="-12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Le variabili assumono valori reali in intervalli continui.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Lo spazio delle soluzioni è infinito (ogni variabile può assumere infiniti valori).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I problemi continui possono essere molto multidimensionali, quindi difficili da esplorare con metodi classici.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Spesso presentano molti minimi locali, che complicano la ricerca dell’ottimo globale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Problemi tipici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Minimizzazione di funzioni matematiche (Sphere, </a:t>
                </a:r>
                <a:r>
                  <a:rPr lang="it-IT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Rastrigin</a:t>
                </a: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, </a:t>
                </a:r>
                <a:r>
                  <a:rPr lang="it-IT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Rosenbrock</a:t>
                </a:r>
                <a:r>
                  <a:rPr lang="it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" name="Text 1">
                <a:extLst>
                  <a:ext uri="{FF2B5EF4-FFF2-40B4-BE49-F238E27FC236}">
                    <a16:creationId xmlns:a16="http://schemas.microsoft.com/office/drawing/2014/main" id="{F0944D8B-C8B4-DFB8-06BF-E8EE602734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36" y="768163"/>
                <a:ext cx="7678754" cy="5451108"/>
              </a:xfrm>
              <a:prstGeom prst="rect">
                <a:avLst/>
              </a:prstGeom>
              <a:blipFill>
                <a:blip r:embed="rId4"/>
                <a:stretch>
                  <a:fillRect l="-1350" t="-1007" r="-953" b="-1119"/>
                </a:stretch>
              </a:blipFill>
              <a:ln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314" name="Picture 2" descr="Rastrigin function - Wikipedia">
            <a:extLst>
              <a:ext uri="{FF2B5EF4-FFF2-40B4-BE49-F238E27FC236}">
                <a16:creationId xmlns:a16="http://schemas.microsoft.com/office/drawing/2014/main" id="{6593AA45-6235-1A15-D4FD-911C9E1EE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2793" r="6838" b="7140"/>
          <a:stretch>
            <a:fillRect/>
          </a:stretch>
        </p:blipFill>
        <p:spPr bwMode="auto">
          <a:xfrm>
            <a:off x="10092331" y="5390667"/>
            <a:ext cx="1888389" cy="111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9ABBB24-80E0-207D-7B82-2CCBD01868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289" y="4234465"/>
            <a:ext cx="1844655" cy="1383491"/>
          </a:xfrm>
          <a:prstGeom prst="rect">
            <a:avLst/>
          </a:prstGeom>
        </p:spPr>
      </p:pic>
      <p:pic>
        <p:nvPicPr>
          <p:cNvPr id="13316" name="Picture 4" descr="Illustration of the Sphere function. | Download Scientific Diagram">
            <a:extLst>
              <a:ext uri="{FF2B5EF4-FFF2-40B4-BE49-F238E27FC236}">
                <a16:creationId xmlns:a16="http://schemas.microsoft.com/office/drawing/2014/main" id="{C903B3CC-3B99-5290-9B82-5D7B9B816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065" y="3390900"/>
            <a:ext cx="1844655" cy="136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ADB1027-CFDD-4BB4-1BCC-D29C9BA88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094" y="192635"/>
            <a:ext cx="2600137" cy="307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132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0EBAE-256A-F4BD-B977-1AB8234B7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8F9979-3DAB-EF0B-8A27-1AC3C2B5FF98}"/>
              </a:ext>
            </a:extLst>
          </p:cNvPr>
          <p:cNvSpPr txBox="1"/>
          <p:nvPr/>
        </p:nvSpPr>
        <p:spPr>
          <a:xfrm>
            <a:off x="818971" y="336467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Bierstadt" panose="020B0004020202020204" pitchFamily="34" charset="0"/>
              </a:rPr>
              <a:t>Funzioni matematiche di benchmark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35B4490-23F0-3EE4-04C7-0F159887FECB}"/>
                  </a:ext>
                </a:extLst>
              </p:cNvPr>
              <p:cNvSpPr txBox="1"/>
              <p:nvPr/>
            </p:nvSpPr>
            <p:spPr>
              <a:xfrm>
                <a:off x="726022" y="889222"/>
                <a:ext cx="6005517" cy="56323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Ottimizzazione della forma e della resistenza di una struttura (trave, ponte, edificio).</a:t>
                </a:r>
              </a:p>
              <a:p>
                <a:endParaRPr lang="it-IT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Formalizzazione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Istanza: materiali disponibili, vincoli strutturali, forze applicate.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Soluzioni fattibili: configurazioni geometriche e parametri della struttura.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Funzione obiettivo: minimizzare il peso o il costo dei materiali, garantendo resistenza.</a:t>
                </a:r>
              </a:p>
              <a:p>
                <a:pPr lvl="1"/>
                <a:endParaRPr lang="it-IT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Esempio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minimizzazione del volume di una trave soggetta a vincoli di tensione: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it-IT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it-IT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it-IT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it-IT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it-IT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ℝ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it-IT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it-IT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it-IT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  soggetto a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it-IT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it-IT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)≤</m:t>
                    </m:r>
                    <m:sSub>
                      <m:sSubPr>
                        <m:ctrlPr>
                          <a:rPr lang="it-IT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 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dove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it-IT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it-IT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è il volume e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it-IT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it-IT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lo sforzo massimo.</a:t>
                </a:r>
              </a:p>
              <a:p>
                <a:pPr lvl="2"/>
                <a:endParaRPr lang="it-IT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Applicazioni reali: design di ponti, grattacieli, telai di veicoli.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35B4490-23F0-3EE4-04C7-0F159887FE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022" y="889222"/>
                <a:ext cx="6005517" cy="5632311"/>
              </a:xfrm>
              <a:prstGeom prst="rect">
                <a:avLst/>
              </a:prstGeom>
              <a:blipFill>
                <a:blip r:embed="rId2"/>
                <a:stretch>
                  <a:fillRect l="-609" t="-649" b="-7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41961662-635F-849F-BDC9-B9D2624CB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E622070-4A70-525F-8383-588791CB5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748" y="534850"/>
            <a:ext cx="4235494" cy="2211869"/>
          </a:xfrm>
          <a:prstGeom prst="round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1A99C79-44A4-F85B-3C83-3ED37DEDA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3179" y="3429000"/>
            <a:ext cx="4406632" cy="247589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2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B2510-C895-5C04-0673-62560616C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BBA4E874-AA45-6743-51D6-9ED62320ECBC}"/>
              </a:ext>
            </a:extLst>
          </p:cNvPr>
          <p:cNvSpPr/>
          <p:nvPr/>
        </p:nvSpPr>
        <p:spPr>
          <a:xfrm>
            <a:off x="618935" y="1108123"/>
            <a:ext cx="4382724" cy="51706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  <a:ea typeface="Arial" pitchFamily="34" charset="-122"/>
                <a:cs typeface="Arial" pitchFamily="34" charset="-120"/>
              </a:rPr>
              <a:t>I problemi di ottimizzazione non hanno tutti lo stesso livello di difficoltà.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  <a:ea typeface="Arial" pitchFamily="34" charset="-122"/>
                <a:cs typeface="Arial" pitchFamily="34" charset="-120"/>
              </a:rPr>
              <a:t>Alcuni problemi possono essere risolti rapidamente con algoritmi efficienti.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  <a:ea typeface="Arial" pitchFamily="34" charset="-122"/>
                <a:cs typeface="Arial" pitchFamily="34" charset="-120"/>
              </a:rPr>
              <a:t>Altri problemi richiedono tempi di calcolo che crescono in modo esplosivo con la dimensione del problema.</a:t>
            </a:r>
          </a:p>
        </p:txBody>
      </p:sp>
      <p:sp>
        <p:nvSpPr>
          <p:cNvPr id="18" name="Text 5">
            <a:extLst>
              <a:ext uri="{FF2B5EF4-FFF2-40B4-BE49-F238E27FC236}">
                <a16:creationId xmlns:a16="http://schemas.microsoft.com/office/drawing/2014/main" id="{BD2EF116-D3E2-A67D-6F42-20C98F2DEBE2}"/>
              </a:ext>
            </a:extLst>
          </p:cNvPr>
          <p:cNvSpPr/>
          <p:nvPr/>
        </p:nvSpPr>
        <p:spPr>
          <a:xfrm>
            <a:off x="419100" y="3390900"/>
            <a:ext cx="3327350" cy="179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1500"/>
              </a:lnSpc>
              <a:buNone/>
            </a:pPr>
            <a:endParaRPr lang="en-US" sz="98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C9D4F0D-54F6-5DDF-A4A8-10A83148A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90FE24-B76E-B8DC-9E09-802EFD55383A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Bierstadt" panose="020B0004020202020204" pitchFamily="34" charset="0"/>
              </a:rPr>
              <a:t>Non tutti i problemi hanno la stessa difficoltà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58EED89-84AB-BD88-80F5-5C904615B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339" y="1108123"/>
            <a:ext cx="6167561" cy="346925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67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3AFDF-E1F4-09E7-7FD2-A4B5E5E43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9F33E06D-E772-1B06-ACE1-BE64FACD42E4}"/>
              </a:ext>
            </a:extLst>
          </p:cNvPr>
          <p:cNvSpPr/>
          <p:nvPr/>
        </p:nvSpPr>
        <p:spPr>
          <a:xfrm>
            <a:off x="611052" y="1353996"/>
            <a:ext cx="5565201" cy="443198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333333"/>
                </a:solidFill>
                <a:latin typeface="Bierstadt" panose="020B0004020202020204" pitchFamily="34" charset="0"/>
                <a:ea typeface="Arial" pitchFamily="34" charset="-122"/>
                <a:cs typeface="Arial" pitchFamily="34" charset="-120"/>
              </a:rPr>
              <a:t>Per confrontare in modo oggettivo i problemi di ottimizzazione è necessario introdurre un criterio che misuri la difficoltà di risoluzione: </a:t>
            </a:r>
            <a:r>
              <a:rPr lang="it-IT" sz="3600" b="1" dirty="0">
                <a:solidFill>
                  <a:srgbClr val="333333"/>
                </a:solidFill>
                <a:latin typeface="Bierstadt" panose="020B0004020202020204" pitchFamily="34" charset="0"/>
                <a:ea typeface="Arial" pitchFamily="34" charset="-122"/>
                <a:cs typeface="Arial" pitchFamily="34" charset="-120"/>
              </a:rPr>
              <a:t>la complessità computazionale.</a:t>
            </a:r>
            <a:endParaRPr lang="en-US" sz="3600" b="1" dirty="0">
              <a:latin typeface="Bierstadt" panose="020B0004020202020204" pitchFamily="34" charset="0"/>
            </a:endParaRPr>
          </a:p>
        </p:txBody>
      </p:sp>
      <p:sp>
        <p:nvSpPr>
          <p:cNvPr id="18" name="Text 5">
            <a:extLst>
              <a:ext uri="{FF2B5EF4-FFF2-40B4-BE49-F238E27FC236}">
                <a16:creationId xmlns:a16="http://schemas.microsoft.com/office/drawing/2014/main" id="{D103118E-1859-D1F6-01BA-4A60A91D8102}"/>
              </a:ext>
            </a:extLst>
          </p:cNvPr>
          <p:cNvSpPr/>
          <p:nvPr/>
        </p:nvSpPr>
        <p:spPr>
          <a:xfrm>
            <a:off x="419100" y="3390900"/>
            <a:ext cx="3327350" cy="179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1500"/>
              </a:lnSpc>
              <a:buNone/>
            </a:pPr>
            <a:endParaRPr lang="en-US" sz="98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4CA7689-31ED-8FD4-9DF8-4D89CD544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63E061E-11E5-A452-B141-D29F2BDBB263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Bierstadt" panose="020B0004020202020204" pitchFamily="34" charset="0"/>
              </a:rPr>
              <a:t>Non tutti i problemi hanno la stessa difficoltà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A9BB762-804E-3013-7A44-028DC3CBA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150" y="1141113"/>
            <a:ext cx="485775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18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F49CA-5612-BD5C-4F5F-9BCFE1E37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C4FB83DB-5B7B-E786-55CD-D576203C1BB2}"/>
              </a:ext>
            </a:extLst>
          </p:cNvPr>
          <p:cNvSpPr/>
          <p:nvPr/>
        </p:nvSpPr>
        <p:spPr>
          <a:xfrm>
            <a:off x="637450" y="949948"/>
            <a:ext cx="5299202" cy="553997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  <a:ea typeface="Arial" pitchFamily="34" charset="-122"/>
                <a:cs typeface="Arial" pitchFamily="34" charset="-120"/>
              </a:rPr>
              <a:t>La complessità computazionale misura il tempo e le risorse necessarie per risolvere un problema.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  <a:ea typeface="Arial" pitchFamily="34" charset="-122"/>
                <a:cs typeface="Arial" pitchFamily="34" charset="-120"/>
              </a:rPr>
              <a:t>Indica quanto cresce il tempo di calcolo al crescere della dimensione del problema (numero di variabili, città, oggetti, ecc.).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In pratica ci dice quanto “paga” un algoritmo quando aumenta la dimensione del problema.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Un algoritmo lineare cresce in modo regolare: se si raddoppiano i dati, raddoppia il tempo.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In un algoritmo esponenziale, se si raddoppiano i dati, il tempo esplode: diventa 4, 8 o 16 volte maggiore.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E’ questo che separa i problemi “facili” da quelli “difficili” in ottimizzazione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  <a:ea typeface="Arial" pitchFamily="34" charset="-122"/>
              <a:cs typeface="Arial" pitchFamily="34" charset="-120"/>
            </a:endParaRPr>
          </a:p>
        </p:txBody>
      </p:sp>
      <p:sp>
        <p:nvSpPr>
          <p:cNvPr id="18" name="Text 5">
            <a:extLst>
              <a:ext uri="{FF2B5EF4-FFF2-40B4-BE49-F238E27FC236}">
                <a16:creationId xmlns:a16="http://schemas.microsoft.com/office/drawing/2014/main" id="{E5DAD4BB-C8E0-9257-860E-9C360241BDA6}"/>
              </a:ext>
            </a:extLst>
          </p:cNvPr>
          <p:cNvSpPr/>
          <p:nvPr/>
        </p:nvSpPr>
        <p:spPr>
          <a:xfrm>
            <a:off x="419100" y="3390900"/>
            <a:ext cx="3327350" cy="179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1500"/>
              </a:lnSpc>
              <a:buNone/>
            </a:pPr>
            <a:endParaRPr lang="en-US" sz="98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E9DE876-A928-A617-B208-0D7034EF6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BF665C5-997D-A5EF-12FE-5E69F4270AA9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Bierstadt" panose="020B0004020202020204" pitchFamily="34" charset="0"/>
              </a:rPr>
              <a:t>Cos’è la complessità di un problema?</a:t>
            </a:r>
          </a:p>
        </p:txBody>
      </p:sp>
      <p:pic>
        <p:nvPicPr>
          <p:cNvPr id="6" name="Picture 3" descr="Làm thế nào để tìm độ phức tạp thời gian của một thuật toán? | Blog Adrian  Mejia">
            <a:extLst>
              <a:ext uri="{FF2B5EF4-FFF2-40B4-BE49-F238E27FC236}">
                <a16:creationId xmlns:a16="http://schemas.microsoft.com/office/drawing/2014/main" id="{3405851C-9327-BFC2-3D51-709FB231C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305" y="1071701"/>
            <a:ext cx="4989077" cy="526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03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80938-442C-0E80-08DE-742649557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3">
                <a:extLst>
                  <a:ext uri="{FF2B5EF4-FFF2-40B4-BE49-F238E27FC236}">
                    <a16:creationId xmlns:a16="http://schemas.microsoft.com/office/drawing/2014/main" id="{781CA579-BB4C-427C-5579-F045D9B19CDE}"/>
                  </a:ext>
                </a:extLst>
              </p:cNvPr>
              <p:cNvSpPr/>
              <p:nvPr/>
            </p:nvSpPr>
            <p:spPr>
              <a:xfrm>
                <a:off x="549261" y="1125953"/>
                <a:ext cx="5438583" cy="4985980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Si conta 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quante operazioni elementari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un algoritmo deve eseguire in funzione della dimensione dell’input (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Si esprime la crescita con la notazione «O Grande»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ar-A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</m:d>
                  </m:oMath>
                </a14:m>
                <a:r>
                  <a:rPr lang="ar-A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che 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descrive </a:t>
                </a:r>
                <a:r>
                  <a:rPr lang="it-IT" b="1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l’ordine di crescita del tempo di calcolo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 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di un algoritmo rispetto alla dimensione n.</a:t>
                </a:r>
              </a:p>
              <a:p>
                <a:endParaRPr lang="it-IT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  <a:ea typeface="Arial" pitchFamily="34" charset="-122"/>
                  <a:cs typeface="Arial" pitchFamily="34" charset="-12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Esistono diversi 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ordini di crescita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del tempo di calcolo,</a:t>
                </a:r>
                <a:b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che definiscono le 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classi di complessità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dei problemi e degli algoritmi:</a:t>
                </a:r>
                <a:endParaRPr lang="it-IT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  <a:ea typeface="Arial" pitchFamily="34" charset="-122"/>
                  <a:cs typeface="Arial" pitchFamily="34" charset="-12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O(1): tempo costante.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O(</a:t>
                </a:r>
                <a:r>
                  <a:rPr lang="it-IT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logn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): logaritmico.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O(n): lineare.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O(</a:t>
                </a:r>
                <a:r>
                  <a:rPr lang="it-IT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nlogn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): quasi lineare.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O(n</a:t>
                </a:r>
                <a:r>
                  <a:rPr lang="it-IT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2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), O(n</a:t>
                </a:r>
                <a:r>
                  <a:rPr lang="it-IT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3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), polinomiali più pesanti.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O(2</a:t>
                </a:r>
                <a:r>
                  <a:rPr lang="it-IT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n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  <a:ea typeface="Arial" pitchFamily="34" charset="-122"/>
                    <a:cs typeface="Arial" pitchFamily="34" charset="-120"/>
                  </a:rPr>
                  <a:t>), O(n!): crescita esponenziale/fattoriale → impraticabili.</a:t>
                </a:r>
              </a:p>
            </p:txBody>
          </p:sp>
        </mc:Choice>
        <mc:Fallback xmlns="">
          <p:sp>
            <p:nvSpPr>
              <p:cNvPr id="13" name="Text 3">
                <a:extLst>
                  <a:ext uri="{FF2B5EF4-FFF2-40B4-BE49-F238E27FC236}">
                    <a16:creationId xmlns:a16="http://schemas.microsoft.com/office/drawing/2014/main" id="{781CA579-BB4C-427C-5579-F045D9B19C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261" y="1125953"/>
                <a:ext cx="5438583" cy="4985980"/>
              </a:xfrm>
              <a:prstGeom prst="rect">
                <a:avLst/>
              </a:prstGeom>
              <a:blipFill>
                <a:blip r:embed="rId3"/>
                <a:stretch>
                  <a:fillRect l="-2354" t="-1467" r="-2915" b="-1834"/>
                </a:stretch>
              </a:blipFill>
              <a:ln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5">
            <a:extLst>
              <a:ext uri="{FF2B5EF4-FFF2-40B4-BE49-F238E27FC236}">
                <a16:creationId xmlns:a16="http://schemas.microsoft.com/office/drawing/2014/main" id="{ED3217EB-098A-33CA-A27B-97E051DE2E44}"/>
              </a:ext>
            </a:extLst>
          </p:cNvPr>
          <p:cNvSpPr/>
          <p:nvPr/>
        </p:nvSpPr>
        <p:spPr>
          <a:xfrm>
            <a:off x="419100" y="3390900"/>
            <a:ext cx="3327350" cy="179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1500"/>
              </a:lnSpc>
              <a:buNone/>
            </a:pPr>
            <a:endParaRPr lang="en-US" sz="98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204E2E7-7000-A933-B146-63714EDAE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2E61456-4073-C7C3-BEF2-340E6B2AFA27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Bierstadt" panose="020B0004020202020204" pitchFamily="34" charset="0"/>
              </a:rPr>
              <a:t>Come si determina la complessità di un problema?</a:t>
            </a:r>
          </a:p>
        </p:txBody>
      </p:sp>
      <p:pic>
        <p:nvPicPr>
          <p:cNvPr id="5" name="Picture 3" descr="Làm thế nào để tìm độ phức tạp thời gian của một thuật toán? | Blog Adrian  Mejia">
            <a:extLst>
              <a:ext uri="{FF2B5EF4-FFF2-40B4-BE49-F238E27FC236}">
                <a16:creationId xmlns:a16="http://schemas.microsoft.com/office/drawing/2014/main" id="{3AC4B1FB-62C3-1C59-8466-59B9D9359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054" y="621616"/>
            <a:ext cx="2906946" cy="306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17 Tech Memes For All The Geeky Coders - Memebase - Funny Memes">
            <a:extLst>
              <a:ext uri="{FF2B5EF4-FFF2-40B4-BE49-F238E27FC236}">
                <a16:creationId xmlns:a16="http://schemas.microsoft.com/office/drawing/2014/main" id="{54FFE80E-F7A8-CA67-C29A-9EFE27DCD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308" y="3741810"/>
            <a:ext cx="2819636" cy="296442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616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287B8-6608-6D7A-00AA-82C34BA71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5">
            <a:extLst>
              <a:ext uri="{FF2B5EF4-FFF2-40B4-BE49-F238E27FC236}">
                <a16:creationId xmlns:a16="http://schemas.microsoft.com/office/drawing/2014/main" id="{1E2E37DD-550E-52BF-FB84-C60A95FB555D}"/>
              </a:ext>
            </a:extLst>
          </p:cNvPr>
          <p:cNvSpPr/>
          <p:nvPr/>
        </p:nvSpPr>
        <p:spPr>
          <a:xfrm>
            <a:off x="419100" y="3390900"/>
            <a:ext cx="3327350" cy="179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1500"/>
              </a:lnSpc>
              <a:buNone/>
            </a:pPr>
            <a:endParaRPr lang="en-US" sz="98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D4A0A78-E82B-E906-B4BC-60012BEA4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7139935-B2BC-F484-8A43-1B8D9E3B63DB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Bierstadt" panose="020B0004020202020204" pitchFamily="34" charset="0"/>
              </a:rPr>
              <a:t>Esempi di ordine di complessità</a:t>
            </a:r>
          </a:p>
        </p:txBody>
      </p:sp>
      <p:graphicFrame>
        <p:nvGraphicFramePr>
          <p:cNvPr id="9" name="Diagramma 8">
            <a:extLst>
              <a:ext uri="{FF2B5EF4-FFF2-40B4-BE49-F238E27FC236}">
                <a16:creationId xmlns:a16="http://schemas.microsoft.com/office/drawing/2014/main" id="{A87D1AFD-45F5-F1A2-74B5-3BD9179AC3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6001404"/>
              </p:ext>
            </p:extLst>
          </p:nvPr>
        </p:nvGraphicFramePr>
        <p:xfrm>
          <a:off x="419101" y="707923"/>
          <a:ext cx="10853584" cy="5869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72658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1F03A-89FF-25FF-BA10-BAB7E40FA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5F26E44B-8268-FDB2-F086-912D35E89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E318B0A-3ED3-8004-2605-6B59C61664ED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Bierstadt" panose="020B0004020202020204" pitchFamily="34" charset="0"/>
              </a:rPr>
              <a:t>Spazio di ricerca vs spazio delle soluzioni</a:t>
            </a: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54909702-7584-DEAB-1121-1CF5793A2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36" y="1186817"/>
            <a:ext cx="3951258" cy="395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7696DE0-5376-3001-0D5D-97D6CDE5F696}"/>
              </a:ext>
            </a:extLst>
          </p:cNvPr>
          <p:cNvSpPr txBox="1"/>
          <p:nvPr/>
        </p:nvSpPr>
        <p:spPr>
          <a:xfrm>
            <a:off x="922477" y="5308481"/>
            <a:ext cx="4351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Search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Space</a:t>
            </a:r>
          </a:p>
          <a:p>
            <a:pPr algn="ctr"/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tutte le mosse teoricamente possibili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FDEAC8A-8EDC-8DE2-74A9-CDDE8A248368}"/>
              </a:ext>
            </a:extLst>
          </p:cNvPr>
          <p:cNvSpPr txBox="1"/>
          <p:nvPr/>
        </p:nvSpPr>
        <p:spPr>
          <a:xfrm>
            <a:off x="6443519" y="5893256"/>
            <a:ext cx="52404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Solution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space</a:t>
            </a: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  <a:p>
            <a:pPr algn="ctr"/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Solo le mosse legali che rispettano le regole del gioco</a:t>
            </a:r>
            <a:endParaRPr lang="it-IT" sz="1600" dirty="0"/>
          </a:p>
        </p:txBody>
      </p:sp>
      <p:pic>
        <p:nvPicPr>
          <p:cNvPr id="1026" name="Picture 2" descr="Lezioni di scacchi - ALFIERI DEL GARDA CHESS ACDEMY">
            <a:extLst>
              <a:ext uri="{FF2B5EF4-FFF2-40B4-BE49-F238E27FC236}">
                <a16:creationId xmlns:a16="http://schemas.microsoft.com/office/drawing/2014/main" id="{079C53E3-1357-2974-D8FB-0106E1E2B5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87" r="49309"/>
          <a:stretch>
            <a:fillRect/>
          </a:stretch>
        </p:blipFill>
        <p:spPr bwMode="auto">
          <a:xfrm>
            <a:off x="7380002" y="4031233"/>
            <a:ext cx="3038943" cy="186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Lezioni di scacchi - ALFIERI DEL GARDA CHESS ACDEMY">
            <a:extLst>
              <a:ext uri="{FF2B5EF4-FFF2-40B4-BE49-F238E27FC236}">
                <a16:creationId xmlns:a16="http://schemas.microsoft.com/office/drawing/2014/main" id="{562C8B4D-CE0A-19D2-E0DD-5E6B8A5FF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6" b="51388"/>
          <a:stretch>
            <a:fillRect/>
          </a:stretch>
        </p:blipFill>
        <p:spPr bwMode="auto">
          <a:xfrm>
            <a:off x="7297110" y="336430"/>
            <a:ext cx="3038942" cy="182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zioni di scacchi - ALFIERI DEL GARDA CHESS ACDEMY">
            <a:extLst>
              <a:ext uri="{FF2B5EF4-FFF2-40B4-BE49-F238E27FC236}">
                <a16:creationId xmlns:a16="http://schemas.microsoft.com/office/drawing/2014/main" id="{513A88F4-7C14-988C-6585-9B98EDE05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4" b="51388"/>
          <a:stretch>
            <a:fillRect/>
          </a:stretch>
        </p:blipFill>
        <p:spPr bwMode="auto">
          <a:xfrm>
            <a:off x="7399028" y="2160598"/>
            <a:ext cx="3038942" cy="181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358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BEA9E-23B9-E75A-0D24-B2DDBE504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5">
            <a:extLst>
              <a:ext uri="{FF2B5EF4-FFF2-40B4-BE49-F238E27FC236}">
                <a16:creationId xmlns:a16="http://schemas.microsoft.com/office/drawing/2014/main" id="{DE1F8D59-F185-7621-6793-5936060A40D2}"/>
              </a:ext>
            </a:extLst>
          </p:cNvPr>
          <p:cNvSpPr/>
          <p:nvPr/>
        </p:nvSpPr>
        <p:spPr>
          <a:xfrm>
            <a:off x="419100" y="3390900"/>
            <a:ext cx="3327350" cy="179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1500"/>
              </a:lnSpc>
              <a:buNone/>
            </a:pPr>
            <a:endParaRPr lang="en-US" sz="98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A12CEA1-FA21-6922-74FB-0CA3111BB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4BF16E8-6E1F-9B9F-E782-C03365F5A7A2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Bierstadt" panose="020B0004020202020204" pitchFamily="34" charset="0"/>
              </a:rPr>
              <a:t>Dai tempi di esecuzione alle classi di complessità</a:t>
            </a:r>
            <a:endParaRPr lang="it-IT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A3B9E26-9FF9-866B-741E-BA2D317767CE}"/>
              </a:ext>
            </a:extLst>
          </p:cNvPr>
          <p:cNvSpPr txBox="1"/>
          <p:nvPr/>
        </p:nvSpPr>
        <p:spPr>
          <a:xfrm>
            <a:off x="698450" y="890948"/>
            <a:ext cx="427667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Non tutti i problemi possono essere risolti in modo efficiente, anche se conosciamo il loro ordine di complessità.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Alcuni problemi si possono risolvere rapidamente, altri invece possono solo essere verificati rapidamente, e altri ancora sono così difficili che richiedono troppo tempo anche solo per provarli tutti.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Per descrivere queste differenze, si usano le 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classi fondamentali di complessità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: 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P, NP, NP-completi e NP-hard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CD688B0-BAF2-19A7-14AD-D41FDA5A34A6}"/>
              </a:ext>
            </a:extLst>
          </p:cNvPr>
          <p:cNvSpPr txBox="1"/>
          <p:nvPr/>
        </p:nvSpPr>
        <p:spPr>
          <a:xfrm>
            <a:off x="5397910" y="5782906"/>
            <a:ext cx="6096000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In pratica…non basta sapere quanto cresce il tempo di calcolo: dobbiamo anche capire se un problema può essere risolto in tempi ragionevoli o solo verificato.</a:t>
            </a:r>
          </a:p>
        </p:txBody>
      </p:sp>
      <p:pic>
        <p:nvPicPr>
          <p:cNvPr id="8" name="Picture 2" descr="Complexity Classes | Brilliant Math &amp; Science Wiki">
            <a:extLst>
              <a:ext uri="{FF2B5EF4-FFF2-40B4-BE49-F238E27FC236}">
                <a16:creationId xmlns:a16="http://schemas.microsoft.com/office/drawing/2014/main" id="{821161A2-F177-709B-03E0-401C0CBF7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620" y="1270687"/>
            <a:ext cx="5958559" cy="37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397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448F2-704C-29E5-9119-0BC81CB36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3">
            <a:extLst>
              <a:ext uri="{FF2B5EF4-FFF2-40B4-BE49-F238E27FC236}">
                <a16:creationId xmlns:a16="http://schemas.microsoft.com/office/drawing/2014/main" id="{03BF3289-F1B4-48BA-50F9-3D05FE5F6604}"/>
              </a:ext>
            </a:extLst>
          </p:cNvPr>
          <p:cNvSpPr/>
          <p:nvPr/>
        </p:nvSpPr>
        <p:spPr>
          <a:xfrm>
            <a:off x="656683" y="1063756"/>
            <a:ext cx="6179534" cy="51706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Classe P (</a:t>
            </a:r>
            <a:r>
              <a:rPr lang="it-IT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Polynomial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time)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Problemi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risolvibili velocemente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, con algoritmi il cui tempo cresce in modo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polinomiale</a:t>
            </a: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Esempio: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trovare il percorso più corto tra due città con </a:t>
            </a:r>
            <a:r>
              <a:rPr lang="it-IT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Dijkstra</a:t>
            </a:r>
            <a:r>
              <a:rPr lang="ar-A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.</a:t>
            </a: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In pratica: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si possono risolvere anche per input molto grandi.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Classe NP (</a:t>
            </a:r>
            <a:r>
              <a:rPr lang="it-IT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Nondeterministic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</a:t>
            </a:r>
            <a:r>
              <a:rPr lang="it-IT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Polynomial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time)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Problemi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difficili da risolvere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, ma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facili da verificare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se si ha già una soluzione.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Esempio: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</a:t>
            </a:r>
            <a:r>
              <a:rPr lang="it-IT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Sudoku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– trovare la soluzione richiede molte combinazioni, ma controllare se è corretta è rapido.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In pratica: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trovare la soluzione è “duro”, verificarla è immediato.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Classe NP-completi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più difficili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tra i problemi NP. Se anche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uno solo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si potesse risolvere in tempo polinomiale,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tutti gli NP lo sarebbero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Esempio: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Traveling</a:t>
            </a:r>
            <a:r>
              <a:rPr lang="it-IT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Salesman </a:t>
            </a:r>
            <a:r>
              <a:rPr lang="it-IT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Problem</a:t>
            </a:r>
            <a:r>
              <a:rPr lang="it-IT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(TSP)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– facile verificare un percorso, difficile trovare quello ottimo.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In pratica: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rappresentano il “confine tra il possibile e l’impossibile”.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Classe NP-hard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Problemi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almeno difficili quanto gli NP-completi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, ma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non sempre verificabili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in tempo polinomiale.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Esempio: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</a:t>
            </a:r>
            <a:r>
              <a:rPr lang="it-IT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Job Shop Scheduling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– pianificare attività su più macchine con vincoli complessi.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In pratica: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spesso sono problemi di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ottimizzazione generale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, difficili da risolvere e da verificare.</a:t>
            </a:r>
          </a:p>
        </p:txBody>
      </p:sp>
      <p:sp>
        <p:nvSpPr>
          <p:cNvPr id="18" name="Text 5">
            <a:extLst>
              <a:ext uri="{FF2B5EF4-FFF2-40B4-BE49-F238E27FC236}">
                <a16:creationId xmlns:a16="http://schemas.microsoft.com/office/drawing/2014/main" id="{AD326923-8075-268C-8B11-65B28D7BE853}"/>
              </a:ext>
            </a:extLst>
          </p:cNvPr>
          <p:cNvSpPr/>
          <p:nvPr/>
        </p:nvSpPr>
        <p:spPr>
          <a:xfrm>
            <a:off x="419100" y="3390900"/>
            <a:ext cx="3327350" cy="179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1500"/>
              </a:lnSpc>
              <a:buNone/>
            </a:pPr>
            <a:endParaRPr lang="en-US" sz="98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8696EBE-1D03-CDD8-1DCF-18C003227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7F17909-CB60-A7F1-8CCA-E156FA2795F2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Bierstadt" panose="020B0004020202020204" pitchFamily="34" charset="0"/>
              </a:rPr>
              <a:t>Le classi fondamentali di complessità</a:t>
            </a:r>
            <a:endParaRPr lang="it-IT" b="1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51B807B-3522-1263-ABFF-ADEE0E473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4764" y="2236566"/>
            <a:ext cx="1810058" cy="181005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6ADDD35-4957-20B0-186D-6E19623988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8877" y="5181600"/>
            <a:ext cx="2857500" cy="16764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C9EF0DD-F06C-5890-83A0-F11F98A476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3800" y="3429000"/>
            <a:ext cx="2819410" cy="186271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942C183-3FFB-C290-56DE-CBD8B4E636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8110" y="813109"/>
            <a:ext cx="27051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85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D7301-4B26-F3E9-5937-94B105519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5">
            <a:extLst>
              <a:ext uri="{FF2B5EF4-FFF2-40B4-BE49-F238E27FC236}">
                <a16:creationId xmlns:a16="http://schemas.microsoft.com/office/drawing/2014/main" id="{0385EC9B-698A-1752-2D59-8583CB463A00}"/>
              </a:ext>
            </a:extLst>
          </p:cNvPr>
          <p:cNvSpPr/>
          <p:nvPr/>
        </p:nvSpPr>
        <p:spPr>
          <a:xfrm>
            <a:off x="419100" y="3390900"/>
            <a:ext cx="3327350" cy="179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1500"/>
              </a:lnSpc>
              <a:buNone/>
            </a:pPr>
            <a:endParaRPr lang="en-US" sz="98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37CAD27-C9D3-0D85-4EDF-EA583EF7F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0D31754-5C4C-C4E2-78B6-1AE00438DF3C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Bierstadt" panose="020B0004020202020204" pitchFamily="34" charset="0"/>
              </a:rPr>
              <a:t>La grande domanda: P = NP?</a:t>
            </a:r>
            <a:endParaRPr lang="it-IT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170EF79-32FB-548A-14D4-B3E7F7CE979E}"/>
              </a:ext>
            </a:extLst>
          </p:cNvPr>
          <p:cNvSpPr txBox="1"/>
          <p:nvPr/>
        </p:nvSpPr>
        <p:spPr>
          <a:xfrm>
            <a:off x="5668913" y="5398277"/>
            <a:ext cx="5335636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La domanda P = NP chiede, in sostanza, se esista un metodo più intelligente per aprire il lucchetto senza dover provare tutte le combinazioni.</a:t>
            </a:r>
          </a:p>
        </p:txBody>
      </p:sp>
      <p:pic>
        <p:nvPicPr>
          <p:cNvPr id="3" name="Picture 2" descr="Complexity Classes | Brilliant Math &amp; Science Wiki">
            <a:extLst>
              <a:ext uri="{FF2B5EF4-FFF2-40B4-BE49-F238E27FC236}">
                <a16:creationId xmlns:a16="http://schemas.microsoft.com/office/drawing/2014/main" id="{65D98755-43F6-4A90-9850-698F7983B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710" y="1036592"/>
            <a:ext cx="6484042" cy="40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ED41191-6450-036B-E2DB-E9C4832608A7}"/>
              </a:ext>
            </a:extLst>
          </p:cNvPr>
          <p:cNvSpPr txBox="1"/>
          <p:nvPr/>
        </p:nvSpPr>
        <p:spPr>
          <a:xfrm>
            <a:off x="415097" y="997072"/>
            <a:ext cx="448946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Una domanda aperta dell’informatica è: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 = NP?  </a:t>
            </a:r>
            <a:r>
              <a:rPr lang="it-IT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“Ogni problema per cui possiamo verificare velocemente una soluzione (NP) può anche essere risolto velocemente (P)?”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Nessuno lo sa.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P=NP, molti dei problemi oggi considerati “difficili” (come il TSP o il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Knapsack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diventerebbero risolvibili in tempi rapidi.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P ≠ NP, significa che esistono davvero problemi per cui trovare la soluzione è molto più difficile che verificarla.</a:t>
            </a:r>
          </a:p>
        </p:txBody>
      </p:sp>
      <p:pic>
        <p:nvPicPr>
          <p:cNvPr id="5122" name="Picture 2" descr="قفل الجمع قفل ، قفل مفتوح s, المادة, موقع على شبكة الإنترنت png">
            <a:extLst>
              <a:ext uri="{FF2B5EF4-FFF2-40B4-BE49-F238E27FC236}">
                <a16:creationId xmlns:a16="http://schemas.microsoft.com/office/drawing/2014/main" id="{389EFFD1-5DEC-403B-D7BC-86995826E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948" y="5474000"/>
            <a:ext cx="847607" cy="84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528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3D60B-61BF-8DBC-D8D6-E5DDFAC26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CC0EB9D7-5CF6-4820-9280-FD78AFBEE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3FF3291-1218-9D20-4DFD-2A1131BE5F5A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Bierstadt" panose="020B0004020202020204" pitchFamily="34" charset="0"/>
              </a:rPr>
              <a:t>Spazio di ricerca vs spazio delle soluzioni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AA2D87C-D3D7-81CE-83F2-30BA88778A9D}"/>
              </a:ext>
            </a:extLst>
          </p:cNvPr>
          <p:cNvSpPr txBox="1"/>
          <p:nvPr/>
        </p:nvSpPr>
        <p:spPr>
          <a:xfrm>
            <a:off x="1085000" y="5184189"/>
            <a:ext cx="4351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Search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Space</a:t>
            </a:r>
          </a:p>
          <a:p>
            <a:pPr algn="ctr"/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tutte le combinazioni di oggetti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06C67CD-2BB7-EACE-AEA2-F76C8ACF7A63}"/>
              </a:ext>
            </a:extLst>
          </p:cNvPr>
          <p:cNvSpPr txBox="1"/>
          <p:nvPr/>
        </p:nvSpPr>
        <p:spPr>
          <a:xfrm>
            <a:off x="6309959" y="5184189"/>
            <a:ext cx="52404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Solution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space</a:t>
            </a: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  <a:p>
            <a:pPr algn="ctr"/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solo quelle che rispettano il vincolo di peso</a:t>
            </a:r>
            <a:endParaRPr lang="it-IT" sz="1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8126775-C893-A10F-1D37-D6F8B8F858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427"/>
          <a:stretch>
            <a:fillRect/>
          </a:stretch>
        </p:blipFill>
        <p:spPr>
          <a:xfrm>
            <a:off x="1263063" y="1142945"/>
            <a:ext cx="3865392" cy="199966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55B1956-30F6-7C39-C9F1-F75E4C8CD4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196"/>
          <a:stretch>
            <a:fillRect/>
          </a:stretch>
        </p:blipFill>
        <p:spPr>
          <a:xfrm>
            <a:off x="1540018" y="3142606"/>
            <a:ext cx="3441249" cy="199966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E1A0A50-D91B-6D28-0A85-4AD685794A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132" t="22608" r="19801" b="36649"/>
          <a:stretch>
            <a:fillRect/>
          </a:stretch>
        </p:blipFill>
        <p:spPr>
          <a:xfrm>
            <a:off x="5567090" y="1486546"/>
            <a:ext cx="6116792" cy="331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79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D7085-0CE3-487E-C9D6-E2435691B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20C6DA1D-5D17-39AD-7EFD-BEC5EE554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8BB0818-52D3-8C4C-CE4A-AEC61043619E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Bierstadt" panose="020B0004020202020204" pitchFamily="34" charset="0"/>
              </a:rPr>
              <a:t>Spazio di ricerca vs spazio delle soluzioni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E4867B9-22A9-D84E-369E-448F14CD9E53}"/>
              </a:ext>
            </a:extLst>
          </p:cNvPr>
          <p:cNvSpPr txBox="1"/>
          <p:nvPr/>
        </p:nvSpPr>
        <p:spPr>
          <a:xfrm>
            <a:off x="1085000" y="5184189"/>
            <a:ext cx="4351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Search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Space</a:t>
            </a:r>
          </a:p>
          <a:p>
            <a:pPr algn="ctr"/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tutte le permutazioni di città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DA22E1F-FB5F-01C7-1832-29AB52F0CAA1}"/>
              </a:ext>
            </a:extLst>
          </p:cNvPr>
          <p:cNvSpPr txBox="1"/>
          <p:nvPr/>
        </p:nvSpPr>
        <p:spPr>
          <a:xfrm>
            <a:off x="6309959" y="5184189"/>
            <a:ext cx="5240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Solution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space</a:t>
            </a: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  <a:p>
            <a:pPr algn="ctr"/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solo i tour percorribili (perché non tutti i cammini sono validi)</a:t>
            </a:r>
            <a:endParaRPr lang="it-IT" sz="16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8FF02B2-1D99-41B5-2524-A828ADF4D3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2643"/>
          <a:stretch>
            <a:fillRect/>
          </a:stretch>
        </p:blipFill>
        <p:spPr>
          <a:xfrm>
            <a:off x="7117739" y="1181005"/>
            <a:ext cx="3834166" cy="334327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09C85ED-3D01-5674-B2A4-FB1ED6545D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357"/>
          <a:stretch>
            <a:fillRect/>
          </a:stretch>
        </p:blipFill>
        <p:spPr>
          <a:xfrm>
            <a:off x="1484642" y="1181005"/>
            <a:ext cx="4262084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38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96747-6853-F0B4-F388-2E565DEDC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662E103-E74A-4CC9-971E-8BBC8487A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3BA813E-9C4B-507A-2625-1C60FFBE6750}"/>
              </a:ext>
            </a:extLst>
          </p:cNvPr>
          <p:cNvSpPr txBox="1"/>
          <p:nvPr/>
        </p:nvSpPr>
        <p:spPr>
          <a:xfrm>
            <a:off x="678121" y="1042219"/>
            <a:ext cx="439651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Un vincolo è una condizione che una soluzione deve rispettare per essere ammissibile.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 vincoli restringono lo spazio di ricerca, escludendo le configurazioni non valide.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Definiscono l’insieme delle soluzioni ammissibili (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solution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space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In certi casi, più che ottimizzare, la difficoltà è trovare anche solo una soluzione che rispetti tutti i vincoli.</a:t>
            </a:r>
            <a:endParaRPr lang="ar-AE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B96CC3A-D192-6975-4ECB-79384F532536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Bierstadt" panose="020B0004020202020204" pitchFamily="34" charset="0"/>
              </a:rPr>
              <a:t>Cosa sono i vincoli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AD2FEF0-EEFD-430B-7C19-D746E262B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776" y="521096"/>
            <a:ext cx="3615160" cy="2891422"/>
          </a:xfrm>
          <a:prstGeom prst="round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DF75023-544E-BAB1-58B5-D48F8D9FC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923" y="3718639"/>
            <a:ext cx="5577013" cy="289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44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7EC6F-1DE2-F9B0-3DDE-7D1DF1FB9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95174C6-4EC4-AC81-7C63-3988F188D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92D6F242-8496-EBFB-89C3-2502861B3996}"/>
                  </a:ext>
                </a:extLst>
              </p:cNvPr>
              <p:cNvSpPr txBox="1"/>
              <p:nvPr/>
            </p:nvSpPr>
            <p:spPr>
              <a:xfrm>
                <a:off x="616909" y="1011034"/>
                <a:ext cx="5095634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Vincoli di disuguaglianza</a:t>
                </a:r>
                <a:r>
                  <a:rPr lang="it-IT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: una grandezza non deve superare un certo limite, oppure deve rimanere sopra una certa soglia.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ar-AE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ar-AE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ar-AE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ar-AE" sz="1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ar-AE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1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ierstadt" panose="020B0004020202020204" pitchFamily="34" charset="0"/>
                      </a:rPr>
                      <m:t>o</m:t>
                    </m:r>
                    <m:r>
                      <a:rPr lang="it-IT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ar-AE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ar-AE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ar-AE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ar-AE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ar-AE" sz="1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it-IT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92D6F242-8496-EBFB-89C3-2502861B3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09" y="1011034"/>
                <a:ext cx="5095634" cy="1077218"/>
              </a:xfrm>
              <a:prstGeom prst="rect">
                <a:avLst/>
              </a:prstGeom>
              <a:blipFill>
                <a:blip r:embed="rId3"/>
                <a:stretch>
                  <a:fillRect l="-478" t="-1695" b="-39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72F7E87-64E8-DAD3-04D0-B135BA9F7EF0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Bierstadt" panose="020B0004020202020204" pitchFamily="34" charset="0"/>
              </a:rPr>
              <a:t>Tipologie di vincoli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860295AB-360F-2B25-CA30-D0A4041FC307}"/>
                  </a:ext>
                </a:extLst>
              </p:cNvPr>
              <p:cNvSpPr txBox="1"/>
              <p:nvPr/>
            </p:nvSpPr>
            <p:spPr>
              <a:xfrm>
                <a:off x="7148051" y="1011034"/>
                <a:ext cx="4750170" cy="850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Vincoli di uguaglianza</a:t>
                </a:r>
                <a:r>
                  <a:rPr lang="it-IT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erstadt" panose="020B0004020202020204" pitchFamily="34" charset="0"/>
                  </a:rPr>
                  <a:t>: una condizione deve valere esattamente.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ar-AE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ar-AE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ar-AE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ar-AE" sz="1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ar-AE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erstadt" panose="020B0004020202020204" pitchFamily="34" charset="0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860295AB-360F-2B25-CA30-D0A4041FC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8051" y="1011034"/>
                <a:ext cx="4750170" cy="850810"/>
              </a:xfrm>
              <a:prstGeom prst="rect">
                <a:avLst/>
              </a:prstGeom>
              <a:blipFill>
                <a:blip r:embed="rId4"/>
                <a:stretch>
                  <a:fillRect l="-513" t="-2158" b="-43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D35BD857-139E-8164-7E46-0D36ED518B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000" r="2033"/>
          <a:stretch>
            <a:fillRect/>
          </a:stretch>
        </p:blipFill>
        <p:spPr>
          <a:xfrm>
            <a:off x="1327660" y="2436436"/>
            <a:ext cx="2703565" cy="3753876"/>
          </a:xfrm>
          <a:prstGeom prst="roundRect">
            <a:avLst/>
          </a:prstGeom>
        </p:spPr>
      </p:pic>
      <p:pic>
        <p:nvPicPr>
          <p:cNvPr id="1026" name="Picture 2" descr="Balance between money and time icon illustration. | Premium Vector">
            <a:extLst>
              <a:ext uri="{FF2B5EF4-FFF2-40B4-BE49-F238E27FC236}">
                <a16:creationId xmlns:a16="http://schemas.microsoft.com/office/drawing/2014/main" id="{FC794292-4188-39BC-4897-0FC55ED7DB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2" b="12943"/>
          <a:stretch>
            <a:fillRect/>
          </a:stretch>
        </p:blipFill>
        <p:spPr bwMode="auto">
          <a:xfrm>
            <a:off x="7730308" y="1861844"/>
            <a:ext cx="2347757" cy="174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06C0841-FFA7-C20F-D39D-A6D43430E1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399" y="3767014"/>
            <a:ext cx="4003573" cy="225078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ABE135C-818D-391F-6E59-CD2291C88818}"/>
              </a:ext>
            </a:extLst>
          </p:cNvPr>
          <p:cNvSpPr txBox="1"/>
          <p:nvPr/>
        </p:nvSpPr>
        <p:spPr>
          <a:xfrm>
            <a:off x="7966282" y="6074896"/>
            <a:ext cx="23477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Numero di piloti assegnati = Numero di voli</a:t>
            </a:r>
          </a:p>
        </p:txBody>
      </p:sp>
    </p:spTree>
    <p:extLst>
      <p:ext uri="{BB962C8B-B14F-4D97-AF65-F5344CB8AC3E}">
        <p14:creationId xmlns:p14="http://schemas.microsoft.com/office/powerpoint/2010/main" val="4085466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FCD43-F417-1E21-1EBE-CB3711209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C8BC2153-CB9A-2612-E056-DA5289F40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24FEA06-2A6F-FA54-31EB-A0EE9827E4F1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Bierstadt" panose="020B0004020202020204" pitchFamily="34" charset="0"/>
              </a:rPr>
              <a:t>Quanto è grande lo spazio di ricerca?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CC25899-0D44-8BE0-16AF-1EF145A31B0D}"/>
              </a:ext>
            </a:extLst>
          </p:cNvPr>
          <p:cNvSpPr txBox="1"/>
          <p:nvPr/>
        </p:nvSpPr>
        <p:spPr>
          <a:xfrm>
            <a:off x="559673" y="694479"/>
            <a:ext cx="108545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Lo spazio di ricerca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cresce rapidamente con la dimensione del problema</a:t>
            </a: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A8FB03E-35DC-376D-4D6B-F664C3E77DF9}"/>
              </a:ext>
            </a:extLst>
          </p:cNvPr>
          <p:cNvSpPr txBox="1"/>
          <p:nvPr/>
        </p:nvSpPr>
        <p:spPr>
          <a:xfrm>
            <a:off x="587261" y="1188428"/>
            <a:ext cx="539969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TSP (</a:t>
            </a:r>
            <a:r>
              <a:rPr lang="it-IT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Traveling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Salesman </a:t>
            </a:r>
            <a:r>
              <a:rPr lang="it-IT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Problem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Lo spazio di ricerca sono tutte le possibili permutazioni di città.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Numero di tour distinti ≈ (𝑛−1)!2 (nel caso simmetrico).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Cresce in modo fattoriale con il numero di città.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10 città ≈ 180.000 tour possibili, 20 città ≈ 6×10</a:t>
            </a:r>
            <a:r>
              <a:rPr lang="it-IT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16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3D3C145-7C0B-A47C-085F-75333F5AF7E0}"/>
              </a:ext>
            </a:extLst>
          </p:cNvPr>
          <p:cNvSpPr txBox="1"/>
          <p:nvPr/>
        </p:nvSpPr>
        <p:spPr>
          <a:xfrm>
            <a:off x="6670372" y="1064762"/>
            <a:ext cx="451263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Knapsack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Lo spazio di ricerca sono tutte le possibili combinazioni di oggetti.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Numero di combinazioni = 2</a:t>
            </a:r>
            <a:r>
              <a:rPr lang="it-IT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𝑛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Cresce in modo esponenziale con il numero di oggetti.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30 oggetti = 1.07×10</a:t>
            </a:r>
            <a:r>
              <a:rPr lang="it-IT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9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combinazioni.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47A3C52-F328-5540-F881-227E7B7EF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712" y="3004310"/>
            <a:ext cx="2719626" cy="2308324"/>
          </a:xfrm>
          <a:prstGeom prst="rect">
            <a:avLst/>
          </a:prstGeom>
        </p:spPr>
      </p:pic>
      <p:pic>
        <p:nvPicPr>
          <p:cNvPr id="12" name="Picture 4" descr="Knapsack problem - Wikipedia">
            <a:extLst>
              <a:ext uri="{FF2B5EF4-FFF2-40B4-BE49-F238E27FC236}">
                <a16:creationId xmlns:a16="http://schemas.microsoft.com/office/drawing/2014/main" id="{2713AFFC-46C0-29A7-326A-0939FAA15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843" y="3004310"/>
            <a:ext cx="2659359" cy="230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903F4D7A-519A-3041-B2DD-8DC361D6A102}"/>
              </a:ext>
            </a:extLst>
          </p:cNvPr>
          <p:cNvSpPr txBox="1"/>
          <p:nvPr/>
        </p:nvSpPr>
        <p:spPr>
          <a:xfrm>
            <a:off x="3074865" y="5669572"/>
            <a:ext cx="5939657" cy="95410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In generale, se lo spazio cresce in modo polinomiale, possiamo gestirlo. Ma </a:t>
            </a:r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 cresce in modo esponenziale o fattoriale, diventa intrattabile</a:t>
            </a:r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: ecco perché servono algoritmi intelligenti e, spesso, tecniche approssimate o metaeuristiche</a:t>
            </a:r>
          </a:p>
        </p:txBody>
      </p:sp>
    </p:spTree>
    <p:extLst>
      <p:ext uri="{BB962C8B-B14F-4D97-AF65-F5344CB8AC3E}">
        <p14:creationId xmlns:p14="http://schemas.microsoft.com/office/powerpoint/2010/main" val="43430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65153-E0E0-6A80-CC42-8F133CC10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8B314703-8820-A251-7423-69342C18F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BD28742-270C-89B3-3FC6-12482484EFE1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Bierstadt" panose="020B0004020202020204" pitchFamily="34" charset="0"/>
              </a:rPr>
              <a:t>Come si affrontano i problemi di ottimizzazione?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EB61170-808F-6A2E-7295-58C7AA94C83F}"/>
              </a:ext>
            </a:extLst>
          </p:cNvPr>
          <p:cNvSpPr txBox="1"/>
          <p:nvPr/>
        </p:nvSpPr>
        <p:spPr>
          <a:xfrm>
            <a:off x="467321" y="960800"/>
            <a:ext cx="5513065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 metodi esatti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: esplorano (quasi) tutto lo spazio, garantiscono la soluzione ottima, ma diventano impraticabili per problemi grandi.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I metodi approssimati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Euristiche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: usano regole semplici: trovano soluzioni buone in tempi rapidi, ma non garantiscono l’ottimo.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Metaeuristiche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: strategie generali nate per problemi molto grandi, bilanciano esplorazione e sfruttamento per trovare soluzioni di qualità.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Single-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solution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: si muovono seguendo un cammino nello spazio delle soluzioni.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Population-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based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: esplorano contemporaneamente più regioni dello spazio.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26F0F26-9EF4-9B52-C0AD-12F2D195D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99771"/>
            <a:ext cx="4935769" cy="584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98FFE5-57DA-CA8E-A1C9-8C3D4CA0DCC2}"/>
              </a:ext>
            </a:extLst>
          </p:cNvPr>
          <p:cNvSpPr txBox="1"/>
          <p:nvPr/>
        </p:nvSpPr>
        <p:spPr>
          <a:xfrm>
            <a:off x="9427779" y="4130567"/>
            <a:ext cx="2680137" cy="646331"/>
          </a:xfrm>
          <a:prstGeom prst="rect">
            <a:avLst/>
          </a:prstGeom>
          <a:solidFill>
            <a:srgbClr val="E7E6E6">
              <a:alpha val="30196"/>
            </a:srgbClr>
          </a:solidFill>
        </p:spPr>
        <p:txBody>
          <a:bodyPr wrap="square">
            <a:spAutoFit/>
          </a:bodyPr>
          <a:lstStyle/>
          <a:p>
            <a:r>
              <a:rPr lang="it-IT" sz="900" dirty="0">
                <a:solidFill>
                  <a:schemeClr val="accent1"/>
                </a:solidFill>
                <a:latin typeface="Bierstadt" panose="020B0004020202020204" pitchFamily="34" charset="0"/>
              </a:rPr>
              <a:t>La random </a:t>
            </a:r>
            <a:r>
              <a:rPr lang="it-IT" sz="900" dirty="0" err="1">
                <a:solidFill>
                  <a:schemeClr val="accent1"/>
                </a:solidFill>
                <a:latin typeface="Bierstadt" panose="020B0004020202020204" pitchFamily="34" charset="0"/>
              </a:rPr>
              <a:t>search</a:t>
            </a:r>
            <a:r>
              <a:rPr lang="it-IT" sz="900" dirty="0">
                <a:solidFill>
                  <a:schemeClr val="accent1"/>
                </a:solidFill>
                <a:latin typeface="Bierstadt" panose="020B0004020202020204" pitchFamily="34" charset="0"/>
              </a:rPr>
              <a:t> è il metodo più banale che si possa immaginare: proviamo soluzioni a caso e teniamo la migliore. È una ricerca cieca nello spazio delle soluzioni, senza alcuna guida</a:t>
            </a:r>
          </a:p>
        </p:txBody>
      </p:sp>
    </p:spTree>
    <p:extLst>
      <p:ext uri="{BB962C8B-B14F-4D97-AF65-F5344CB8AC3E}">
        <p14:creationId xmlns:p14="http://schemas.microsoft.com/office/powerpoint/2010/main" val="1616644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C2EFB-F8AB-C5F2-E67D-3CC3C58D4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A3E4CD91-CDC2-11D7-7BED-28059C710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ED3CD71-7488-C881-6140-292D0E2C732A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Bierstadt" panose="020B0004020202020204" pitchFamily="34" charset="0"/>
              </a:rPr>
              <a:t>Come si affrontano i problemi di ottimizzazione?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2125DF3-37A2-6835-9C1B-8BFFEA7F7C0E}"/>
              </a:ext>
            </a:extLst>
          </p:cNvPr>
          <p:cNvSpPr txBox="1"/>
          <p:nvPr/>
        </p:nvSpPr>
        <p:spPr>
          <a:xfrm>
            <a:off x="830318" y="672593"/>
            <a:ext cx="105944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A seconda della 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dimensione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e della 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complessità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del problema, non possiamo sempre usare lo stesso approccio.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Per problemi piccoli e semplici possiamo permetterci metodi esatti.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Per problemi molto grandi e complessi, servono metaeuristiche, che non garantiscono l’ottimo ma ci permettono di arrivare a soluzioni molto buone in tempi realistici.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7BCE5F5-0CA4-F12B-3201-6596B388877D}"/>
              </a:ext>
            </a:extLst>
          </p:cNvPr>
          <p:cNvSpPr txBox="1"/>
          <p:nvPr/>
        </p:nvSpPr>
        <p:spPr>
          <a:xfrm>
            <a:off x="1650124" y="2651801"/>
            <a:ext cx="86500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tx2"/>
                </a:solidFill>
                <a:latin typeface="Bierstadt" panose="020B0004020202020204" pitchFamily="34" charset="0"/>
              </a:rPr>
              <a:t>La maggior parte dei problemi reali (</a:t>
            </a:r>
            <a:r>
              <a:rPr lang="it-IT" sz="2000" b="1" dirty="0" err="1">
                <a:solidFill>
                  <a:schemeClr val="tx2"/>
                </a:solidFill>
                <a:latin typeface="Bierstadt" panose="020B0004020202020204" pitchFamily="34" charset="0"/>
              </a:rPr>
              <a:t>real</a:t>
            </a:r>
            <a:r>
              <a:rPr lang="it-IT" sz="2000" b="1" dirty="0">
                <a:solidFill>
                  <a:schemeClr val="tx2"/>
                </a:solidFill>
                <a:latin typeface="Bierstadt" panose="020B0004020202020204" pitchFamily="34" charset="0"/>
              </a:rPr>
              <a:t> world </a:t>
            </a:r>
            <a:r>
              <a:rPr lang="it-IT" sz="2000" b="1" dirty="0" err="1">
                <a:solidFill>
                  <a:schemeClr val="tx2"/>
                </a:solidFill>
                <a:latin typeface="Bierstadt" panose="020B0004020202020204" pitchFamily="34" charset="0"/>
              </a:rPr>
              <a:t>problems</a:t>
            </a:r>
            <a:r>
              <a:rPr lang="it-IT" sz="2000" b="1" dirty="0">
                <a:solidFill>
                  <a:schemeClr val="tx2"/>
                </a:solidFill>
                <a:latin typeface="Bierstadt" panose="020B0004020202020204" pitchFamily="34" charset="0"/>
              </a:rPr>
              <a:t>) sono grandi e\o complessi…e dinamici!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A5F9B14-6DAE-0093-257D-ACFB822076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452"/>
          <a:stretch>
            <a:fillRect/>
          </a:stretch>
        </p:blipFill>
        <p:spPr>
          <a:xfrm>
            <a:off x="901566" y="3711254"/>
            <a:ext cx="2911366" cy="2592137"/>
          </a:xfrm>
          <a:prstGeom prst="round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1F50D5C-781E-DB81-9476-6431CC122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7518" y="3723743"/>
            <a:ext cx="2911365" cy="258940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C5A1726-54CC-D75F-166C-A95D7E3103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6897" y="3662045"/>
            <a:ext cx="3913537" cy="26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621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8005</TotalTime>
  <Words>2322</Words>
  <Application>Microsoft Office PowerPoint</Application>
  <PresentationFormat>Widescreen</PresentationFormat>
  <Paragraphs>232</Paragraphs>
  <Slides>22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8" baseType="lpstr">
      <vt:lpstr>Aptos</vt:lpstr>
      <vt:lpstr>Aptos Display</vt:lpstr>
      <vt:lpstr>Arial</vt:lpstr>
      <vt:lpstr>Bierstadt</vt:lpstr>
      <vt:lpstr>Cambria Math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Carolina Crespi</dc:creator>
  <cp:lastModifiedBy>Carolina Crespi</cp:lastModifiedBy>
  <cp:revision>18</cp:revision>
  <dcterms:created xsi:type="dcterms:W3CDTF">2025-04-08T11:45:57Z</dcterms:created>
  <dcterms:modified xsi:type="dcterms:W3CDTF">2025-10-07T12:04:00Z</dcterms:modified>
</cp:coreProperties>
</file>