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40" r:id="rId2"/>
    <p:sldId id="440" r:id="rId3"/>
    <p:sldId id="422" r:id="rId4"/>
    <p:sldId id="424" r:id="rId5"/>
    <p:sldId id="427" r:id="rId6"/>
    <p:sldId id="420" r:id="rId7"/>
    <p:sldId id="431" r:id="rId8"/>
    <p:sldId id="429" r:id="rId9"/>
    <p:sldId id="430" r:id="rId10"/>
    <p:sldId id="401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D99FCFA1-4669-4541-BE04-38E046972E94}">
          <p14:sldIdLst>
            <p14:sldId id="340"/>
            <p14:sldId id="440"/>
          </p14:sldIdLst>
        </p14:section>
        <p14:section name="Introduzione" id="{F315059C-D277-4A6C-8803-80EFC30977E2}">
          <p14:sldIdLst>
            <p14:sldId id="422"/>
            <p14:sldId id="424"/>
            <p14:sldId id="427"/>
            <p14:sldId id="420"/>
            <p14:sldId id="431"/>
            <p14:sldId id="429"/>
            <p14:sldId id="430"/>
            <p14:sldId id="40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6E6"/>
    <a:srgbClr val="FFFFFF"/>
    <a:srgbClr val="29D7BA"/>
    <a:srgbClr val="FF0000"/>
    <a:srgbClr val="FFC000"/>
    <a:srgbClr val="2E5B70"/>
    <a:srgbClr val="7D91AB"/>
    <a:srgbClr val="B7E020"/>
    <a:srgbClr val="0070C0"/>
    <a:srgbClr val="67AB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205A20-C733-4E93-972A-1E11AC62D16E}" v="2257" dt="2025-04-12T15:56:53.512"/>
  </p1510:revLst>
</p1510:revInfo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01" autoAdjust="0"/>
    <p:restoredTop sz="94744" autoAdjust="0"/>
  </p:normalViewPr>
  <p:slideViewPr>
    <p:cSldViewPr snapToGrid="0">
      <p:cViewPr varScale="1">
        <p:scale>
          <a:sx n="97" d="100"/>
          <a:sy n="97" d="100"/>
        </p:scale>
        <p:origin x="11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a Crespi" userId="7cdad10e781ff918" providerId="LiveId" clId="{71205A20-C733-4E93-972A-1E11AC62D16E}"/>
    <pc:docChg chg="undo custSel addSld delSld modSld sldOrd addSection modSection">
      <pc:chgData name="Carolina Crespi" userId="7cdad10e781ff918" providerId="LiveId" clId="{71205A20-C733-4E93-972A-1E11AC62D16E}" dt="2025-04-16T13:36:18.349" v="7828" actId="113"/>
      <pc:docMkLst>
        <pc:docMk/>
      </pc:docMkLst>
      <pc:sldChg chg="addSp modSp del mod">
        <pc:chgData name="Carolina Crespi" userId="7cdad10e781ff918" providerId="LiveId" clId="{71205A20-C733-4E93-972A-1E11AC62D16E}" dt="2025-04-11T10:05:54.295" v="3755" actId="47"/>
        <pc:sldMkLst>
          <pc:docMk/>
          <pc:sldMk cId="515370671" sldId="256"/>
        </pc:sldMkLst>
      </pc:sldChg>
      <pc:sldChg chg="addSp delSp modSp mod setBg">
        <pc:chgData name="Carolina Crespi" userId="7cdad10e781ff918" providerId="LiveId" clId="{71205A20-C733-4E93-972A-1E11AC62D16E}" dt="2025-04-12T12:00:46.448" v="7406" actId="27614"/>
        <pc:sldMkLst>
          <pc:docMk/>
          <pc:sldMk cId="738506715" sldId="258"/>
        </pc:sldMkLst>
        <pc:spChg chg="mod">
          <ac:chgData name="Carolina Crespi" userId="7cdad10e781ff918" providerId="LiveId" clId="{71205A20-C733-4E93-972A-1E11AC62D16E}" dt="2025-04-12T12:00:44.384" v="7404" actId="26606"/>
          <ac:spMkLst>
            <pc:docMk/>
            <pc:sldMk cId="738506715" sldId="258"/>
            <ac:spMk id="2" creationId="{8BD4A022-F63B-DA8B-1255-D037C7C590F0}"/>
          </ac:spMkLst>
        </pc:spChg>
        <pc:spChg chg="mod">
          <ac:chgData name="Carolina Crespi" userId="7cdad10e781ff918" providerId="LiveId" clId="{71205A20-C733-4E93-972A-1E11AC62D16E}" dt="2025-04-12T12:00:44.384" v="7404" actId="26606"/>
          <ac:spMkLst>
            <pc:docMk/>
            <pc:sldMk cId="738506715" sldId="258"/>
            <ac:spMk id="3" creationId="{0D032B8A-3D90-6DA2-44FB-EE98AE312BF1}"/>
          </ac:spMkLst>
        </pc:spChg>
        <pc:spChg chg="add">
          <ac:chgData name="Carolina Crespi" userId="7cdad10e781ff918" providerId="LiveId" clId="{71205A20-C733-4E93-972A-1E11AC62D16E}" dt="2025-04-12T12:00:44.388" v="7405" actId="26606"/>
          <ac:spMkLst>
            <pc:docMk/>
            <pc:sldMk cId="738506715" sldId="258"/>
            <ac:spMk id="29" creationId="{E81BF4F6-F2CF-4984-9D14-D6966D92F99F}"/>
          </ac:spMkLst>
        </pc:spChg>
        <pc:spChg chg="add">
          <ac:chgData name="Carolina Crespi" userId="7cdad10e781ff918" providerId="LiveId" clId="{71205A20-C733-4E93-972A-1E11AC62D16E}" dt="2025-04-12T12:00:44.388" v="7405" actId="26606"/>
          <ac:spMkLst>
            <pc:docMk/>
            <pc:sldMk cId="738506715" sldId="258"/>
            <ac:spMk id="30" creationId="{C0763A76-9F1C-4FC5-82B7-DD475DA461B2}"/>
          </ac:spMkLst>
        </pc:spChg>
        <pc:picChg chg="add mod">
          <ac:chgData name="Carolina Crespi" userId="7cdad10e781ff918" providerId="LiveId" clId="{71205A20-C733-4E93-972A-1E11AC62D16E}" dt="2025-04-12T12:00:46.448" v="7406" actId="27614"/>
          <ac:picMkLst>
            <pc:docMk/>
            <pc:sldMk cId="738506715" sldId="258"/>
            <ac:picMk id="6" creationId="{6C6E270F-F4B0-BE11-E992-FB4F4AF983C8}"/>
          </ac:picMkLst>
        </pc:picChg>
      </pc:sldChg>
      <pc:sldChg chg="addSp delSp modSp add del mod setBg">
        <pc:chgData name="Carolina Crespi" userId="7cdad10e781ff918" providerId="LiveId" clId="{71205A20-C733-4E93-972A-1E11AC62D16E}" dt="2025-04-09T07:19:11.395" v="102" actId="47"/>
        <pc:sldMkLst>
          <pc:docMk/>
          <pc:sldMk cId="112882767" sldId="259"/>
        </pc:sldMkLst>
      </pc:sldChg>
      <pc:sldChg chg="addSp delSp modSp add del mod">
        <pc:chgData name="Carolina Crespi" userId="7cdad10e781ff918" providerId="LiveId" clId="{71205A20-C733-4E93-972A-1E11AC62D16E}" dt="2025-04-08T18:39:30.888" v="63" actId="47"/>
        <pc:sldMkLst>
          <pc:docMk/>
          <pc:sldMk cId="3145249236" sldId="260"/>
        </pc:sldMkLst>
      </pc:sldChg>
      <pc:sldChg chg="addSp delSp modSp add del mod ord delDesignElem">
        <pc:chgData name="Carolina Crespi" userId="7cdad10e781ff918" providerId="LiveId" clId="{71205A20-C733-4E93-972A-1E11AC62D16E}" dt="2025-04-11T12:58:34.853" v="4372" actId="47"/>
        <pc:sldMkLst>
          <pc:docMk/>
          <pc:sldMk cId="473619941" sldId="261"/>
        </pc:sldMkLst>
      </pc:sldChg>
      <pc:sldChg chg="addSp delSp modSp add del mod ord delDesignElem">
        <pc:chgData name="Carolina Crespi" userId="7cdad10e781ff918" providerId="LiveId" clId="{71205A20-C733-4E93-972A-1E11AC62D16E}" dt="2025-04-11T12:58:33.841" v="4371" actId="47"/>
        <pc:sldMkLst>
          <pc:docMk/>
          <pc:sldMk cId="76934825" sldId="262"/>
        </pc:sldMkLst>
      </pc:sldChg>
      <pc:sldChg chg="addSp delSp modSp add mod ord delDesignElem">
        <pc:chgData name="Carolina Crespi" userId="7cdad10e781ff918" providerId="LiveId" clId="{71205A20-C733-4E93-972A-1E11AC62D16E}" dt="2025-04-12T15:56:21.714" v="7804" actId="1076"/>
        <pc:sldMkLst>
          <pc:docMk/>
          <pc:sldMk cId="1557388322" sldId="263"/>
        </pc:sldMkLst>
        <pc:spChg chg="add mod">
          <ac:chgData name="Carolina Crespi" userId="7cdad10e781ff918" providerId="LiveId" clId="{71205A20-C733-4E93-972A-1E11AC62D16E}" dt="2025-04-11T10:24:14.855" v="4125"/>
          <ac:spMkLst>
            <pc:docMk/>
            <pc:sldMk cId="1557388322" sldId="263"/>
            <ac:spMk id="2" creationId="{320756A4-A466-4B63-A915-2F47253CF775}"/>
          </ac:spMkLst>
        </pc:spChg>
        <pc:spChg chg="add mod">
          <ac:chgData name="Carolina Crespi" userId="7cdad10e781ff918" providerId="LiveId" clId="{71205A20-C733-4E93-972A-1E11AC62D16E}" dt="2025-04-09T13:48:20.078" v="1646"/>
          <ac:spMkLst>
            <pc:docMk/>
            <pc:sldMk cId="1557388322" sldId="263"/>
            <ac:spMk id="3" creationId="{157BA645-152E-092F-B64B-BE0DF25FCF0A}"/>
          </ac:spMkLst>
        </pc:spChg>
        <pc:spChg chg="add mod">
          <ac:chgData name="Carolina Crespi" userId="7cdad10e781ff918" providerId="LiveId" clId="{71205A20-C733-4E93-972A-1E11AC62D16E}" dt="2025-04-09T13:48:20.078" v="1646"/>
          <ac:spMkLst>
            <pc:docMk/>
            <pc:sldMk cId="1557388322" sldId="263"/>
            <ac:spMk id="4" creationId="{97A4BFD0-1DC3-9AB7-4C93-36DA22EF37FA}"/>
          </ac:spMkLst>
        </pc:spChg>
        <pc:spChg chg="add del">
          <ac:chgData name="Carolina Crespi" userId="7cdad10e781ff918" providerId="LiveId" clId="{71205A20-C733-4E93-972A-1E11AC62D16E}" dt="2025-04-09T07:47:58.572" v="246"/>
          <ac:spMkLst>
            <pc:docMk/>
            <pc:sldMk cId="1557388322" sldId="263"/>
            <ac:spMk id="19" creationId="{E392BE85-C9EF-E79D-96AB-1C1DD267CE58}"/>
          </ac:spMkLst>
        </pc:spChg>
        <pc:picChg chg="add mod">
          <ac:chgData name="Carolina Crespi" userId="7cdad10e781ff918" providerId="LiveId" clId="{71205A20-C733-4E93-972A-1E11AC62D16E}" dt="2025-04-12T15:55:45.622" v="7793" actId="1076"/>
          <ac:picMkLst>
            <pc:docMk/>
            <pc:sldMk cId="1557388322" sldId="263"/>
            <ac:picMk id="5" creationId="{844E5C9F-C472-D6B0-32A5-696A84A6C385}"/>
          </ac:picMkLst>
        </pc:picChg>
        <pc:picChg chg="add mod">
          <ac:chgData name="Carolina Crespi" userId="7cdad10e781ff918" providerId="LiveId" clId="{71205A20-C733-4E93-972A-1E11AC62D16E}" dt="2025-04-12T15:55:43.410" v="7792" actId="1076"/>
          <ac:picMkLst>
            <pc:docMk/>
            <pc:sldMk cId="1557388322" sldId="263"/>
            <ac:picMk id="6" creationId="{E4588017-085E-9B59-522F-DFEF0267C07E}"/>
          </ac:picMkLst>
        </pc:picChg>
        <pc:picChg chg="add mod">
          <ac:chgData name="Carolina Crespi" userId="7cdad10e781ff918" providerId="LiveId" clId="{71205A20-C733-4E93-972A-1E11AC62D16E}" dt="2025-04-12T15:55:38.394" v="7789" actId="1076"/>
          <ac:picMkLst>
            <pc:docMk/>
            <pc:sldMk cId="1557388322" sldId="263"/>
            <ac:picMk id="7" creationId="{80B8953F-6F71-0D46-1D16-B6BE9923C448}"/>
          </ac:picMkLst>
        </pc:picChg>
        <pc:picChg chg="add mod">
          <ac:chgData name="Carolina Crespi" userId="7cdad10e781ff918" providerId="LiveId" clId="{71205A20-C733-4E93-972A-1E11AC62D16E}" dt="2025-04-12T15:56:18.571" v="7802" actId="1076"/>
          <ac:picMkLst>
            <pc:docMk/>
            <pc:sldMk cId="1557388322" sldId="263"/>
            <ac:picMk id="8" creationId="{FB7144DC-C9BC-FA6F-2184-17AAF4EECA95}"/>
          </ac:picMkLst>
        </pc:picChg>
        <pc:picChg chg="add mod">
          <ac:chgData name="Carolina Crespi" userId="7cdad10e781ff918" providerId="LiveId" clId="{71205A20-C733-4E93-972A-1E11AC62D16E}" dt="2025-04-12T15:56:19.978" v="7803" actId="1076"/>
          <ac:picMkLst>
            <pc:docMk/>
            <pc:sldMk cId="1557388322" sldId="263"/>
            <ac:picMk id="9" creationId="{EBA994D5-0AB3-2A64-C75D-B6B37D69871A}"/>
          </ac:picMkLst>
        </pc:picChg>
        <pc:picChg chg="mod">
          <ac:chgData name="Carolina Crespi" userId="7cdad10e781ff918" providerId="LiveId" clId="{71205A20-C733-4E93-972A-1E11AC62D16E}" dt="2025-04-11T13:31:22.866" v="4509" actId="1076"/>
          <ac:picMkLst>
            <pc:docMk/>
            <pc:sldMk cId="1557388322" sldId="263"/>
            <ac:picMk id="10" creationId="{98B5DE73-4260-C012-AD89-D1BFF5FBA953}"/>
          </ac:picMkLst>
        </pc:picChg>
        <pc:picChg chg="add mod">
          <ac:chgData name="Carolina Crespi" userId="7cdad10e781ff918" providerId="LiveId" clId="{71205A20-C733-4E93-972A-1E11AC62D16E}" dt="2025-04-12T15:56:21.714" v="7804" actId="1076"/>
          <ac:picMkLst>
            <pc:docMk/>
            <pc:sldMk cId="1557388322" sldId="263"/>
            <ac:picMk id="11" creationId="{8F35375B-8F9A-F290-A72A-CF7BB09EA04F}"/>
          </ac:picMkLst>
        </pc:picChg>
        <pc:picChg chg="add mod">
          <ac:chgData name="Carolina Crespi" userId="7cdad10e781ff918" providerId="LiveId" clId="{71205A20-C733-4E93-972A-1E11AC62D16E}" dt="2025-04-11T13:31:24.528" v="4510" actId="1076"/>
          <ac:picMkLst>
            <pc:docMk/>
            <pc:sldMk cId="1557388322" sldId="263"/>
            <ac:picMk id="16" creationId="{0CD138FB-3A8D-B23A-C2D6-3049E3067523}"/>
          </ac:picMkLst>
        </pc:picChg>
        <pc:picChg chg="add mod">
          <ac:chgData name="Carolina Crespi" userId="7cdad10e781ff918" providerId="LiveId" clId="{71205A20-C733-4E93-972A-1E11AC62D16E}" dt="2025-04-11T14:05:54.431" v="4707" actId="1076"/>
          <ac:picMkLst>
            <pc:docMk/>
            <pc:sldMk cId="1557388322" sldId="263"/>
            <ac:picMk id="17" creationId="{96E54D72-B3A5-B62C-4104-394F0444A6D2}"/>
          </ac:picMkLst>
        </pc:picChg>
      </pc:sldChg>
      <pc:sldChg chg="modSp add del mod">
        <pc:chgData name="Carolina Crespi" userId="7cdad10e781ff918" providerId="LiveId" clId="{71205A20-C733-4E93-972A-1E11AC62D16E}" dt="2025-04-09T14:37:25.687" v="1914" actId="47"/>
        <pc:sldMkLst>
          <pc:docMk/>
          <pc:sldMk cId="3946618404" sldId="264"/>
        </pc:sldMkLst>
      </pc:sldChg>
      <pc:sldChg chg="modSp add del mod">
        <pc:chgData name="Carolina Crespi" userId="7cdad10e781ff918" providerId="LiveId" clId="{71205A20-C733-4E93-972A-1E11AC62D16E}" dt="2025-04-10T15:24:00.877" v="2624" actId="47"/>
        <pc:sldMkLst>
          <pc:docMk/>
          <pc:sldMk cId="3974005577" sldId="265"/>
        </pc:sldMkLst>
      </pc:sldChg>
      <pc:sldChg chg="modSp add del mod">
        <pc:chgData name="Carolina Crespi" userId="7cdad10e781ff918" providerId="LiveId" clId="{71205A20-C733-4E93-972A-1E11AC62D16E}" dt="2025-04-09T13:46:05.965" v="1566" actId="47"/>
        <pc:sldMkLst>
          <pc:docMk/>
          <pc:sldMk cId="1795666804" sldId="266"/>
        </pc:sldMkLst>
      </pc:sldChg>
      <pc:sldChg chg="addSp delSp modSp add del mod ord">
        <pc:chgData name="Carolina Crespi" userId="7cdad10e781ff918" providerId="LiveId" clId="{71205A20-C733-4E93-972A-1E11AC62D16E}" dt="2025-04-11T09:56:43.758" v="3693" actId="47"/>
        <pc:sldMkLst>
          <pc:docMk/>
          <pc:sldMk cId="390500730" sldId="267"/>
        </pc:sldMkLst>
      </pc:sldChg>
      <pc:sldChg chg="addSp delSp modSp add del mod ord">
        <pc:chgData name="Carolina Crespi" userId="7cdad10e781ff918" providerId="LiveId" clId="{71205A20-C733-4E93-972A-1E11AC62D16E}" dt="2025-04-12T15:33:18.220" v="7627" actId="47"/>
        <pc:sldMkLst>
          <pc:docMk/>
          <pc:sldMk cId="1910111932" sldId="268"/>
        </pc:sldMkLst>
      </pc:sldChg>
      <pc:sldChg chg="addSp delSp modSp add del mod ord">
        <pc:chgData name="Carolina Crespi" userId="7cdad10e781ff918" providerId="LiveId" clId="{71205A20-C733-4E93-972A-1E11AC62D16E}" dt="2025-04-12T15:34:28.627" v="7632" actId="47"/>
        <pc:sldMkLst>
          <pc:docMk/>
          <pc:sldMk cId="1589407233" sldId="269"/>
        </pc:sldMkLst>
      </pc:sldChg>
      <pc:sldChg chg="addSp delSp modSp add del mod ord">
        <pc:chgData name="Carolina Crespi" userId="7cdad10e781ff918" providerId="LiveId" clId="{71205A20-C733-4E93-972A-1E11AC62D16E}" dt="2025-04-12T15:34:30.179" v="7633" actId="47"/>
        <pc:sldMkLst>
          <pc:docMk/>
          <pc:sldMk cId="1998786928" sldId="270"/>
        </pc:sldMkLst>
      </pc:sldChg>
      <pc:sldChg chg="addSp delSp modSp add del mod">
        <pc:chgData name="Carolina Crespi" userId="7cdad10e781ff918" providerId="LiveId" clId="{71205A20-C733-4E93-972A-1E11AC62D16E}" dt="2025-04-09T09:07:04.342" v="1068" actId="47"/>
        <pc:sldMkLst>
          <pc:docMk/>
          <pc:sldMk cId="2448164162" sldId="271"/>
        </pc:sldMkLst>
      </pc:sldChg>
      <pc:sldChg chg="addSp delSp modSp add del mod ord">
        <pc:chgData name="Carolina Crespi" userId="7cdad10e781ff918" providerId="LiveId" clId="{71205A20-C733-4E93-972A-1E11AC62D16E}" dt="2025-04-12T15:24:50.331" v="7551" actId="47"/>
        <pc:sldMkLst>
          <pc:docMk/>
          <pc:sldMk cId="451208866" sldId="272"/>
        </pc:sldMkLst>
      </pc:sldChg>
      <pc:sldChg chg="addSp delSp modSp add del mod ord">
        <pc:chgData name="Carolina Crespi" userId="7cdad10e781ff918" providerId="LiveId" clId="{71205A20-C733-4E93-972A-1E11AC62D16E}" dt="2025-04-12T15:24:25.474" v="7545" actId="47"/>
        <pc:sldMkLst>
          <pc:docMk/>
          <pc:sldMk cId="4056210882" sldId="273"/>
        </pc:sldMkLst>
      </pc:sldChg>
      <pc:sldChg chg="addSp delSp modSp add del mod">
        <pc:chgData name="Carolina Crespi" userId="7cdad10e781ff918" providerId="LiveId" clId="{71205A20-C733-4E93-972A-1E11AC62D16E}" dt="2025-04-11T09:54:15.184" v="3681" actId="47"/>
        <pc:sldMkLst>
          <pc:docMk/>
          <pc:sldMk cId="3071843336" sldId="274"/>
        </pc:sldMkLst>
      </pc:sldChg>
      <pc:sldChg chg="addSp delSp modSp add del mod">
        <pc:chgData name="Carolina Crespi" userId="7cdad10e781ff918" providerId="LiveId" clId="{71205A20-C733-4E93-972A-1E11AC62D16E}" dt="2025-04-11T09:54:46.682" v="3686" actId="47"/>
        <pc:sldMkLst>
          <pc:docMk/>
          <pc:sldMk cId="2808841001" sldId="275"/>
        </pc:sldMkLst>
      </pc:sldChg>
      <pc:sldChg chg="addSp delSp modSp add mod">
        <pc:chgData name="Carolina Crespi" userId="7cdad10e781ff918" providerId="LiveId" clId="{71205A20-C733-4E93-972A-1E11AC62D16E}" dt="2025-04-12T15:24:32.131" v="7549" actId="22"/>
        <pc:sldMkLst>
          <pc:docMk/>
          <pc:sldMk cId="3819726768" sldId="276"/>
        </pc:sldMkLst>
        <pc:spChg chg="add mod">
          <ac:chgData name="Carolina Crespi" userId="7cdad10e781ff918" providerId="LiveId" clId="{71205A20-C733-4E93-972A-1E11AC62D16E}" dt="2025-04-11T12:44:01.339" v="4291" actId="2711"/>
          <ac:spMkLst>
            <pc:docMk/>
            <pc:sldMk cId="3819726768" sldId="276"/>
            <ac:spMk id="2" creationId="{6F960327-7264-A5D1-9EDC-7445EF8920B4}"/>
          </ac:spMkLst>
        </pc:spChg>
        <pc:spChg chg="add mod">
          <ac:chgData name="Carolina Crespi" userId="7cdad10e781ff918" providerId="LiveId" clId="{71205A20-C733-4E93-972A-1E11AC62D16E}" dt="2025-04-09T08:46:07.797" v="580"/>
          <ac:spMkLst>
            <pc:docMk/>
            <pc:sldMk cId="3819726768" sldId="276"/>
            <ac:spMk id="13" creationId="{6E235CE6-E2C8-6CD0-64C1-AB424FA65F14}"/>
          </ac:spMkLst>
        </pc:spChg>
        <pc:spChg chg="add mod">
          <ac:chgData name="Carolina Crespi" userId="7cdad10e781ff918" providerId="LiveId" clId="{71205A20-C733-4E93-972A-1E11AC62D16E}" dt="2025-04-09T08:46:07.797" v="580"/>
          <ac:spMkLst>
            <pc:docMk/>
            <pc:sldMk cId="3819726768" sldId="276"/>
            <ac:spMk id="14" creationId="{0EAA1E74-679D-A171-6457-16F3859CDEFD}"/>
          </ac:spMkLst>
        </pc:spChg>
        <pc:graphicFrameChg chg="add mod">
          <ac:chgData name="Carolina Crespi" userId="7cdad10e781ff918" providerId="LiveId" clId="{71205A20-C733-4E93-972A-1E11AC62D16E}" dt="2025-04-12T15:23:11.352" v="7540" actId="20577"/>
          <ac:graphicFrameMkLst>
            <pc:docMk/>
            <pc:sldMk cId="3819726768" sldId="276"/>
            <ac:graphicFrameMk id="6" creationId="{92A96733-3299-2570-D886-46A968A50EF0}"/>
          </ac:graphicFrameMkLst>
        </pc:graphicFrameChg>
        <pc:picChg chg="add mod">
          <ac:chgData name="Carolina Crespi" userId="7cdad10e781ff918" providerId="LiveId" clId="{71205A20-C733-4E93-972A-1E11AC62D16E}" dt="2025-04-12T11:53:48.034" v="7331" actId="1076"/>
          <ac:picMkLst>
            <pc:docMk/>
            <pc:sldMk cId="3819726768" sldId="276"/>
            <ac:picMk id="3" creationId="{F76A00CF-F0CA-31D6-39B1-3FFE3EDB1340}"/>
          </ac:picMkLst>
        </pc:picChg>
      </pc:sldChg>
      <pc:sldChg chg="addSp delSp modSp add del mod ord">
        <pc:chgData name="Carolina Crespi" userId="7cdad10e781ff918" providerId="LiveId" clId="{71205A20-C733-4E93-972A-1E11AC62D16E}" dt="2025-04-12T11:52:15.240" v="7297" actId="47"/>
        <pc:sldMkLst>
          <pc:docMk/>
          <pc:sldMk cId="1138306758" sldId="277"/>
        </pc:sldMkLst>
      </pc:sldChg>
      <pc:sldChg chg="addSp delSp modSp add del mod">
        <pc:chgData name="Carolina Crespi" userId="7cdad10e781ff918" providerId="LiveId" clId="{71205A20-C733-4E93-972A-1E11AC62D16E}" dt="2025-04-11T09:53:00.151" v="3663" actId="47"/>
        <pc:sldMkLst>
          <pc:docMk/>
          <pc:sldMk cId="2498853936" sldId="278"/>
        </pc:sldMkLst>
      </pc:sldChg>
      <pc:sldChg chg="addSp delSp modSp add del mod">
        <pc:chgData name="Carolina Crespi" userId="7cdad10e781ff918" providerId="LiveId" clId="{71205A20-C733-4E93-972A-1E11AC62D16E}" dt="2025-04-11T14:24:07.610" v="4918" actId="47"/>
        <pc:sldMkLst>
          <pc:docMk/>
          <pc:sldMk cId="2717053190" sldId="279"/>
        </pc:sldMkLst>
      </pc:sldChg>
      <pc:sldChg chg="addSp delSp modSp add del mod">
        <pc:chgData name="Carolina Crespi" userId="7cdad10e781ff918" providerId="LiveId" clId="{71205A20-C733-4E93-972A-1E11AC62D16E}" dt="2025-04-09T08:58:01.331" v="825" actId="47"/>
        <pc:sldMkLst>
          <pc:docMk/>
          <pc:sldMk cId="2187065980" sldId="280"/>
        </pc:sldMkLst>
      </pc:sldChg>
      <pc:sldChg chg="addSp delSp modSp add mod">
        <pc:chgData name="Carolina Crespi" userId="7cdad10e781ff918" providerId="LiveId" clId="{71205A20-C733-4E93-972A-1E11AC62D16E}" dt="2025-04-11T14:55:20.168" v="5044" actId="207"/>
        <pc:sldMkLst>
          <pc:docMk/>
          <pc:sldMk cId="2853516598" sldId="281"/>
        </pc:sldMkLst>
        <pc:spChg chg="add mod">
          <ac:chgData name="Carolina Crespi" userId="7cdad10e781ff918" providerId="LiveId" clId="{71205A20-C733-4E93-972A-1E11AC62D16E}" dt="2025-04-09T13:49:54.050" v="1684"/>
          <ac:spMkLst>
            <pc:docMk/>
            <pc:sldMk cId="2853516598" sldId="281"/>
            <ac:spMk id="3" creationId="{8EC39451-E932-14A1-76DB-FBE313E0C4D6}"/>
          </ac:spMkLst>
        </pc:spChg>
        <pc:spChg chg="add mod">
          <ac:chgData name="Carolina Crespi" userId="7cdad10e781ff918" providerId="LiveId" clId="{71205A20-C733-4E93-972A-1E11AC62D16E}" dt="2025-04-11T10:25:57.821" v="4166"/>
          <ac:spMkLst>
            <pc:docMk/>
            <pc:sldMk cId="2853516598" sldId="281"/>
            <ac:spMk id="4" creationId="{0E3D2699-DA9E-1617-3D45-4FA1A4B3A3FF}"/>
          </ac:spMkLst>
        </pc:spChg>
        <pc:graphicFrameChg chg="add mod modGraphic">
          <ac:chgData name="Carolina Crespi" userId="7cdad10e781ff918" providerId="LiveId" clId="{71205A20-C733-4E93-972A-1E11AC62D16E}" dt="2025-04-11T14:55:20.168" v="5044" actId="207"/>
          <ac:graphicFrameMkLst>
            <pc:docMk/>
            <pc:sldMk cId="2853516598" sldId="281"/>
            <ac:graphicFrameMk id="5" creationId="{1052D75D-0BE8-4A32-BEAC-F6878D37F50B}"/>
          </ac:graphicFrameMkLst>
        </pc:graphicFrameChg>
      </pc:sldChg>
      <pc:sldChg chg="addSp delSp modSp add del mod">
        <pc:chgData name="Carolina Crespi" userId="7cdad10e781ff918" providerId="LiveId" clId="{71205A20-C733-4E93-972A-1E11AC62D16E}" dt="2025-04-11T14:57:15.182" v="5056" actId="47"/>
        <pc:sldMkLst>
          <pc:docMk/>
          <pc:sldMk cId="1593335908" sldId="282"/>
        </pc:sldMkLst>
      </pc:sldChg>
      <pc:sldChg chg="addSp delSp modSp add del mod ord">
        <pc:chgData name="Carolina Crespi" userId="7cdad10e781ff918" providerId="LiveId" clId="{71205A20-C733-4E93-972A-1E11AC62D16E}" dt="2025-04-12T15:40:25.266" v="7757" actId="47"/>
        <pc:sldMkLst>
          <pc:docMk/>
          <pc:sldMk cId="2568541789" sldId="283"/>
        </pc:sldMkLst>
      </pc:sldChg>
      <pc:sldChg chg="addSp delSp modSp add del mod">
        <pc:chgData name="Carolina Crespi" userId="7cdad10e781ff918" providerId="LiveId" clId="{71205A20-C733-4E93-972A-1E11AC62D16E}" dt="2025-04-11T14:20:44.131" v="4896" actId="47"/>
        <pc:sldMkLst>
          <pc:docMk/>
          <pc:sldMk cId="1045691393" sldId="284"/>
        </pc:sldMkLst>
      </pc:sldChg>
      <pc:sldChg chg="addSp delSp modSp add del mod ord">
        <pc:chgData name="Carolina Crespi" userId="7cdad10e781ff918" providerId="LiveId" clId="{71205A20-C733-4E93-972A-1E11AC62D16E}" dt="2025-04-12T11:57:30.970" v="7391" actId="47"/>
        <pc:sldMkLst>
          <pc:docMk/>
          <pc:sldMk cId="146757894" sldId="285"/>
        </pc:sldMkLst>
      </pc:sldChg>
      <pc:sldChg chg="addSp delSp modSp add mod">
        <pc:chgData name="Carolina Crespi" userId="7cdad10e781ff918" providerId="LiveId" clId="{71205A20-C733-4E93-972A-1E11AC62D16E}" dt="2025-04-11T10:26:28.887" v="4180"/>
        <pc:sldMkLst>
          <pc:docMk/>
          <pc:sldMk cId="4075006922" sldId="286"/>
        </pc:sldMkLst>
        <pc:spChg chg="add mod">
          <ac:chgData name="Carolina Crespi" userId="7cdad10e781ff918" providerId="LiveId" clId="{71205A20-C733-4E93-972A-1E11AC62D16E}" dt="2025-04-11T10:26:28.887" v="4180"/>
          <ac:spMkLst>
            <pc:docMk/>
            <pc:sldMk cId="4075006922" sldId="286"/>
            <ac:spMk id="2" creationId="{4C0A6502-EC70-6DE0-2195-15F9130F862E}"/>
          </ac:spMkLst>
        </pc:spChg>
        <pc:spChg chg="add mod">
          <ac:chgData name="Carolina Crespi" userId="7cdad10e781ff918" providerId="LiveId" clId="{71205A20-C733-4E93-972A-1E11AC62D16E}" dt="2025-04-09T09:33:33.040" v="1466" actId="1035"/>
          <ac:spMkLst>
            <pc:docMk/>
            <pc:sldMk cId="4075006922" sldId="286"/>
            <ac:spMk id="15" creationId="{A8BA2707-135E-4834-E5D6-61A1F3270384}"/>
          </ac:spMkLst>
        </pc:spChg>
        <pc:spChg chg="add mod">
          <ac:chgData name="Carolina Crespi" userId="7cdad10e781ff918" providerId="LiveId" clId="{71205A20-C733-4E93-972A-1E11AC62D16E}" dt="2025-04-09T09:33:13.768" v="1448" actId="1076"/>
          <ac:spMkLst>
            <pc:docMk/>
            <pc:sldMk cId="4075006922" sldId="286"/>
            <ac:spMk id="16" creationId="{F7E14CFC-4399-18D6-2CCD-2E54A0D404C2}"/>
          </ac:spMkLst>
        </pc:spChg>
        <pc:spChg chg="add mod">
          <ac:chgData name="Carolina Crespi" userId="7cdad10e781ff918" providerId="LiveId" clId="{71205A20-C733-4E93-972A-1E11AC62D16E}" dt="2025-04-09T09:33:23.313" v="1453" actId="1036"/>
          <ac:spMkLst>
            <pc:docMk/>
            <pc:sldMk cId="4075006922" sldId="286"/>
            <ac:spMk id="17" creationId="{273C8837-5BD5-53E8-E106-A137109AF64C}"/>
          </ac:spMkLst>
        </pc:spChg>
        <pc:spChg chg="add mod">
          <ac:chgData name="Carolina Crespi" userId="7cdad10e781ff918" providerId="LiveId" clId="{71205A20-C733-4E93-972A-1E11AC62D16E}" dt="2025-04-09T09:33:16.353" v="1449" actId="1076"/>
          <ac:spMkLst>
            <pc:docMk/>
            <pc:sldMk cId="4075006922" sldId="286"/>
            <ac:spMk id="18" creationId="{52A1D069-2279-E1EA-28B1-19872FC4838B}"/>
          </ac:spMkLst>
        </pc:spChg>
        <pc:spChg chg="add mod">
          <ac:chgData name="Carolina Crespi" userId="7cdad10e781ff918" providerId="LiveId" clId="{71205A20-C733-4E93-972A-1E11AC62D16E}" dt="2025-04-09T13:53:09.915" v="1766"/>
          <ac:spMkLst>
            <pc:docMk/>
            <pc:sldMk cId="4075006922" sldId="286"/>
            <ac:spMk id="21" creationId="{79ECD4D8-3953-9293-FD58-4C2ACC7F6B89}"/>
          </ac:spMkLst>
        </pc:spChg>
        <pc:spChg chg="add mod">
          <ac:chgData name="Carolina Crespi" userId="7cdad10e781ff918" providerId="LiveId" clId="{71205A20-C733-4E93-972A-1E11AC62D16E}" dt="2025-04-09T13:53:09.915" v="1766"/>
          <ac:spMkLst>
            <pc:docMk/>
            <pc:sldMk cId="4075006922" sldId="286"/>
            <ac:spMk id="23" creationId="{403A7F48-558B-530B-E112-80E985BADA5E}"/>
          </ac:spMkLst>
        </pc:spChg>
        <pc:picChg chg="add mod">
          <ac:chgData name="Carolina Crespi" userId="7cdad10e781ff918" providerId="LiveId" clId="{71205A20-C733-4E93-972A-1E11AC62D16E}" dt="2025-04-09T09:33:06.021" v="1446" actId="1076"/>
          <ac:picMkLst>
            <pc:docMk/>
            <pc:sldMk cId="4075006922" sldId="286"/>
            <ac:picMk id="14" creationId="{A10D0C37-225B-95E7-2ECC-AC5B06E138D8}"/>
          </ac:picMkLst>
        </pc:picChg>
      </pc:sldChg>
      <pc:sldChg chg="addSp delSp modSp add mod">
        <pc:chgData name="Carolina Crespi" userId="7cdad10e781ff918" providerId="LiveId" clId="{71205A20-C733-4E93-972A-1E11AC62D16E}" dt="2025-04-11T10:26:31.937" v="4182"/>
        <pc:sldMkLst>
          <pc:docMk/>
          <pc:sldMk cId="1853447106" sldId="287"/>
        </pc:sldMkLst>
        <pc:spChg chg="add mod">
          <ac:chgData name="Carolina Crespi" userId="7cdad10e781ff918" providerId="LiveId" clId="{71205A20-C733-4E93-972A-1E11AC62D16E}" dt="2025-04-11T10:26:31.937" v="4182"/>
          <ac:spMkLst>
            <pc:docMk/>
            <pc:sldMk cId="1853447106" sldId="287"/>
            <ac:spMk id="2" creationId="{9DE6F41A-EF01-45C9-53BB-E42B4D4B5937}"/>
          </ac:spMkLst>
        </pc:spChg>
        <pc:spChg chg="add mod">
          <ac:chgData name="Carolina Crespi" userId="7cdad10e781ff918" providerId="LiveId" clId="{71205A20-C733-4E93-972A-1E11AC62D16E}" dt="2025-04-09T13:53:38.798" v="1786"/>
          <ac:spMkLst>
            <pc:docMk/>
            <pc:sldMk cId="1853447106" sldId="287"/>
            <ac:spMk id="7" creationId="{6C847CD0-FA57-A4B5-574D-A18D7459F5F4}"/>
          </ac:spMkLst>
        </pc:spChg>
        <pc:spChg chg="add mod">
          <ac:chgData name="Carolina Crespi" userId="7cdad10e781ff918" providerId="LiveId" clId="{71205A20-C733-4E93-972A-1E11AC62D16E}" dt="2025-04-09T13:53:38.798" v="1786"/>
          <ac:spMkLst>
            <pc:docMk/>
            <pc:sldMk cId="1853447106" sldId="287"/>
            <ac:spMk id="10" creationId="{2476BFD8-F110-2A4A-68F9-5B55F7FF3BEC}"/>
          </ac:spMkLst>
        </pc:spChg>
        <pc:picChg chg="add del mod">
          <ac:chgData name="Carolina Crespi" userId="7cdad10e781ff918" providerId="LiveId" clId="{71205A20-C733-4E93-972A-1E11AC62D16E}" dt="2025-04-09T13:53:42.559" v="1787" actId="1076"/>
          <ac:picMkLst>
            <pc:docMk/>
            <pc:sldMk cId="1853447106" sldId="287"/>
            <ac:picMk id="4" creationId="{E2807043-016A-2D7C-F5FF-5A7DFBAEBDA8}"/>
          </ac:picMkLst>
        </pc:picChg>
      </pc:sldChg>
      <pc:sldChg chg="addSp delSp modSp add del mod">
        <pc:chgData name="Carolina Crespi" userId="7cdad10e781ff918" providerId="LiveId" clId="{71205A20-C733-4E93-972A-1E11AC62D16E}" dt="2025-04-11T12:40:23.448" v="4257" actId="47"/>
        <pc:sldMkLst>
          <pc:docMk/>
          <pc:sldMk cId="2021620337" sldId="288"/>
        </pc:sldMkLst>
      </pc:sldChg>
      <pc:sldChg chg="addSp delSp modSp add del mod">
        <pc:chgData name="Carolina Crespi" userId="7cdad10e781ff918" providerId="LiveId" clId="{71205A20-C733-4E93-972A-1E11AC62D16E}" dt="2025-04-11T12:39:10.230" v="4252" actId="47"/>
        <pc:sldMkLst>
          <pc:docMk/>
          <pc:sldMk cId="2640650191" sldId="289"/>
        </pc:sldMkLst>
      </pc:sldChg>
      <pc:sldChg chg="addSp delSp modSp add mod ord">
        <pc:chgData name="Carolina Crespi" userId="7cdad10e781ff918" providerId="LiveId" clId="{71205A20-C733-4E93-972A-1E11AC62D16E}" dt="2025-04-12T11:57:28.474" v="7390" actId="1076"/>
        <pc:sldMkLst>
          <pc:docMk/>
          <pc:sldMk cId="3461509183" sldId="290"/>
        </pc:sldMkLst>
        <pc:spChg chg="add mod">
          <ac:chgData name="Carolina Crespi" userId="7cdad10e781ff918" providerId="LiveId" clId="{71205A20-C733-4E93-972A-1E11AC62D16E}" dt="2025-04-11T10:26:19.763" v="4176"/>
          <ac:spMkLst>
            <pc:docMk/>
            <pc:sldMk cId="3461509183" sldId="290"/>
            <ac:spMk id="2" creationId="{AA0A618A-C3C6-C4A8-6628-B6972C6DA9F4}"/>
          </ac:spMkLst>
        </pc:spChg>
        <pc:spChg chg="add mod">
          <ac:chgData name="Carolina Crespi" userId="7cdad10e781ff918" providerId="LiveId" clId="{71205A20-C733-4E93-972A-1E11AC62D16E}" dt="2025-04-09T13:50:09.391" v="1689"/>
          <ac:spMkLst>
            <pc:docMk/>
            <pc:sldMk cId="3461509183" sldId="290"/>
            <ac:spMk id="3" creationId="{246C9C44-AAB4-C06F-652C-DC3C9B1AB3E3}"/>
          </ac:spMkLst>
        </pc:spChg>
        <pc:spChg chg="add mod">
          <ac:chgData name="Carolina Crespi" userId="7cdad10e781ff918" providerId="LiveId" clId="{71205A20-C733-4E93-972A-1E11AC62D16E}" dt="2025-04-09T13:50:09.391" v="1689"/>
          <ac:spMkLst>
            <pc:docMk/>
            <pc:sldMk cId="3461509183" sldId="290"/>
            <ac:spMk id="5" creationId="{8C8CC496-A9AC-5869-49EB-8FC45C0269B7}"/>
          </ac:spMkLst>
        </pc:spChg>
        <pc:graphicFrameChg chg="add mod modGraphic">
          <ac:chgData name="Carolina Crespi" userId="7cdad10e781ff918" providerId="LiveId" clId="{71205A20-C733-4E93-972A-1E11AC62D16E}" dt="2025-04-12T11:56:42.121" v="7372" actId="1076"/>
          <ac:graphicFrameMkLst>
            <pc:docMk/>
            <pc:sldMk cId="3461509183" sldId="290"/>
            <ac:graphicFrameMk id="4" creationId="{E0C778F5-5559-B826-A18B-5E18B97F7E96}"/>
          </ac:graphicFrameMkLst>
        </pc:graphicFrameChg>
        <pc:graphicFrameChg chg="mod">
          <ac:chgData name="Carolina Crespi" userId="7cdad10e781ff918" providerId="LiveId" clId="{71205A20-C733-4E93-972A-1E11AC62D16E}" dt="2025-04-12T11:56:46.140" v="7373" actId="1076"/>
          <ac:graphicFrameMkLst>
            <pc:docMk/>
            <pc:sldMk cId="3461509183" sldId="290"/>
            <ac:graphicFrameMk id="6" creationId="{6FBD82CB-27D2-6FC7-1336-E210F6B2FD34}"/>
          </ac:graphicFrameMkLst>
        </pc:graphicFrameChg>
        <pc:graphicFrameChg chg="add mod modGraphic">
          <ac:chgData name="Carolina Crespi" userId="7cdad10e781ff918" providerId="LiveId" clId="{71205A20-C733-4E93-972A-1E11AC62D16E}" dt="2025-04-12T11:57:28.474" v="7390" actId="1076"/>
          <ac:graphicFrameMkLst>
            <pc:docMk/>
            <pc:sldMk cId="3461509183" sldId="290"/>
            <ac:graphicFrameMk id="8" creationId="{5F674040-4B79-5ADD-8C3B-19458A68C8C9}"/>
          </ac:graphicFrameMkLst>
        </pc:graphicFrameChg>
        <pc:picChg chg="add mod">
          <ac:chgData name="Carolina Crespi" userId="7cdad10e781ff918" providerId="LiveId" clId="{71205A20-C733-4E93-972A-1E11AC62D16E}" dt="2025-04-12T11:57:25.918" v="7389" actId="1076"/>
          <ac:picMkLst>
            <pc:docMk/>
            <pc:sldMk cId="3461509183" sldId="290"/>
            <ac:picMk id="7" creationId="{7E7EA61E-57F9-1E47-0EEC-F973B46E7BA8}"/>
          </ac:picMkLst>
        </pc:picChg>
      </pc:sldChg>
      <pc:sldChg chg="addSp delSp modSp add del mod">
        <pc:chgData name="Carolina Crespi" userId="7cdad10e781ff918" providerId="LiveId" clId="{71205A20-C733-4E93-972A-1E11AC62D16E}" dt="2025-04-10T13:38:06.859" v="2417" actId="47"/>
        <pc:sldMkLst>
          <pc:docMk/>
          <pc:sldMk cId="3418468621" sldId="291"/>
        </pc:sldMkLst>
      </pc:sldChg>
      <pc:sldChg chg="addSp delSp modSp add del mod ord">
        <pc:chgData name="Carolina Crespi" userId="7cdad10e781ff918" providerId="LiveId" clId="{71205A20-C733-4E93-972A-1E11AC62D16E}" dt="2025-04-10T13:35:36.040" v="2399" actId="47"/>
        <pc:sldMkLst>
          <pc:docMk/>
          <pc:sldMk cId="2523365223" sldId="292"/>
        </pc:sldMkLst>
      </pc:sldChg>
      <pc:sldChg chg="addSp delSp modSp add mod ord">
        <pc:chgData name="Carolina Crespi" userId="7cdad10e781ff918" providerId="LiveId" clId="{71205A20-C733-4E93-972A-1E11AC62D16E}" dt="2025-04-16T07:04:10.590" v="7825" actId="13926"/>
        <pc:sldMkLst>
          <pc:docMk/>
          <pc:sldMk cId="2294159505" sldId="293"/>
        </pc:sldMkLst>
        <pc:spChg chg="add mod">
          <ac:chgData name="Carolina Crespi" userId="7cdad10e781ff918" providerId="LiveId" clId="{71205A20-C733-4E93-972A-1E11AC62D16E}" dt="2025-04-10T15:24:24.873" v="2630"/>
          <ac:spMkLst>
            <pc:docMk/>
            <pc:sldMk cId="2294159505" sldId="293"/>
            <ac:spMk id="2" creationId="{1D012533-51FA-5EB7-8625-27880E382901}"/>
          </ac:spMkLst>
        </pc:spChg>
        <pc:spChg chg="add mod">
          <ac:chgData name="Carolina Crespi" userId="7cdad10e781ff918" providerId="LiveId" clId="{71205A20-C733-4E93-972A-1E11AC62D16E}" dt="2025-04-10T15:24:29.817" v="2632"/>
          <ac:spMkLst>
            <pc:docMk/>
            <pc:sldMk cId="2294159505" sldId="293"/>
            <ac:spMk id="3" creationId="{3EFE513C-529B-6C9C-6FF1-D54958151504}"/>
          </ac:spMkLst>
        </pc:spChg>
        <pc:spChg chg="add mod">
          <ac:chgData name="Carolina Crespi" userId="7cdad10e781ff918" providerId="LiveId" clId="{71205A20-C733-4E93-972A-1E11AC62D16E}" dt="2025-04-09T10:02:11.998" v="1522"/>
          <ac:spMkLst>
            <pc:docMk/>
            <pc:sldMk cId="2294159505" sldId="293"/>
            <ac:spMk id="22" creationId="{16E97662-8C35-8BE1-AC5C-E26F92C41FC3}"/>
          </ac:spMkLst>
        </pc:spChg>
        <pc:spChg chg="add mod">
          <ac:chgData name="Carolina Crespi" userId="7cdad10e781ff918" providerId="LiveId" clId="{71205A20-C733-4E93-972A-1E11AC62D16E}" dt="2025-04-09T10:02:11.998" v="1522"/>
          <ac:spMkLst>
            <pc:docMk/>
            <pc:sldMk cId="2294159505" sldId="293"/>
            <ac:spMk id="25" creationId="{6337CE78-3AF4-216D-3A91-A062ACE2DB93}"/>
          </ac:spMkLst>
        </pc:spChg>
        <pc:spChg chg="add mod">
          <ac:chgData name="Carolina Crespi" userId="7cdad10e781ff918" providerId="LiveId" clId="{71205A20-C733-4E93-972A-1E11AC62D16E}" dt="2025-04-16T07:04:10.590" v="7825" actId="13926"/>
          <ac:spMkLst>
            <pc:docMk/>
            <pc:sldMk cId="2294159505" sldId="293"/>
            <ac:spMk id="26" creationId="{787199BE-6F98-C659-10E5-C7CBEE2D3D0B}"/>
          </ac:spMkLst>
        </pc:spChg>
        <pc:picChg chg="add mod">
          <ac:chgData name="Carolina Crespi" userId="7cdad10e781ff918" providerId="LiveId" clId="{71205A20-C733-4E93-972A-1E11AC62D16E}" dt="2025-04-09T10:03:32.041" v="1565" actId="1076"/>
          <ac:picMkLst>
            <pc:docMk/>
            <pc:sldMk cId="2294159505" sldId="293"/>
            <ac:picMk id="27" creationId="{FEC888D3-CAB2-43A3-79E8-A91CCF46F5A6}"/>
          </ac:picMkLst>
        </pc:picChg>
        <pc:picChg chg="add mod">
          <ac:chgData name="Carolina Crespi" userId="7cdad10e781ff918" providerId="LiveId" clId="{71205A20-C733-4E93-972A-1E11AC62D16E}" dt="2025-04-09T10:03:02.385" v="1564" actId="1076"/>
          <ac:picMkLst>
            <pc:docMk/>
            <pc:sldMk cId="2294159505" sldId="293"/>
            <ac:picMk id="28" creationId="{03638349-AEBB-DE95-C493-2169DFD34B45}"/>
          </ac:picMkLst>
        </pc:picChg>
      </pc:sldChg>
      <pc:sldChg chg="addSp delSp modSp add del mod ord modShow">
        <pc:chgData name="Carolina Crespi" userId="7cdad10e781ff918" providerId="LiveId" clId="{71205A20-C733-4E93-972A-1E11AC62D16E}" dt="2025-04-11T17:40:06.529" v="6297" actId="478"/>
        <pc:sldMkLst>
          <pc:docMk/>
          <pc:sldMk cId="4022433149" sldId="294"/>
        </pc:sldMkLst>
        <pc:spChg chg="add mod">
          <ac:chgData name="Carolina Crespi" userId="7cdad10e781ff918" providerId="LiveId" clId="{71205A20-C733-4E93-972A-1E11AC62D16E}" dt="2025-04-10T15:23:47.017" v="2620"/>
          <ac:spMkLst>
            <pc:docMk/>
            <pc:sldMk cId="4022433149" sldId="294"/>
            <ac:spMk id="2" creationId="{641983EF-3E3E-3E75-3FD7-A8CABB32527B}"/>
          </ac:spMkLst>
        </pc:spChg>
        <pc:spChg chg="add mod">
          <ac:chgData name="Carolina Crespi" userId="7cdad10e781ff918" providerId="LiveId" clId="{71205A20-C733-4E93-972A-1E11AC62D16E}" dt="2025-04-10T15:23:52.331" v="2621"/>
          <ac:spMkLst>
            <pc:docMk/>
            <pc:sldMk cId="4022433149" sldId="294"/>
            <ac:spMk id="3" creationId="{742421EF-0EF4-5CC9-94D6-6368742A0F0E}"/>
          </ac:spMkLst>
        </pc:spChg>
        <pc:spChg chg="add del">
          <ac:chgData name="Carolina Crespi" userId="7cdad10e781ff918" providerId="LiveId" clId="{71205A20-C733-4E93-972A-1E11AC62D16E}" dt="2025-04-11T17:40:06.529" v="6297" actId="478"/>
          <ac:spMkLst>
            <pc:docMk/>
            <pc:sldMk cId="4022433149" sldId="294"/>
            <ac:spMk id="11" creationId="{E1603A7F-08F5-EEDB-F610-49F306E7537B}"/>
          </ac:spMkLst>
        </pc:spChg>
        <pc:cxnChg chg="mod">
          <ac:chgData name="Carolina Crespi" userId="7cdad10e781ff918" providerId="LiveId" clId="{71205A20-C733-4E93-972A-1E11AC62D16E}" dt="2025-04-11T17:40:06.529" v="6297" actId="478"/>
          <ac:cxnSpMkLst>
            <pc:docMk/>
            <pc:sldMk cId="4022433149" sldId="294"/>
            <ac:cxnSpMk id="19" creationId="{46096696-FF02-906A-454B-A11B8F69D7DB}"/>
          </ac:cxnSpMkLst>
        </pc:cxnChg>
      </pc:sldChg>
      <pc:sldChg chg="addSp delSp modSp add mod modNotesTx">
        <pc:chgData name="Carolina Crespi" userId="7cdad10e781ff918" providerId="LiveId" clId="{71205A20-C733-4E93-972A-1E11AC62D16E}" dt="2025-04-16T13:30:45.749" v="7826"/>
        <pc:sldMkLst>
          <pc:docMk/>
          <pc:sldMk cId="722659139" sldId="295"/>
        </pc:sldMkLst>
        <pc:spChg chg="add del mod">
          <ac:chgData name="Carolina Crespi" userId="7cdad10e781ff918" providerId="LiveId" clId="{71205A20-C733-4E93-972A-1E11AC62D16E}" dt="2025-04-12T15:14:32.832" v="7429" actId="478"/>
          <ac:spMkLst>
            <pc:docMk/>
            <pc:sldMk cId="722659139" sldId="295"/>
            <ac:spMk id="3" creationId="{ECDBA0D1-CD10-BA61-3F03-268DB3D646CA}"/>
          </ac:spMkLst>
        </pc:spChg>
        <pc:spChg chg="mod">
          <ac:chgData name="Carolina Crespi" userId="7cdad10e781ff918" providerId="LiveId" clId="{71205A20-C733-4E93-972A-1E11AC62D16E}" dt="2025-04-10T10:36:28.802" v="2394" actId="113"/>
          <ac:spMkLst>
            <pc:docMk/>
            <pc:sldMk cId="722659139" sldId="295"/>
            <ac:spMk id="8" creationId="{51ABCCE0-7375-C1D0-03BE-A80BD3940E68}"/>
          </ac:spMkLst>
        </pc:spChg>
        <pc:spChg chg="mod">
          <ac:chgData name="Carolina Crespi" userId="7cdad10e781ff918" providerId="LiveId" clId="{71205A20-C733-4E93-972A-1E11AC62D16E}" dt="2025-04-11T08:51:07.351" v="3406" actId="1076"/>
          <ac:spMkLst>
            <pc:docMk/>
            <pc:sldMk cId="722659139" sldId="295"/>
            <ac:spMk id="22" creationId="{80BD0DC7-800B-95BE-5E5F-B8C1D3F5690E}"/>
          </ac:spMkLst>
        </pc:spChg>
        <pc:picChg chg="add mod ord modCrop">
          <ac:chgData name="Carolina Crespi" userId="7cdad10e781ff918" providerId="LiveId" clId="{71205A20-C733-4E93-972A-1E11AC62D16E}" dt="2025-04-12T15:14:32.358" v="7428" actId="167"/>
          <ac:picMkLst>
            <pc:docMk/>
            <pc:sldMk cId="722659139" sldId="295"/>
            <ac:picMk id="2" creationId="{3451A0DC-9B1E-751B-AD12-72EB992F868D}"/>
          </ac:picMkLst>
        </pc:picChg>
      </pc:sldChg>
      <pc:sldChg chg="addSp delSp modSp add del mod">
        <pc:chgData name="Carolina Crespi" userId="7cdad10e781ff918" providerId="LiveId" clId="{71205A20-C733-4E93-972A-1E11AC62D16E}" dt="2025-04-10T15:14:56.411" v="2567" actId="47"/>
        <pc:sldMkLst>
          <pc:docMk/>
          <pc:sldMk cId="445609321" sldId="296"/>
        </pc:sldMkLst>
      </pc:sldChg>
      <pc:sldChg chg="addSp delSp modSp add del mod ord">
        <pc:chgData name="Carolina Crespi" userId="7cdad10e781ff918" providerId="LiveId" clId="{71205A20-C733-4E93-972A-1E11AC62D16E}" dt="2025-04-11T15:11:02.176" v="5224" actId="113"/>
        <pc:sldMkLst>
          <pc:docMk/>
          <pc:sldMk cId="2529356382" sldId="297"/>
        </pc:sldMkLst>
        <pc:spChg chg="add mod">
          <ac:chgData name="Carolina Crespi" userId="7cdad10e781ff918" providerId="LiveId" clId="{71205A20-C733-4E93-972A-1E11AC62D16E}" dt="2025-04-11T10:26:00.922" v="4168"/>
          <ac:spMkLst>
            <pc:docMk/>
            <pc:sldMk cId="2529356382" sldId="297"/>
            <ac:spMk id="2" creationId="{DE75E7E2-7B7D-6803-16CE-F20CC1B9E5ED}"/>
          </ac:spMkLst>
        </pc:spChg>
        <pc:spChg chg="add mod">
          <ac:chgData name="Carolina Crespi" userId="7cdad10e781ff918" providerId="LiveId" clId="{71205A20-C733-4E93-972A-1E11AC62D16E}" dt="2025-04-11T15:01:20.011" v="5114" actId="20577"/>
          <ac:spMkLst>
            <pc:docMk/>
            <pc:sldMk cId="2529356382" sldId="297"/>
            <ac:spMk id="3" creationId="{41F3A952-2B03-B507-A730-79FBB8DB6105}"/>
          </ac:spMkLst>
        </pc:spChg>
        <pc:spChg chg="add mod">
          <ac:chgData name="Carolina Crespi" userId="7cdad10e781ff918" providerId="LiveId" clId="{71205A20-C733-4E93-972A-1E11AC62D16E}" dt="2025-04-11T14:59:19.480" v="5085" actId="20577"/>
          <ac:spMkLst>
            <pc:docMk/>
            <pc:sldMk cId="2529356382" sldId="297"/>
            <ac:spMk id="5" creationId="{6ACE211B-7D26-C544-51B8-C9FDB175ACFC}"/>
          </ac:spMkLst>
        </pc:spChg>
        <pc:spChg chg="add mod">
          <ac:chgData name="Carolina Crespi" userId="7cdad10e781ff918" providerId="LiveId" clId="{71205A20-C733-4E93-972A-1E11AC62D16E}" dt="2025-04-11T14:59:33.460" v="5086" actId="1076"/>
          <ac:spMkLst>
            <pc:docMk/>
            <pc:sldMk cId="2529356382" sldId="297"/>
            <ac:spMk id="6" creationId="{FE67CCC8-5EBB-6ABC-9B77-DF3EE6654E11}"/>
          </ac:spMkLst>
        </pc:spChg>
        <pc:spChg chg="add mod">
          <ac:chgData name="Carolina Crespi" userId="7cdad10e781ff918" providerId="LiveId" clId="{71205A20-C733-4E93-972A-1E11AC62D16E}" dt="2025-04-11T15:00:13.578" v="5088" actId="207"/>
          <ac:spMkLst>
            <pc:docMk/>
            <pc:sldMk cId="2529356382" sldId="297"/>
            <ac:spMk id="8" creationId="{D4E41482-9599-A70F-A23D-9B98CFBD21FC}"/>
          </ac:spMkLst>
        </pc:spChg>
        <pc:spChg chg="add mod">
          <ac:chgData name="Carolina Crespi" userId="7cdad10e781ff918" providerId="LiveId" clId="{71205A20-C733-4E93-972A-1E11AC62D16E}" dt="2025-04-11T15:00:21.053" v="5091" actId="207"/>
          <ac:spMkLst>
            <pc:docMk/>
            <pc:sldMk cId="2529356382" sldId="297"/>
            <ac:spMk id="9" creationId="{D230590A-9B24-5300-5988-54B16A40FC92}"/>
          </ac:spMkLst>
        </pc:spChg>
        <pc:spChg chg="add mod">
          <ac:chgData name="Carolina Crespi" userId="7cdad10e781ff918" providerId="LiveId" clId="{71205A20-C733-4E93-972A-1E11AC62D16E}" dt="2025-04-11T14:59:33.460" v="5086" actId="1076"/>
          <ac:spMkLst>
            <pc:docMk/>
            <pc:sldMk cId="2529356382" sldId="297"/>
            <ac:spMk id="10" creationId="{BACD7872-F63B-A57F-91B5-002788A8C71F}"/>
          </ac:spMkLst>
        </pc:spChg>
        <pc:spChg chg="add mod">
          <ac:chgData name="Carolina Crespi" userId="7cdad10e781ff918" providerId="LiveId" clId="{71205A20-C733-4E93-972A-1E11AC62D16E}" dt="2025-04-10T08:14:53.253" v="1980" actId="1076"/>
          <ac:spMkLst>
            <pc:docMk/>
            <pc:sldMk cId="2529356382" sldId="297"/>
            <ac:spMk id="11" creationId="{927CEF54-E17D-622A-8228-D7B3CEC43386}"/>
          </ac:spMkLst>
        </pc:spChg>
        <pc:spChg chg="add mod">
          <ac:chgData name="Carolina Crespi" userId="7cdad10e781ff918" providerId="LiveId" clId="{71205A20-C733-4E93-972A-1E11AC62D16E}" dt="2025-04-11T14:58:03.443" v="5063" actId="20577"/>
          <ac:spMkLst>
            <pc:docMk/>
            <pc:sldMk cId="2529356382" sldId="297"/>
            <ac:spMk id="12" creationId="{9AFD44D2-6620-6EFB-B302-E4996C0968CF}"/>
          </ac:spMkLst>
        </pc:spChg>
        <pc:spChg chg="add mod">
          <ac:chgData name="Carolina Crespi" userId="7cdad10e781ff918" providerId="LiveId" clId="{71205A20-C733-4E93-972A-1E11AC62D16E}" dt="2025-04-11T14:59:33.460" v="5086" actId="1076"/>
          <ac:spMkLst>
            <pc:docMk/>
            <pc:sldMk cId="2529356382" sldId="297"/>
            <ac:spMk id="14" creationId="{DFB40635-7017-9948-5A39-C4EBE6E3A095}"/>
          </ac:spMkLst>
        </pc:spChg>
        <pc:spChg chg="add mod">
          <ac:chgData name="Carolina Crespi" userId="7cdad10e781ff918" providerId="LiveId" clId="{71205A20-C733-4E93-972A-1E11AC62D16E}" dt="2025-04-11T14:58:07.191" v="5067" actId="20577"/>
          <ac:spMkLst>
            <pc:docMk/>
            <pc:sldMk cId="2529356382" sldId="297"/>
            <ac:spMk id="17" creationId="{302D43E2-77F7-8C59-E147-0135D3AE9071}"/>
          </ac:spMkLst>
        </pc:spChg>
        <pc:spChg chg="add mod">
          <ac:chgData name="Carolina Crespi" userId="7cdad10e781ff918" providerId="LiveId" clId="{71205A20-C733-4E93-972A-1E11AC62D16E}" dt="2025-04-11T14:59:33.460" v="5086" actId="1076"/>
          <ac:spMkLst>
            <pc:docMk/>
            <pc:sldMk cId="2529356382" sldId="297"/>
            <ac:spMk id="18" creationId="{314C3286-A692-355D-29E6-A40A432F9B65}"/>
          </ac:spMkLst>
        </pc:spChg>
        <pc:spChg chg="add mod">
          <ac:chgData name="Carolina Crespi" userId="7cdad10e781ff918" providerId="LiveId" clId="{71205A20-C733-4E93-972A-1E11AC62D16E}" dt="2025-04-10T08:19:07.939" v="2079" actId="1038"/>
          <ac:spMkLst>
            <pc:docMk/>
            <pc:sldMk cId="2529356382" sldId="297"/>
            <ac:spMk id="19" creationId="{FB957BC9-29F5-11B7-734E-A5FE9624D737}"/>
          </ac:spMkLst>
        </pc:spChg>
        <pc:spChg chg="add mod">
          <ac:chgData name="Carolina Crespi" userId="7cdad10e781ff918" providerId="LiveId" clId="{71205A20-C733-4E93-972A-1E11AC62D16E}" dt="2025-04-11T14:59:33.460" v="5086" actId="1076"/>
          <ac:spMkLst>
            <pc:docMk/>
            <pc:sldMk cId="2529356382" sldId="297"/>
            <ac:spMk id="20" creationId="{9B0E9C9B-E4A0-883F-0AF6-FBA3C1CC1740}"/>
          </ac:spMkLst>
        </pc:spChg>
        <pc:spChg chg="add mod">
          <ac:chgData name="Carolina Crespi" userId="7cdad10e781ff918" providerId="LiveId" clId="{71205A20-C733-4E93-972A-1E11AC62D16E}" dt="2025-04-11T14:59:33.460" v="5086" actId="1076"/>
          <ac:spMkLst>
            <pc:docMk/>
            <pc:sldMk cId="2529356382" sldId="297"/>
            <ac:spMk id="21" creationId="{5FB6DBFA-4F1F-AFA8-580D-32C050FB426C}"/>
          </ac:spMkLst>
        </pc:spChg>
        <pc:spChg chg="add mod">
          <ac:chgData name="Carolina Crespi" userId="7cdad10e781ff918" providerId="LiveId" clId="{71205A20-C733-4E93-972A-1E11AC62D16E}" dt="2025-04-11T15:11:02.176" v="5224" actId="113"/>
          <ac:spMkLst>
            <pc:docMk/>
            <pc:sldMk cId="2529356382" sldId="297"/>
            <ac:spMk id="23" creationId="{93E3BB83-7981-68A5-2DB1-F8AF088BA1AC}"/>
          </ac:spMkLst>
        </pc:spChg>
        <pc:spChg chg="add mod">
          <ac:chgData name="Carolina Crespi" userId="7cdad10e781ff918" providerId="LiveId" clId="{71205A20-C733-4E93-972A-1E11AC62D16E}" dt="2025-04-11T14:59:33.460" v="5086" actId="1076"/>
          <ac:spMkLst>
            <pc:docMk/>
            <pc:sldMk cId="2529356382" sldId="297"/>
            <ac:spMk id="40" creationId="{34761DEB-B869-C724-1F4F-9EE75FA4657B}"/>
          </ac:spMkLst>
        </pc:spChg>
        <pc:spChg chg="add mod">
          <ac:chgData name="Carolina Crespi" userId="7cdad10e781ff918" providerId="LiveId" clId="{71205A20-C733-4E93-972A-1E11AC62D16E}" dt="2025-04-10T08:18:25.796" v="2067" actId="20577"/>
          <ac:spMkLst>
            <pc:docMk/>
            <pc:sldMk cId="2529356382" sldId="297"/>
            <ac:spMk id="41" creationId="{CDFABBE4-055F-2E8D-7679-75B0774C6128}"/>
          </ac:spMkLst>
        </pc:spChg>
        <pc:spChg chg="add mod">
          <ac:chgData name="Carolina Crespi" userId="7cdad10e781ff918" providerId="LiveId" clId="{71205A20-C733-4E93-972A-1E11AC62D16E}" dt="2025-04-10T08:18:31.492" v="2069" actId="1076"/>
          <ac:spMkLst>
            <pc:docMk/>
            <pc:sldMk cId="2529356382" sldId="297"/>
            <ac:spMk id="42" creationId="{F49F2EAD-1220-B7B4-74F0-B65ABF2C833A}"/>
          </ac:spMkLst>
        </pc:spChg>
        <pc:cxnChg chg="add mod">
          <ac:chgData name="Carolina Crespi" userId="7cdad10e781ff918" providerId="LiveId" clId="{71205A20-C733-4E93-972A-1E11AC62D16E}" dt="2025-04-10T08:14:34.303" v="1974" actId="1076"/>
          <ac:cxnSpMkLst>
            <pc:docMk/>
            <pc:sldMk cId="2529356382" sldId="297"/>
            <ac:cxnSpMk id="4" creationId="{D33EA65E-FBBB-8AC4-AA74-69F44102F92C}"/>
          </ac:cxnSpMkLst>
        </pc:cxnChg>
        <pc:cxnChg chg="add mod">
          <ac:chgData name="Carolina Crespi" userId="7cdad10e781ff918" providerId="LiveId" clId="{71205A20-C733-4E93-972A-1E11AC62D16E}" dt="2025-04-10T08:14:34.303" v="1974" actId="1076"/>
          <ac:cxnSpMkLst>
            <pc:docMk/>
            <pc:sldMk cId="2529356382" sldId="297"/>
            <ac:cxnSpMk id="7" creationId="{0213B4ED-D28C-0BDE-8D49-2512BDBF61CF}"/>
          </ac:cxnSpMkLst>
        </pc:cxnChg>
        <pc:cxnChg chg="add mod">
          <ac:chgData name="Carolina Crespi" userId="7cdad10e781ff918" providerId="LiveId" clId="{71205A20-C733-4E93-972A-1E11AC62D16E}" dt="2025-04-10T08:19:04.698" v="2076" actId="14100"/>
          <ac:cxnSpMkLst>
            <pc:docMk/>
            <pc:sldMk cId="2529356382" sldId="297"/>
            <ac:cxnSpMk id="16" creationId="{D60BE9EB-DC88-0426-CCD7-486EB5BED3BF}"/>
          </ac:cxnSpMkLst>
        </pc:cxnChg>
        <pc:cxnChg chg="add mod">
          <ac:chgData name="Carolina Crespi" userId="7cdad10e781ff918" providerId="LiveId" clId="{71205A20-C733-4E93-972A-1E11AC62D16E}" dt="2025-04-10T08:17:12.556" v="2022" actId="1037"/>
          <ac:cxnSpMkLst>
            <pc:docMk/>
            <pc:sldMk cId="2529356382" sldId="297"/>
            <ac:cxnSpMk id="38" creationId="{BF457CAC-2530-CCAF-7FCF-B1A2910C6848}"/>
          </ac:cxnSpMkLst>
        </pc:cxnChg>
        <pc:cxnChg chg="add mod">
          <ac:chgData name="Carolina Crespi" userId="7cdad10e781ff918" providerId="LiveId" clId="{71205A20-C733-4E93-972A-1E11AC62D16E}" dt="2025-04-10T08:17:33.878" v="2055" actId="1038"/>
          <ac:cxnSpMkLst>
            <pc:docMk/>
            <pc:sldMk cId="2529356382" sldId="297"/>
            <ac:cxnSpMk id="39" creationId="{37D40C10-2E3B-C5B9-089D-F2C372400A4D}"/>
          </ac:cxnSpMkLst>
        </pc:cxnChg>
      </pc:sldChg>
      <pc:sldChg chg="addSp delSp modSp add del mod">
        <pc:chgData name="Carolina Crespi" userId="7cdad10e781ff918" providerId="LiveId" clId="{71205A20-C733-4E93-972A-1E11AC62D16E}" dt="2025-04-10T15:23:56.060" v="2622" actId="47"/>
        <pc:sldMkLst>
          <pc:docMk/>
          <pc:sldMk cId="2900926246" sldId="298"/>
        </pc:sldMkLst>
      </pc:sldChg>
      <pc:sldChg chg="addSp delSp modSp add mod">
        <pc:chgData name="Carolina Crespi" userId="7cdad10e781ff918" providerId="LiveId" clId="{71205A20-C733-4E93-972A-1E11AC62D16E}" dt="2025-04-12T15:12:46.236" v="7422" actId="1076"/>
        <pc:sldMkLst>
          <pc:docMk/>
          <pc:sldMk cId="474778442" sldId="299"/>
        </pc:sldMkLst>
        <pc:spChg chg="add mod">
          <ac:chgData name="Carolina Crespi" userId="7cdad10e781ff918" providerId="LiveId" clId="{71205A20-C733-4E93-972A-1E11AC62D16E}" dt="2025-04-12T15:12:46.236" v="7422" actId="1076"/>
          <ac:spMkLst>
            <pc:docMk/>
            <pc:sldMk cId="474778442" sldId="299"/>
            <ac:spMk id="3" creationId="{07F06A07-2229-4B7E-074A-33AFC7815AE2}"/>
          </ac:spMkLst>
        </pc:spChg>
        <pc:graphicFrameChg chg="mod">
          <ac:chgData name="Carolina Crespi" userId="7cdad10e781ff918" providerId="LiveId" clId="{71205A20-C733-4E93-972A-1E11AC62D16E}" dt="2025-04-11T16:51:44.247" v="5634" actId="14100"/>
          <ac:graphicFrameMkLst>
            <pc:docMk/>
            <pc:sldMk cId="474778442" sldId="299"/>
            <ac:graphicFrameMk id="10" creationId="{F1124547-20D3-2B9E-54EA-E713FA3D0D81}"/>
          </ac:graphicFrameMkLst>
        </pc:graphicFrameChg>
      </pc:sldChg>
      <pc:sldChg chg="add del">
        <pc:chgData name="Carolina Crespi" userId="7cdad10e781ff918" providerId="LiveId" clId="{71205A20-C733-4E93-972A-1E11AC62D16E}" dt="2025-04-10T15:23:57.147" v="2623" actId="47"/>
        <pc:sldMkLst>
          <pc:docMk/>
          <pc:sldMk cId="743996246" sldId="300"/>
        </pc:sldMkLst>
      </pc:sldChg>
      <pc:sldChg chg="addSp delSp modSp add del mod">
        <pc:chgData name="Carolina Crespi" userId="7cdad10e781ff918" providerId="LiveId" clId="{71205A20-C733-4E93-972A-1E11AC62D16E}" dt="2025-04-10T15:18:40.298" v="2609" actId="47"/>
        <pc:sldMkLst>
          <pc:docMk/>
          <pc:sldMk cId="213489000" sldId="301"/>
        </pc:sldMkLst>
      </pc:sldChg>
      <pc:sldChg chg="addSp delSp modSp add del mod">
        <pc:chgData name="Carolina Crespi" userId="7cdad10e781ff918" providerId="LiveId" clId="{71205A20-C733-4E93-972A-1E11AC62D16E}" dt="2025-04-10T14:17:57.179" v="2431" actId="47"/>
        <pc:sldMkLst>
          <pc:docMk/>
          <pc:sldMk cId="3819014633" sldId="301"/>
        </pc:sldMkLst>
      </pc:sldChg>
      <pc:sldChg chg="addSp delSp modSp add mod">
        <pc:chgData name="Carolina Crespi" userId="7cdad10e781ff918" providerId="LiveId" clId="{71205A20-C733-4E93-972A-1E11AC62D16E}" dt="2025-04-12T15:14:41.717" v="7430"/>
        <pc:sldMkLst>
          <pc:docMk/>
          <pc:sldMk cId="749766469" sldId="302"/>
        </pc:sldMkLst>
        <pc:spChg chg="add del mod">
          <ac:chgData name="Carolina Crespi" userId="7cdad10e781ff918" providerId="LiveId" clId="{71205A20-C733-4E93-972A-1E11AC62D16E}" dt="2025-04-11T09:03:49.384" v="3431" actId="20577"/>
          <ac:spMkLst>
            <pc:docMk/>
            <pc:sldMk cId="749766469" sldId="302"/>
            <ac:spMk id="3" creationId="{8430C0EE-04D1-18D4-FE01-C61460BD6A65}"/>
          </ac:spMkLst>
        </pc:spChg>
        <pc:spChg chg="add mod">
          <ac:chgData name="Carolina Crespi" userId="7cdad10e781ff918" providerId="LiveId" clId="{71205A20-C733-4E93-972A-1E11AC62D16E}" dt="2025-04-12T15:14:41.717" v="7430"/>
          <ac:spMkLst>
            <pc:docMk/>
            <pc:sldMk cId="749766469" sldId="302"/>
            <ac:spMk id="4" creationId="{7D5BEB41-5E6B-D830-C443-9543BF475942}"/>
          </ac:spMkLst>
        </pc:spChg>
        <pc:spChg chg="add mod">
          <ac:chgData name="Carolina Crespi" userId="7cdad10e781ff918" providerId="LiveId" clId="{71205A20-C733-4E93-972A-1E11AC62D16E}" dt="2025-04-11T09:10:23.799" v="3500"/>
          <ac:spMkLst>
            <pc:docMk/>
            <pc:sldMk cId="749766469" sldId="302"/>
            <ac:spMk id="9" creationId="{9636B99B-9E7F-3B85-9195-D309A16717F9}"/>
          </ac:spMkLst>
        </pc:spChg>
        <pc:spChg chg="mod">
          <ac:chgData name="Carolina Crespi" userId="7cdad10e781ff918" providerId="LiveId" clId="{71205A20-C733-4E93-972A-1E11AC62D16E}" dt="2025-04-10T15:18:38.069" v="2608" actId="208"/>
          <ac:spMkLst>
            <pc:docMk/>
            <pc:sldMk cId="749766469" sldId="302"/>
            <ac:spMk id="15" creationId="{B5C9B593-8B41-68CC-58A4-8FAF7467D4A3}"/>
          </ac:spMkLst>
        </pc:spChg>
        <pc:graphicFrameChg chg="add mod modGraphic">
          <ac:chgData name="Carolina Crespi" userId="7cdad10e781ff918" providerId="LiveId" clId="{71205A20-C733-4E93-972A-1E11AC62D16E}" dt="2025-04-11T18:29:44.473" v="6505" actId="207"/>
          <ac:graphicFrameMkLst>
            <pc:docMk/>
            <pc:sldMk cId="749766469" sldId="302"/>
            <ac:graphicFrameMk id="10" creationId="{39A16D27-D164-02F4-1CAF-1A278D882EA3}"/>
          </ac:graphicFrameMkLst>
        </pc:graphicFrameChg>
      </pc:sldChg>
      <pc:sldChg chg="delSp modSp add del mod">
        <pc:chgData name="Carolina Crespi" userId="7cdad10e781ff918" providerId="LiveId" clId="{71205A20-C733-4E93-972A-1E11AC62D16E}" dt="2025-04-10T15:24:31.225" v="2633" actId="47"/>
        <pc:sldMkLst>
          <pc:docMk/>
          <pc:sldMk cId="2232801034" sldId="303"/>
        </pc:sldMkLst>
      </pc:sldChg>
      <pc:sldChg chg="addSp delSp modSp add del mod ord">
        <pc:chgData name="Carolina Crespi" userId="7cdad10e781ff918" providerId="LiveId" clId="{71205A20-C733-4E93-972A-1E11AC62D16E}" dt="2025-04-11T16:38:22.843" v="5432" actId="47"/>
        <pc:sldMkLst>
          <pc:docMk/>
          <pc:sldMk cId="2306744023" sldId="303"/>
        </pc:sldMkLst>
      </pc:sldChg>
      <pc:sldChg chg="add del">
        <pc:chgData name="Carolina Crespi" userId="7cdad10e781ff918" providerId="LiveId" clId="{71205A20-C733-4E93-972A-1E11AC62D16E}" dt="2025-04-10T15:32:41.857" v="2639" actId="2890"/>
        <pc:sldMkLst>
          <pc:docMk/>
          <pc:sldMk cId="3864072548" sldId="303"/>
        </pc:sldMkLst>
      </pc:sldChg>
      <pc:sldChg chg="addSp delSp modSp add mod ord modNotesTx">
        <pc:chgData name="Carolina Crespi" userId="7cdad10e781ff918" providerId="LiveId" clId="{71205A20-C733-4E93-972A-1E11AC62D16E}" dt="2025-04-16T13:36:18.349" v="7828" actId="113"/>
        <pc:sldMkLst>
          <pc:docMk/>
          <pc:sldMk cId="4220102978" sldId="304"/>
        </pc:sldMkLst>
        <pc:spChg chg="mod">
          <ac:chgData name="Carolina Crespi" userId="7cdad10e781ff918" providerId="LiveId" clId="{71205A20-C733-4E93-972A-1E11AC62D16E}" dt="2025-04-10T16:23:32.343" v="2683" actId="20577"/>
          <ac:spMkLst>
            <pc:docMk/>
            <pc:sldMk cId="4220102978" sldId="304"/>
            <ac:spMk id="3" creationId="{7C994E91-56C9-03A9-E8B0-5A239F18DAB1}"/>
          </ac:spMkLst>
        </pc:spChg>
        <pc:spChg chg="add mod">
          <ac:chgData name="Carolina Crespi" userId="7cdad10e781ff918" providerId="LiveId" clId="{71205A20-C733-4E93-972A-1E11AC62D16E}" dt="2025-04-11T17:12:48.001" v="5782" actId="1076"/>
          <ac:spMkLst>
            <pc:docMk/>
            <pc:sldMk cId="4220102978" sldId="304"/>
            <ac:spMk id="5" creationId="{FBBDBBF6-790F-69A8-4EDD-49E642073620}"/>
          </ac:spMkLst>
        </pc:spChg>
        <pc:spChg chg="add mod">
          <ac:chgData name="Carolina Crespi" userId="7cdad10e781ff918" providerId="LiveId" clId="{71205A20-C733-4E93-972A-1E11AC62D16E}" dt="2025-04-12T15:15:31.111" v="7438" actId="1076"/>
          <ac:spMkLst>
            <pc:docMk/>
            <pc:sldMk cId="4220102978" sldId="304"/>
            <ac:spMk id="8" creationId="{170559BE-2F55-60A0-9CEB-E2C1B3FDA641}"/>
          </ac:spMkLst>
        </pc:spChg>
        <pc:picChg chg="add mod">
          <ac:chgData name="Carolina Crespi" userId="7cdad10e781ff918" providerId="LiveId" clId="{71205A20-C733-4E93-972A-1E11AC62D16E}" dt="2025-04-12T15:15:21.101" v="7433" actId="1076"/>
          <ac:picMkLst>
            <pc:docMk/>
            <pc:sldMk cId="4220102978" sldId="304"/>
            <ac:picMk id="4" creationId="{B13ADEB1-C83C-52DF-6948-05FC44D4BB0C}"/>
          </ac:picMkLst>
        </pc:picChg>
        <pc:picChg chg="add mod">
          <ac:chgData name="Carolina Crespi" userId="7cdad10e781ff918" providerId="LiveId" clId="{71205A20-C733-4E93-972A-1E11AC62D16E}" dt="2025-04-11T16:57:49.900" v="5714" actId="1076"/>
          <ac:picMkLst>
            <pc:docMk/>
            <pc:sldMk cId="4220102978" sldId="304"/>
            <ac:picMk id="6" creationId="{17CFB304-B9AB-85CF-D0DE-CBCB940CF027}"/>
          </ac:picMkLst>
        </pc:picChg>
      </pc:sldChg>
      <pc:sldChg chg="addSp delSp modSp add del mod ord modShow">
        <pc:chgData name="Carolina Crespi" userId="7cdad10e781ff918" providerId="LiveId" clId="{71205A20-C733-4E93-972A-1E11AC62D16E}" dt="2025-04-12T11:39:47.865" v="7258" actId="47"/>
        <pc:sldMkLst>
          <pc:docMk/>
          <pc:sldMk cId="2020957596" sldId="305"/>
        </pc:sldMkLst>
      </pc:sldChg>
      <pc:sldChg chg="addSp modSp add del mod ord">
        <pc:chgData name="Carolina Crespi" userId="7cdad10e781ff918" providerId="LiveId" clId="{71205A20-C733-4E93-972A-1E11AC62D16E}" dt="2025-04-11T09:45:45.191" v="3616" actId="47"/>
        <pc:sldMkLst>
          <pc:docMk/>
          <pc:sldMk cId="1268881690" sldId="306"/>
        </pc:sldMkLst>
      </pc:sldChg>
      <pc:sldChg chg="addSp delSp modSp add del mod">
        <pc:chgData name="Carolina Crespi" userId="7cdad10e781ff918" providerId="LiveId" clId="{71205A20-C733-4E93-972A-1E11AC62D16E}" dt="2025-04-10T18:52:58.400" v="3146" actId="47"/>
        <pc:sldMkLst>
          <pc:docMk/>
          <pc:sldMk cId="1828940492" sldId="307"/>
        </pc:sldMkLst>
      </pc:sldChg>
      <pc:sldChg chg="addSp delSp modSp add mod">
        <pc:chgData name="Carolina Crespi" userId="7cdad10e781ff918" providerId="LiveId" clId="{71205A20-C733-4E93-972A-1E11AC62D16E}" dt="2025-04-13T07:54:25.851" v="7823" actId="1076"/>
        <pc:sldMkLst>
          <pc:docMk/>
          <pc:sldMk cId="304429315" sldId="308"/>
        </pc:sldMkLst>
        <pc:spChg chg="mod">
          <ac:chgData name="Carolina Crespi" userId="7cdad10e781ff918" providerId="LiveId" clId="{71205A20-C733-4E93-972A-1E11AC62D16E}" dt="2025-04-11T08:39:44.768" v="3302" actId="20577"/>
          <ac:spMkLst>
            <pc:docMk/>
            <pc:sldMk cId="304429315" sldId="308"/>
            <ac:spMk id="8" creationId="{28BA0E06-1EC1-3FDB-0FFF-0B796B6130D0}"/>
          </ac:spMkLst>
        </pc:spChg>
        <pc:spChg chg="add mod">
          <ac:chgData name="Carolina Crespi" userId="7cdad10e781ff918" providerId="LiveId" clId="{71205A20-C733-4E93-972A-1E11AC62D16E}" dt="2025-04-13T07:54:25.851" v="7823" actId="1076"/>
          <ac:spMkLst>
            <pc:docMk/>
            <pc:sldMk cId="304429315" sldId="308"/>
            <ac:spMk id="10" creationId="{7C61D3BF-230C-1AA0-76FD-762BA7F0D385}"/>
          </ac:spMkLst>
        </pc:spChg>
        <pc:spChg chg="add mod">
          <ac:chgData name="Carolina Crespi" userId="7cdad10e781ff918" providerId="LiveId" clId="{71205A20-C733-4E93-972A-1E11AC62D16E}" dt="2025-04-12T15:12:55.284" v="7425"/>
          <ac:spMkLst>
            <pc:docMk/>
            <pc:sldMk cId="304429315" sldId="308"/>
            <ac:spMk id="12" creationId="{85EE38CA-393D-0465-EEC3-A8BE6C893C9E}"/>
          </ac:spMkLst>
        </pc:spChg>
        <pc:graphicFrameChg chg="add mod">
          <ac:chgData name="Carolina Crespi" userId="7cdad10e781ff918" providerId="LiveId" clId="{71205A20-C733-4E93-972A-1E11AC62D16E}" dt="2025-04-11T18:28:58.403" v="6503" actId="20577"/>
          <ac:graphicFrameMkLst>
            <pc:docMk/>
            <pc:sldMk cId="304429315" sldId="308"/>
            <ac:graphicFrameMk id="7" creationId="{08D9A887-80A6-87AF-4C6E-149BDAA751FC}"/>
          </ac:graphicFrameMkLst>
        </pc:graphicFrameChg>
        <pc:picChg chg="add mod">
          <ac:chgData name="Carolina Crespi" userId="7cdad10e781ff918" providerId="LiveId" clId="{71205A20-C733-4E93-972A-1E11AC62D16E}" dt="2025-04-13T07:54:25.851" v="7823" actId="1076"/>
          <ac:picMkLst>
            <pc:docMk/>
            <pc:sldMk cId="304429315" sldId="308"/>
            <ac:picMk id="5" creationId="{7440B7A1-51FF-CFEC-F69B-9E1ED21F61A1}"/>
          </ac:picMkLst>
        </pc:picChg>
      </pc:sldChg>
      <pc:sldChg chg="add del">
        <pc:chgData name="Carolina Crespi" userId="7cdad10e781ff918" providerId="LiveId" clId="{71205A20-C733-4E93-972A-1E11AC62D16E}" dt="2025-04-10T18:36:45.775" v="2828" actId="47"/>
        <pc:sldMkLst>
          <pc:docMk/>
          <pc:sldMk cId="1733918209" sldId="308"/>
        </pc:sldMkLst>
      </pc:sldChg>
      <pc:sldChg chg="addSp delSp modSp add mod ord">
        <pc:chgData name="Carolina Crespi" userId="7cdad10e781ff918" providerId="LiveId" clId="{71205A20-C733-4E93-972A-1E11AC62D16E}" dt="2025-04-11T16:45:25.227" v="5559" actId="20577"/>
        <pc:sldMkLst>
          <pc:docMk/>
          <pc:sldMk cId="2072731376" sldId="309"/>
        </pc:sldMkLst>
        <pc:spChg chg="add mod">
          <ac:chgData name="Carolina Crespi" userId="7cdad10e781ff918" providerId="LiveId" clId="{71205A20-C733-4E93-972A-1E11AC62D16E}" dt="2025-04-11T09:47:12.086" v="3637" actId="1076"/>
          <ac:spMkLst>
            <pc:docMk/>
            <pc:sldMk cId="2072731376" sldId="309"/>
            <ac:spMk id="8" creationId="{E4ACDF58-304C-6553-C21D-4D25FD33C96D}"/>
          </ac:spMkLst>
        </pc:spChg>
        <pc:graphicFrameChg chg="add mod">
          <ac:chgData name="Carolina Crespi" userId="7cdad10e781ff918" providerId="LiveId" clId="{71205A20-C733-4E93-972A-1E11AC62D16E}" dt="2025-04-11T16:45:25.227" v="5559" actId="20577"/>
          <ac:graphicFrameMkLst>
            <pc:docMk/>
            <pc:sldMk cId="2072731376" sldId="309"/>
            <ac:graphicFrameMk id="4" creationId="{3B9BB94C-9CA3-1434-B8DC-741DBD116338}"/>
          </ac:graphicFrameMkLst>
        </pc:graphicFrameChg>
      </pc:sldChg>
      <pc:sldChg chg="addSp delSp modSp add mod ord">
        <pc:chgData name="Carolina Crespi" userId="7cdad10e781ff918" providerId="LiveId" clId="{71205A20-C733-4E93-972A-1E11AC62D16E}" dt="2025-04-12T13:59:15.197" v="7407" actId="13782"/>
        <pc:sldMkLst>
          <pc:docMk/>
          <pc:sldMk cId="584765975" sldId="310"/>
        </pc:sldMkLst>
        <pc:spChg chg="add mod">
          <ac:chgData name="Carolina Crespi" userId="7cdad10e781ff918" providerId="LiveId" clId="{71205A20-C733-4E93-972A-1E11AC62D16E}" dt="2025-04-12T06:52:03.175" v="7165" actId="255"/>
          <ac:spMkLst>
            <pc:docMk/>
            <pc:sldMk cId="584765975" sldId="310"/>
            <ac:spMk id="3" creationId="{A5643A46-4316-570A-E1D2-8E9B42A7F8BA}"/>
          </ac:spMkLst>
        </pc:spChg>
        <pc:graphicFrameChg chg="add mod modGraphic">
          <ac:chgData name="Carolina Crespi" userId="7cdad10e781ff918" providerId="LiveId" clId="{71205A20-C733-4E93-972A-1E11AC62D16E}" dt="2025-04-12T13:59:15.197" v="7407" actId="13782"/>
          <ac:graphicFrameMkLst>
            <pc:docMk/>
            <pc:sldMk cId="584765975" sldId="310"/>
            <ac:graphicFrameMk id="8" creationId="{3F5BCAC9-4C8F-B17F-2A28-B0CD35658A7A}"/>
          </ac:graphicFrameMkLst>
        </pc:graphicFrameChg>
      </pc:sldChg>
      <pc:sldChg chg="addSp delSp modSp add del mod">
        <pc:chgData name="Carolina Crespi" userId="7cdad10e781ff918" providerId="LiveId" clId="{71205A20-C733-4E93-972A-1E11AC62D16E}" dt="2025-04-11T09:45:48.511" v="3617" actId="47"/>
        <pc:sldMkLst>
          <pc:docMk/>
          <pc:sldMk cId="475923383" sldId="311"/>
        </pc:sldMkLst>
      </pc:sldChg>
      <pc:sldChg chg="addSp delSp modSp add mod">
        <pc:chgData name="Carolina Crespi" userId="7cdad10e781ff918" providerId="LiveId" clId="{71205A20-C733-4E93-972A-1E11AC62D16E}" dt="2025-04-11T18:52:05.938" v="6785" actId="1076"/>
        <pc:sldMkLst>
          <pc:docMk/>
          <pc:sldMk cId="184273506" sldId="312"/>
        </pc:sldMkLst>
        <pc:spChg chg="mod">
          <ac:chgData name="Carolina Crespi" userId="7cdad10e781ff918" providerId="LiveId" clId="{71205A20-C733-4E93-972A-1E11AC62D16E}" dt="2025-04-11T09:49:31.094" v="3641" actId="20577"/>
          <ac:spMkLst>
            <pc:docMk/>
            <pc:sldMk cId="184273506" sldId="312"/>
            <ac:spMk id="5" creationId="{CDA6F60A-46C4-4FA9-EAEA-DF7BC16A206D}"/>
          </ac:spMkLst>
        </pc:spChg>
        <pc:graphicFrameChg chg="add mod">
          <ac:chgData name="Carolina Crespi" userId="7cdad10e781ff918" providerId="LiveId" clId="{71205A20-C733-4E93-972A-1E11AC62D16E}" dt="2025-04-11T18:28:12.283" v="6491" actId="207"/>
          <ac:graphicFrameMkLst>
            <pc:docMk/>
            <pc:sldMk cId="184273506" sldId="312"/>
            <ac:graphicFrameMk id="4" creationId="{1E600211-3F93-E565-4973-D28ABDC340B2}"/>
          </ac:graphicFrameMkLst>
        </pc:graphicFrameChg>
        <pc:picChg chg="add mod">
          <ac:chgData name="Carolina Crespi" userId="7cdad10e781ff918" providerId="LiveId" clId="{71205A20-C733-4E93-972A-1E11AC62D16E}" dt="2025-04-11T18:52:05.938" v="6785" actId="1076"/>
          <ac:picMkLst>
            <pc:docMk/>
            <pc:sldMk cId="184273506" sldId="312"/>
            <ac:picMk id="8" creationId="{B1CA6EA9-EE9F-3EEF-C5D8-7DD31A140C3F}"/>
          </ac:picMkLst>
        </pc:picChg>
      </pc:sldChg>
      <pc:sldChg chg="addSp delSp modSp add mod ord modShow">
        <pc:chgData name="Carolina Crespi" userId="7cdad10e781ff918" providerId="LiveId" clId="{71205A20-C733-4E93-972A-1E11AC62D16E}" dt="2025-04-12T11:50:54.642" v="7296"/>
        <pc:sldMkLst>
          <pc:docMk/>
          <pc:sldMk cId="131038196" sldId="313"/>
        </pc:sldMkLst>
        <pc:spChg chg="mod">
          <ac:chgData name="Carolina Crespi" userId="7cdad10e781ff918" providerId="LiveId" clId="{71205A20-C733-4E93-972A-1E11AC62D16E}" dt="2025-04-11T09:51:33.660" v="3650" actId="113"/>
          <ac:spMkLst>
            <pc:docMk/>
            <pc:sldMk cId="131038196" sldId="313"/>
            <ac:spMk id="2" creationId="{3E02B137-ECAD-BD6C-1951-76C088141B1B}"/>
          </ac:spMkLst>
        </pc:spChg>
        <pc:spChg chg="add mod">
          <ac:chgData name="Carolina Crespi" userId="7cdad10e781ff918" providerId="LiveId" clId="{71205A20-C733-4E93-972A-1E11AC62D16E}" dt="2025-04-11T17:01:09.063" v="5732" actId="255"/>
          <ac:spMkLst>
            <pc:docMk/>
            <pc:sldMk cId="131038196" sldId="313"/>
            <ac:spMk id="4" creationId="{4F485AFB-CD29-93AA-81BE-77E0E7CED1AC}"/>
          </ac:spMkLst>
        </pc:spChg>
        <pc:spChg chg="add mod">
          <ac:chgData name="Carolina Crespi" userId="7cdad10e781ff918" providerId="LiveId" clId="{71205A20-C733-4E93-972A-1E11AC62D16E}" dt="2025-04-12T11:50:54.642" v="7296"/>
          <ac:spMkLst>
            <pc:docMk/>
            <pc:sldMk cId="131038196" sldId="313"/>
            <ac:spMk id="8" creationId="{5E94DFCF-1231-B77D-8C8F-364B4F76FBAE}"/>
          </ac:spMkLst>
        </pc:spChg>
        <pc:picChg chg="add mod">
          <ac:chgData name="Carolina Crespi" userId="7cdad10e781ff918" providerId="LiveId" clId="{71205A20-C733-4E93-972A-1E11AC62D16E}" dt="2025-04-11T17:01:18.011" v="5740" actId="1076"/>
          <ac:picMkLst>
            <pc:docMk/>
            <pc:sldMk cId="131038196" sldId="313"/>
            <ac:picMk id="5" creationId="{346D2399-1396-8DB3-4CF1-05A731FB3799}"/>
          </ac:picMkLst>
        </pc:picChg>
        <pc:picChg chg="add mod">
          <ac:chgData name="Carolina Crespi" userId="7cdad10e781ff918" providerId="LiveId" clId="{71205A20-C733-4E93-972A-1E11AC62D16E}" dt="2025-04-11T17:01:16.985" v="5739" actId="1076"/>
          <ac:picMkLst>
            <pc:docMk/>
            <pc:sldMk cId="131038196" sldId="313"/>
            <ac:picMk id="6" creationId="{1E9EE43F-2CC5-C01A-60E6-09D3C25E2970}"/>
          </ac:picMkLst>
        </pc:picChg>
        <pc:picChg chg="add mod">
          <ac:chgData name="Carolina Crespi" userId="7cdad10e781ff918" providerId="LiveId" clId="{71205A20-C733-4E93-972A-1E11AC62D16E}" dt="2025-04-11T17:01:14.835" v="5737" actId="1076"/>
          <ac:picMkLst>
            <pc:docMk/>
            <pc:sldMk cId="131038196" sldId="313"/>
            <ac:picMk id="7" creationId="{DBCE428E-8BEB-2716-9E99-0677303F8EBB}"/>
          </ac:picMkLst>
        </pc:picChg>
      </pc:sldChg>
      <pc:sldChg chg="addSp delSp modSp add del mod">
        <pc:chgData name="Carolina Crespi" userId="7cdad10e781ff918" providerId="LiveId" clId="{71205A20-C733-4E93-972A-1E11AC62D16E}" dt="2025-04-11T16:58:34.840" v="5716" actId="47"/>
        <pc:sldMkLst>
          <pc:docMk/>
          <pc:sldMk cId="1274650937" sldId="314"/>
        </pc:sldMkLst>
      </pc:sldChg>
      <pc:sldChg chg="addSp delSp modSp add del mod ord">
        <pc:chgData name="Carolina Crespi" userId="7cdad10e781ff918" providerId="LiveId" clId="{71205A20-C733-4E93-972A-1E11AC62D16E}" dt="2025-04-12T11:53:32.263" v="7323" actId="47"/>
        <pc:sldMkLst>
          <pc:docMk/>
          <pc:sldMk cId="2155389748" sldId="315"/>
        </pc:sldMkLst>
      </pc:sldChg>
      <pc:sldChg chg="addSp delSp modSp add mod ord">
        <pc:chgData name="Carolina Crespi" userId="7cdad10e781ff918" providerId="LiveId" clId="{71205A20-C733-4E93-972A-1E11AC62D16E}" dt="2025-04-12T15:33:46.074" v="7630" actId="1076"/>
        <pc:sldMkLst>
          <pc:docMk/>
          <pc:sldMk cId="3439639082" sldId="316"/>
        </pc:sldMkLst>
        <pc:spChg chg="add mod">
          <ac:chgData name="Carolina Crespi" userId="7cdad10e781ff918" providerId="LiveId" clId="{71205A20-C733-4E93-972A-1E11AC62D16E}" dt="2025-04-12T11:50:08.728" v="7287"/>
          <ac:spMkLst>
            <pc:docMk/>
            <pc:sldMk cId="3439639082" sldId="316"/>
            <ac:spMk id="5" creationId="{45255ED1-E1D6-E617-3FD1-B109198EE491}"/>
          </ac:spMkLst>
        </pc:spChg>
        <pc:spChg chg="add mod">
          <ac:chgData name="Carolina Crespi" userId="7cdad10e781ff918" providerId="LiveId" clId="{71205A20-C733-4E93-972A-1E11AC62D16E}" dt="2025-04-11T09:55:37.355" v="3692"/>
          <ac:spMkLst>
            <pc:docMk/>
            <pc:sldMk cId="3439639082" sldId="316"/>
            <ac:spMk id="8" creationId="{6C6EB92E-2AFB-2B56-8613-62337E1654E3}"/>
          </ac:spMkLst>
        </pc:spChg>
        <pc:spChg chg="add mod">
          <ac:chgData name="Carolina Crespi" userId="7cdad10e781ff918" providerId="LiveId" clId="{71205A20-C733-4E93-972A-1E11AC62D16E}" dt="2025-04-11T09:55:37.355" v="3692"/>
          <ac:spMkLst>
            <pc:docMk/>
            <pc:sldMk cId="3439639082" sldId="316"/>
            <ac:spMk id="10" creationId="{6462CEB1-CF6A-B02D-C011-F3EE7974F965}"/>
          </ac:spMkLst>
        </pc:spChg>
        <pc:spChg chg="add mod">
          <ac:chgData name="Carolina Crespi" userId="7cdad10e781ff918" providerId="LiveId" clId="{71205A20-C733-4E93-972A-1E11AC62D16E}" dt="2025-04-11T09:55:37.355" v="3692"/>
          <ac:spMkLst>
            <pc:docMk/>
            <pc:sldMk cId="3439639082" sldId="316"/>
            <ac:spMk id="11" creationId="{B4B288A7-6F31-915A-B06B-72644337E9B5}"/>
          </ac:spMkLst>
        </pc:spChg>
        <pc:graphicFrameChg chg="add mod modGraphic">
          <ac:chgData name="Carolina Crespi" userId="7cdad10e781ff918" providerId="LiveId" clId="{71205A20-C733-4E93-972A-1E11AC62D16E}" dt="2025-04-12T11:50:32.409" v="7293" actId="207"/>
          <ac:graphicFrameMkLst>
            <pc:docMk/>
            <pc:sldMk cId="3439639082" sldId="316"/>
            <ac:graphicFrameMk id="4" creationId="{D6CE65D6-81F9-B973-ED13-188F381FDD19}"/>
          </ac:graphicFrameMkLst>
        </pc:graphicFrameChg>
        <pc:picChg chg="add mod">
          <ac:chgData name="Carolina Crespi" userId="7cdad10e781ff918" providerId="LiveId" clId="{71205A20-C733-4E93-972A-1E11AC62D16E}" dt="2025-04-11T09:55:37.355" v="3692"/>
          <ac:picMkLst>
            <pc:docMk/>
            <pc:sldMk cId="3439639082" sldId="316"/>
            <ac:picMk id="12" creationId="{F8214D64-C259-F205-0075-3B0475343180}"/>
          </ac:picMkLst>
        </pc:picChg>
        <pc:picChg chg="add mod">
          <ac:chgData name="Carolina Crespi" userId="7cdad10e781ff918" providerId="LiveId" clId="{71205A20-C733-4E93-972A-1E11AC62D16E}" dt="2025-04-12T15:33:43.819" v="7629" actId="1076"/>
          <ac:picMkLst>
            <pc:docMk/>
            <pc:sldMk cId="3439639082" sldId="316"/>
            <ac:picMk id="13" creationId="{E600046E-F4F8-94C4-EBC1-CA6D7E275730}"/>
          </ac:picMkLst>
        </pc:picChg>
        <pc:picChg chg="add mod">
          <ac:chgData name="Carolina Crespi" userId="7cdad10e781ff918" providerId="LiveId" clId="{71205A20-C733-4E93-972A-1E11AC62D16E}" dt="2025-04-12T15:33:46.074" v="7630" actId="1076"/>
          <ac:picMkLst>
            <pc:docMk/>
            <pc:sldMk cId="3439639082" sldId="316"/>
            <ac:picMk id="14" creationId="{159BCBE5-68AB-67C2-F5FE-833C6B3DC31F}"/>
          </ac:picMkLst>
        </pc:picChg>
      </pc:sldChg>
      <pc:sldChg chg="addSp delSp modSp add del mod setBg">
        <pc:chgData name="Carolina Crespi" userId="7cdad10e781ff918" providerId="LiveId" clId="{71205A20-C733-4E93-972A-1E11AC62D16E}" dt="2025-04-12T11:20:22.640" v="7250" actId="47"/>
        <pc:sldMkLst>
          <pc:docMk/>
          <pc:sldMk cId="1341028340" sldId="317"/>
        </pc:sldMkLst>
      </pc:sldChg>
      <pc:sldChg chg="addSp delSp modSp add mod ord">
        <pc:chgData name="Carolina Crespi" userId="7cdad10e781ff918" providerId="LiveId" clId="{71205A20-C733-4E93-972A-1E11AC62D16E}" dt="2025-04-11T18:51:37.967" v="6783" actId="113"/>
        <pc:sldMkLst>
          <pc:docMk/>
          <pc:sldMk cId="4272286824" sldId="318"/>
        </pc:sldMkLst>
        <pc:spChg chg="mod">
          <ac:chgData name="Carolina Crespi" userId="7cdad10e781ff918" providerId="LiveId" clId="{71205A20-C733-4E93-972A-1E11AC62D16E}" dt="2025-04-11T12:44:48.949" v="4297" actId="2711"/>
          <ac:spMkLst>
            <pc:docMk/>
            <pc:sldMk cId="4272286824" sldId="318"/>
            <ac:spMk id="2" creationId="{3D212D24-982B-BF1B-39FD-88230DD0ACE2}"/>
          </ac:spMkLst>
        </pc:spChg>
        <pc:spChg chg="mod">
          <ac:chgData name="Carolina Crespi" userId="7cdad10e781ff918" providerId="LiveId" clId="{71205A20-C733-4E93-972A-1E11AC62D16E}" dt="2025-04-11T12:44:48.949" v="4297" actId="2711"/>
          <ac:spMkLst>
            <pc:docMk/>
            <pc:sldMk cId="4272286824" sldId="318"/>
            <ac:spMk id="3" creationId="{2A0C434D-6A99-24EE-60F1-DF6E287E6655}"/>
          </ac:spMkLst>
        </pc:spChg>
        <pc:spChg chg="add mod">
          <ac:chgData name="Carolina Crespi" userId="7cdad10e781ff918" providerId="LiveId" clId="{71205A20-C733-4E93-972A-1E11AC62D16E}" dt="2025-04-11T16:51:27.761" v="5631" actId="1076"/>
          <ac:spMkLst>
            <pc:docMk/>
            <pc:sldMk cId="4272286824" sldId="318"/>
            <ac:spMk id="19" creationId="{CB58E18F-612B-13F2-7603-47B490B0CEB0}"/>
          </ac:spMkLst>
        </pc:spChg>
        <pc:spChg chg="mod">
          <ac:chgData name="Carolina Crespi" userId="7cdad10e781ff918" providerId="LiveId" clId="{71205A20-C733-4E93-972A-1E11AC62D16E}" dt="2025-04-11T12:44:48.949" v="4297" actId="2711"/>
          <ac:spMkLst>
            <pc:docMk/>
            <pc:sldMk cId="4272286824" sldId="318"/>
            <ac:spMk id="22" creationId="{F5A00EFF-58A6-6040-609F-CE61B569D4F7}"/>
          </ac:spMkLst>
        </pc:spChg>
        <pc:graphicFrameChg chg="add mod">
          <ac:chgData name="Carolina Crespi" userId="7cdad10e781ff918" providerId="LiveId" clId="{71205A20-C733-4E93-972A-1E11AC62D16E}" dt="2025-04-11T18:51:37.967" v="6783" actId="113"/>
          <ac:graphicFrameMkLst>
            <pc:docMk/>
            <pc:sldMk cId="4272286824" sldId="318"/>
            <ac:graphicFrameMk id="33" creationId="{5CB86AEE-2878-71EB-F926-56AF3CD0F795}"/>
          </ac:graphicFrameMkLst>
        </pc:graphicFrameChg>
      </pc:sldChg>
      <pc:sldChg chg="addSp delSp modSp add del mod ord">
        <pc:chgData name="Carolina Crespi" userId="7cdad10e781ff918" providerId="LiveId" clId="{71205A20-C733-4E93-972A-1E11AC62D16E}" dt="2025-04-11T18:27:12.050" v="6487" actId="47"/>
        <pc:sldMkLst>
          <pc:docMk/>
          <pc:sldMk cId="1147559560" sldId="319"/>
        </pc:sldMkLst>
      </pc:sldChg>
      <pc:sldChg chg="addSp delSp modSp add mod ord">
        <pc:chgData name="Carolina Crespi" userId="7cdad10e781ff918" providerId="LiveId" clId="{71205A20-C733-4E93-972A-1E11AC62D16E}" dt="2025-04-11T19:29:50.444" v="7141" actId="1076"/>
        <pc:sldMkLst>
          <pc:docMk/>
          <pc:sldMk cId="2799194267" sldId="320"/>
        </pc:sldMkLst>
        <pc:spChg chg="mod">
          <ac:chgData name="Carolina Crespi" userId="7cdad10e781ff918" providerId="LiveId" clId="{71205A20-C733-4E93-972A-1E11AC62D16E}" dt="2025-04-11T12:20:25.281" v="4204" actId="113"/>
          <ac:spMkLst>
            <pc:docMk/>
            <pc:sldMk cId="2799194267" sldId="320"/>
            <ac:spMk id="2" creationId="{89F9D33E-D839-22BE-6383-96BB65FF9C0D}"/>
          </ac:spMkLst>
        </pc:spChg>
        <pc:spChg chg="add mod">
          <ac:chgData name="Carolina Crespi" userId="7cdad10e781ff918" providerId="LiveId" clId="{71205A20-C733-4E93-972A-1E11AC62D16E}" dt="2025-04-11T19:29:50.444" v="7141" actId="1076"/>
          <ac:spMkLst>
            <pc:docMk/>
            <pc:sldMk cId="2799194267" sldId="320"/>
            <ac:spMk id="3" creationId="{D9596710-90DB-9A99-5311-FFB50F04072A}"/>
          </ac:spMkLst>
        </pc:spChg>
        <pc:spChg chg="add mod">
          <ac:chgData name="Carolina Crespi" userId="7cdad10e781ff918" providerId="LiveId" clId="{71205A20-C733-4E93-972A-1E11AC62D16E}" dt="2025-04-11T19:29:50.444" v="7141" actId="1076"/>
          <ac:spMkLst>
            <pc:docMk/>
            <pc:sldMk cId="2799194267" sldId="320"/>
            <ac:spMk id="4" creationId="{520A80B9-5A9F-4E92-847D-69BD4C77107C}"/>
          </ac:spMkLst>
        </pc:spChg>
        <pc:spChg chg="add mod">
          <ac:chgData name="Carolina Crespi" userId="7cdad10e781ff918" providerId="LiveId" clId="{71205A20-C733-4E93-972A-1E11AC62D16E}" dt="2025-04-11T19:29:50.444" v="7141" actId="1076"/>
          <ac:spMkLst>
            <pc:docMk/>
            <pc:sldMk cId="2799194267" sldId="320"/>
            <ac:spMk id="6" creationId="{0109551C-F753-1F88-8ED9-13AF75B57E68}"/>
          </ac:spMkLst>
        </pc:spChg>
        <pc:spChg chg="add mod">
          <ac:chgData name="Carolina Crespi" userId="7cdad10e781ff918" providerId="LiveId" clId="{71205A20-C733-4E93-972A-1E11AC62D16E}" dt="2025-04-11T19:29:50.444" v="7141" actId="1076"/>
          <ac:spMkLst>
            <pc:docMk/>
            <pc:sldMk cId="2799194267" sldId="320"/>
            <ac:spMk id="7" creationId="{1905D863-E559-9A85-A36E-0F8143AC5933}"/>
          </ac:spMkLst>
        </pc:spChg>
        <pc:spChg chg="add mod">
          <ac:chgData name="Carolina Crespi" userId="7cdad10e781ff918" providerId="LiveId" clId="{71205A20-C733-4E93-972A-1E11AC62D16E}" dt="2025-04-11T19:29:50.444" v="7141" actId="1076"/>
          <ac:spMkLst>
            <pc:docMk/>
            <pc:sldMk cId="2799194267" sldId="320"/>
            <ac:spMk id="8" creationId="{FD0BEF10-B59E-1271-A362-D5B50846EBE6}"/>
          </ac:spMkLst>
        </pc:spChg>
        <pc:spChg chg="mod">
          <ac:chgData name="Carolina Crespi" userId="7cdad10e781ff918" providerId="LiveId" clId="{71205A20-C733-4E93-972A-1E11AC62D16E}" dt="2025-04-11T12:40:55.909" v="4259" actId="208"/>
          <ac:spMkLst>
            <pc:docMk/>
            <pc:sldMk cId="2799194267" sldId="320"/>
            <ac:spMk id="11" creationId="{C7A557DB-3CC2-2D74-158F-BF9590734053}"/>
          </ac:spMkLst>
        </pc:spChg>
        <pc:spChg chg="add mod">
          <ac:chgData name="Carolina Crespi" userId="7cdad10e781ff918" providerId="LiveId" clId="{71205A20-C733-4E93-972A-1E11AC62D16E}" dt="2025-04-11T19:29:50.444" v="7141" actId="1076"/>
          <ac:spMkLst>
            <pc:docMk/>
            <pc:sldMk cId="2799194267" sldId="320"/>
            <ac:spMk id="12" creationId="{7548EED7-1340-1EC0-8BC9-0A9CF4AD1887}"/>
          </ac:spMkLst>
        </pc:spChg>
        <pc:spChg chg="add mod">
          <ac:chgData name="Carolina Crespi" userId="7cdad10e781ff918" providerId="LiveId" clId="{71205A20-C733-4E93-972A-1E11AC62D16E}" dt="2025-04-11T19:29:50.444" v="7141" actId="1076"/>
          <ac:spMkLst>
            <pc:docMk/>
            <pc:sldMk cId="2799194267" sldId="320"/>
            <ac:spMk id="14" creationId="{44087C56-1A93-0AEF-86B7-D3A98B7B70CD}"/>
          </ac:spMkLst>
        </pc:spChg>
        <pc:spChg chg="add mod">
          <ac:chgData name="Carolina Crespi" userId="7cdad10e781ff918" providerId="LiveId" clId="{71205A20-C733-4E93-972A-1E11AC62D16E}" dt="2025-04-11T19:29:50.444" v="7141" actId="1076"/>
          <ac:spMkLst>
            <pc:docMk/>
            <pc:sldMk cId="2799194267" sldId="320"/>
            <ac:spMk id="16" creationId="{07D373D3-0B8A-7A87-7985-20EA40DEB515}"/>
          </ac:spMkLst>
        </pc:spChg>
        <pc:cxnChg chg="add mod">
          <ac:chgData name="Carolina Crespi" userId="7cdad10e781ff918" providerId="LiveId" clId="{71205A20-C733-4E93-972A-1E11AC62D16E}" dt="2025-04-11T19:29:50.444" v="7141" actId="1076"/>
          <ac:cxnSpMkLst>
            <pc:docMk/>
            <pc:sldMk cId="2799194267" sldId="320"/>
            <ac:cxnSpMk id="13" creationId="{A8890C96-D1BA-6B9A-FA0D-0BD7AC8F1E6C}"/>
          </ac:cxnSpMkLst>
        </pc:cxnChg>
        <pc:cxnChg chg="add mod">
          <ac:chgData name="Carolina Crespi" userId="7cdad10e781ff918" providerId="LiveId" clId="{71205A20-C733-4E93-972A-1E11AC62D16E}" dt="2025-04-11T19:29:50.444" v="7141" actId="1076"/>
          <ac:cxnSpMkLst>
            <pc:docMk/>
            <pc:sldMk cId="2799194267" sldId="320"/>
            <ac:cxnSpMk id="15" creationId="{DB38BA7C-FB2D-6607-C4B0-2EAA3A37FBF6}"/>
          </ac:cxnSpMkLst>
        </pc:cxnChg>
      </pc:sldChg>
      <pc:sldChg chg="addSp delSp modSp add del mod ord">
        <pc:chgData name="Carolina Crespi" userId="7cdad10e781ff918" providerId="LiveId" clId="{71205A20-C733-4E93-972A-1E11AC62D16E}" dt="2025-04-12T15:56:49.593" v="7815" actId="47"/>
        <pc:sldMkLst>
          <pc:docMk/>
          <pc:sldMk cId="3902961719" sldId="321"/>
        </pc:sldMkLst>
      </pc:sldChg>
      <pc:sldChg chg="addSp delSp modSp add del mod modNotesTx">
        <pc:chgData name="Carolina Crespi" userId="7cdad10e781ff918" providerId="LiveId" clId="{71205A20-C733-4E93-972A-1E11AC62D16E}" dt="2025-04-12T15:57:02.467" v="7822" actId="47"/>
        <pc:sldMkLst>
          <pc:docMk/>
          <pc:sldMk cId="2732960028" sldId="322"/>
        </pc:sldMkLst>
      </pc:sldChg>
      <pc:sldChg chg="addSp delSp modSp add del mod">
        <pc:chgData name="Carolina Crespi" userId="7cdad10e781ff918" providerId="LiveId" clId="{71205A20-C733-4E93-972A-1E11AC62D16E}" dt="2025-04-12T11:54:23.084" v="7332" actId="47"/>
        <pc:sldMkLst>
          <pc:docMk/>
          <pc:sldMk cId="2604926850" sldId="323"/>
        </pc:sldMkLst>
      </pc:sldChg>
      <pc:sldChg chg="addSp delSp modSp add mod">
        <pc:chgData name="Carolina Crespi" userId="7cdad10e781ff918" providerId="LiveId" clId="{71205A20-C733-4E93-972A-1E11AC62D16E}" dt="2025-04-11T16:04:24.679" v="5302" actId="1076"/>
        <pc:sldMkLst>
          <pc:docMk/>
          <pc:sldMk cId="1835954489" sldId="324"/>
        </pc:sldMkLst>
        <pc:picChg chg="add mod">
          <ac:chgData name="Carolina Crespi" userId="7cdad10e781ff918" providerId="LiveId" clId="{71205A20-C733-4E93-972A-1E11AC62D16E}" dt="2025-04-11T16:04:24.679" v="5302" actId="1076"/>
          <ac:picMkLst>
            <pc:docMk/>
            <pc:sldMk cId="1835954489" sldId="324"/>
            <ac:picMk id="3" creationId="{0A1E743E-2959-A3E3-96DC-247A91C85D86}"/>
          </ac:picMkLst>
        </pc:picChg>
      </pc:sldChg>
      <pc:sldChg chg="addSp delSp modSp add del mod modShow">
        <pc:chgData name="Carolina Crespi" userId="7cdad10e781ff918" providerId="LiveId" clId="{71205A20-C733-4E93-972A-1E11AC62D16E}" dt="2025-04-11T19:19:34.176" v="7016" actId="47"/>
        <pc:sldMkLst>
          <pc:docMk/>
          <pc:sldMk cId="548186066" sldId="325"/>
        </pc:sldMkLst>
      </pc:sldChg>
      <pc:sldChg chg="add del">
        <pc:chgData name="Carolina Crespi" userId="7cdad10e781ff918" providerId="LiveId" clId="{71205A20-C733-4E93-972A-1E11AC62D16E}" dt="2025-04-11T16:04:49.757" v="5303" actId="47"/>
        <pc:sldMkLst>
          <pc:docMk/>
          <pc:sldMk cId="3719698547" sldId="325"/>
        </pc:sldMkLst>
      </pc:sldChg>
      <pc:sldChg chg="addSp delSp modSp add mod">
        <pc:chgData name="Carolina Crespi" userId="7cdad10e781ff918" providerId="LiveId" clId="{71205A20-C733-4E93-972A-1E11AC62D16E}" dt="2025-04-12T15:12:50.737" v="7423"/>
        <pc:sldMkLst>
          <pc:docMk/>
          <pc:sldMk cId="1011783518" sldId="326"/>
        </pc:sldMkLst>
        <pc:spChg chg="add mod">
          <ac:chgData name="Carolina Crespi" userId="7cdad10e781ff918" providerId="LiveId" clId="{71205A20-C733-4E93-972A-1E11AC62D16E}" dt="2025-04-12T15:12:50.737" v="7423"/>
          <ac:spMkLst>
            <pc:docMk/>
            <pc:sldMk cId="1011783518" sldId="326"/>
            <ac:spMk id="3" creationId="{DB0478C6-C0BD-7816-FB3F-6280A01008B2}"/>
          </ac:spMkLst>
        </pc:spChg>
        <pc:graphicFrameChg chg="add mod modGraphic">
          <ac:chgData name="Carolina Crespi" userId="7cdad10e781ff918" providerId="LiveId" clId="{71205A20-C733-4E93-972A-1E11AC62D16E}" dt="2025-04-11T17:40:30.603" v="6301" actId="207"/>
          <ac:graphicFrameMkLst>
            <pc:docMk/>
            <pc:sldMk cId="1011783518" sldId="326"/>
            <ac:graphicFrameMk id="2" creationId="{6B759AB8-A568-BD7B-9AD0-F7BDDB4394A6}"/>
          </ac:graphicFrameMkLst>
        </pc:graphicFrameChg>
      </pc:sldChg>
      <pc:sldChg chg="modSp add del mod ord modShow">
        <pc:chgData name="Carolina Crespi" userId="7cdad10e781ff918" providerId="LiveId" clId="{71205A20-C733-4E93-972A-1E11AC62D16E}" dt="2025-04-12T11:39:45.675" v="7257" actId="47"/>
        <pc:sldMkLst>
          <pc:docMk/>
          <pc:sldMk cId="898509577" sldId="327"/>
        </pc:sldMkLst>
      </pc:sldChg>
      <pc:sldChg chg="addSp delSp modSp add mod ord">
        <pc:chgData name="Carolina Crespi" userId="7cdad10e781ff918" providerId="LiveId" clId="{71205A20-C733-4E93-972A-1E11AC62D16E}" dt="2025-04-12T11:50:40.670" v="7294" actId="207"/>
        <pc:sldMkLst>
          <pc:docMk/>
          <pc:sldMk cId="3204735951" sldId="328"/>
        </pc:sldMkLst>
        <pc:spChg chg="add mod">
          <ac:chgData name="Carolina Crespi" userId="7cdad10e781ff918" providerId="LiveId" clId="{71205A20-C733-4E93-972A-1E11AC62D16E}" dt="2025-04-12T11:50:03.355" v="7285"/>
          <ac:spMkLst>
            <pc:docMk/>
            <pc:sldMk cId="3204735951" sldId="328"/>
            <ac:spMk id="4" creationId="{A8159098-2B5D-01C8-2444-CE791787E1EB}"/>
          </ac:spMkLst>
        </pc:spChg>
        <pc:spChg chg="mod">
          <ac:chgData name="Carolina Crespi" userId="7cdad10e781ff918" providerId="LiveId" clId="{71205A20-C733-4E93-972A-1E11AC62D16E}" dt="2025-04-11T17:42:05.802" v="6303" actId="1076"/>
          <ac:spMkLst>
            <pc:docMk/>
            <pc:sldMk cId="3204735951" sldId="328"/>
            <ac:spMk id="5" creationId="{9A992003-5A38-4C39-751C-704A9CCA2485}"/>
          </ac:spMkLst>
        </pc:spChg>
        <pc:spChg chg="mod">
          <ac:chgData name="Carolina Crespi" userId="7cdad10e781ff918" providerId="LiveId" clId="{71205A20-C733-4E93-972A-1E11AC62D16E}" dt="2025-04-11T17:20:16.455" v="6087" actId="14100"/>
          <ac:spMkLst>
            <pc:docMk/>
            <pc:sldMk cId="3204735951" sldId="328"/>
            <ac:spMk id="9" creationId="{30F8CA92-C0A1-AD0E-75DF-393BAA100EA2}"/>
          </ac:spMkLst>
        </pc:spChg>
        <pc:graphicFrameChg chg="mod">
          <ac:chgData name="Carolina Crespi" userId="7cdad10e781ff918" providerId="LiveId" clId="{71205A20-C733-4E93-972A-1E11AC62D16E}" dt="2025-04-12T11:50:40.670" v="7294" actId="207"/>
          <ac:graphicFrameMkLst>
            <pc:docMk/>
            <pc:sldMk cId="3204735951" sldId="328"/>
            <ac:graphicFrameMk id="6" creationId="{59E36BB0-5FAE-0BFC-3ADE-9362D6130888}"/>
          </ac:graphicFrameMkLst>
        </pc:graphicFrameChg>
        <pc:picChg chg="mod">
          <ac:chgData name="Carolina Crespi" userId="7cdad10e781ff918" providerId="LiveId" clId="{71205A20-C733-4E93-972A-1E11AC62D16E}" dt="2025-04-11T17:20:17.492" v="6088" actId="1076"/>
          <ac:picMkLst>
            <pc:docMk/>
            <pc:sldMk cId="3204735951" sldId="328"/>
            <ac:picMk id="7" creationId="{F33C0B5C-8453-A86E-9435-640135AA35DF}"/>
          </ac:picMkLst>
        </pc:picChg>
      </pc:sldChg>
      <pc:sldChg chg="addSp delSp modSp add mod ord">
        <pc:chgData name="Carolina Crespi" userId="7cdad10e781ff918" providerId="LiveId" clId="{71205A20-C733-4E93-972A-1E11AC62D16E}" dt="2025-04-12T11:53:25.792" v="7322" actId="2084"/>
        <pc:sldMkLst>
          <pc:docMk/>
          <pc:sldMk cId="2384302877" sldId="329"/>
        </pc:sldMkLst>
        <pc:spChg chg="add mod">
          <ac:chgData name="Carolina Crespi" userId="7cdad10e781ff918" providerId="LiveId" clId="{71205A20-C733-4E93-972A-1E11AC62D16E}" dt="2025-04-11T16:56:41.192" v="5708"/>
          <ac:spMkLst>
            <pc:docMk/>
            <pc:sldMk cId="2384302877" sldId="329"/>
            <ac:spMk id="8" creationId="{260854FC-5DD3-CAEF-D5F2-B8EDDC87640E}"/>
          </ac:spMkLst>
        </pc:spChg>
        <pc:spChg chg="add mod">
          <ac:chgData name="Carolina Crespi" userId="7cdad10e781ff918" providerId="LiveId" clId="{71205A20-C733-4E93-972A-1E11AC62D16E}" dt="2025-04-11T18:31:06.792" v="6511"/>
          <ac:spMkLst>
            <pc:docMk/>
            <pc:sldMk cId="2384302877" sldId="329"/>
            <ac:spMk id="9" creationId="{9829C834-DE39-1774-BC1E-FA6A1D71906A}"/>
          </ac:spMkLst>
        </pc:spChg>
        <pc:spChg chg="add mod">
          <ac:chgData name="Carolina Crespi" userId="7cdad10e781ff918" providerId="LiveId" clId="{71205A20-C733-4E93-972A-1E11AC62D16E}" dt="2025-04-11T18:31:17.933" v="6515"/>
          <ac:spMkLst>
            <pc:docMk/>
            <pc:sldMk cId="2384302877" sldId="329"/>
            <ac:spMk id="14" creationId="{4A1E952E-4571-C773-FA08-7F7746A700C6}"/>
          </ac:spMkLst>
        </pc:spChg>
        <pc:graphicFrameChg chg="add mod">
          <ac:chgData name="Carolina Crespi" userId="7cdad10e781ff918" providerId="LiveId" clId="{71205A20-C733-4E93-972A-1E11AC62D16E}" dt="2025-04-12T11:53:25.792" v="7322" actId="2084"/>
          <ac:graphicFrameMkLst>
            <pc:docMk/>
            <pc:sldMk cId="2384302877" sldId="329"/>
            <ac:graphicFrameMk id="4" creationId="{67E1641C-961B-5443-CC12-8CADE7F3EAC7}"/>
          </ac:graphicFrameMkLst>
        </pc:graphicFrameChg>
        <pc:picChg chg="add mod">
          <ac:chgData name="Carolina Crespi" userId="7cdad10e781ff918" providerId="LiveId" clId="{71205A20-C733-4E93-972A-1E11AC62D16E}" dt="2025-04-11T16:56:41.192" v="5708"/>
          <ac:picMkLst>
            <pc:docMk/>
            <pc:sldMk cId="2384302877" sldId="329"/>
            <ac:picMk id="5" creationId="{0455C632-2708-5326-BB10-2C3301C56935}"/>
          </ac:picMkLst>
        </pc:picChg>
        <pc:picChg chg="add mod">
          <ac:chgData name="Carolina Crespi" userId="7cdad10e781ff918" providerId="LiveId" clId="{71205A20-C733-4E93-972A-1E11AC62D16E}" dt="2025-04-11T16:56:41.192" v="5708"/>
          <ac:picMkLst>
            <pc:docMk/>
            <pc:sldMk cId="2384302877" sldId="329"/>
            <ac:picMk id="6" creationId="{5C2D08EC-810C-191E-AC14-D21B80300103}"/>
          </ac:picMkLst>
        </pc:picChg>
        <pc:picChg chg="add mod">
          <ac:chgData name="Carolina Crespi" userId="7cdad10e781ff918" providerId="LiveId" clId="{71205A20-C733-4E93-972A-1E11AC62D16E}" dt="2025-04-11T16:56:41.192" v="5708"/>
          <ac:picMkLst>
            <pc:docMk/>
            <pc:sldMk cId="2384302877" sldId="329"/>
            <ac:picMk id="7" creationId="{808AB153-0727-9089-A5C3-0848C167FAAE}"/>
          </ac:picMkLst>
        </pc:picChg>
      </pc:sldChg>
      <pc:sldChg chg="addSp delSp modSp add mod setBg">
        <pc:chgData name="Carolina Crespi" userId="7cdad10e781ff918" providerId="LiveId" clId="{71205A20-C733-4E93-972A-1E11AC62D16E}" dt="2025-04-11T18:51:05.447" v="6779" actId="26606"/>
        <pc:sldMkLst>
          <pc:docMk/>
          <pc:sldMk cId="835084686" sldId="330"/>
        </pc:sldMkLst>
        <pc:spChg chg="add mod">
          <ac:chgData name="Carolina Crespi" userId="7cdad10e781ff918" providerId="LiveId" clId="{71205A20-C733-4E93-972A-1E11AC62D16E}" dt="2025-04-11T18:51:05.447" v="6779" actId="26606"/>
          <ac:spMkLst>
            <pc:docMk/>
            <pc:sldMk cId="835084686" sldId="330"/>
            <ac:spMk id="5" creationId="{30E564E4-B956-12C3-065F-11D1DBF7E0D7}"/>
          </ac:spMkLst>
        </pc:spChg>
        <pc:spChg chg="add mod">
          <ac:chgData name="Carolina Crespi" userId="7cdad10e781ff918" providerId="LiveId" clId="{71205A20-C733-4E93-972A-1E11AC62D16E}" dt="2025-04-11T18:51:05.447" v="6779" actId="26606"/>
          <ac:spMkLst>
            <pc:docMk/>
            <pc:sldMk cId="835084686" sldId="330"/>
            <ac:spMk id="19" creationId="{1327C5FF-B81D-FC50-D00F-848DD9074327}"/>
          </ac:spMkLst>
        </pc:spChg>
        <pc:spChg chg="add">
          <ac:chgData name="Carolina Crespi" userId="7cdad10e781ff918" providerId="LiveId" clId="{71205A20-C733-4E93-972A-1E11AC62D16E}" dt="2025-04-11T18:51:05.447" v="6779" actId="26606"/>
          <ac:spMkLst>
            <pc:docMk/>
            <pc:sldMk cId="835084686" sldId="330"/>
            <ac:spMk id="24" creationId="{27427488-068E-4B55-AC8D-CD070B8CD46D}"/>
          </ac:spMkLst>
        </pc:spChg>
        <pc:spChg chg="add">
          <ac:chgData name="Carolina Crespi" userId="7cdad10e781ff918" providerId="LiveId" clId="{71205A20-C733-4E93-972A-1E11AC62D16E}" dt="2025-04-11T18:51:05.447" v="6779" actId="26606"/>
          <ac:spMkLst>
            <pc:docMk/>
            <pc:sldMk cId="835084686" sldId="330"/>
            <ac:spMk id="30" creationId="{E6A0E474-BC1B-4020-8F1C-5DB17CF64AD3}"/>
          </ac:spMkLst>
        </pc:spChg>
        <pc:spChg chg="add">
          <ac:chgData name="Carolina Crespi" userId="7cdad10e781ff918" providerId="LiveId" clId="{71205A20-C733-4E93-972A-1E11AC62D16E}" dt="2025-04-11T18:51:05.447" v="6779" actId="26606"/>
          <ac:spMkLst>
            <pc:docMk/>
            <pc:sldMk cId="835084686" sldId="330"/>
            <ac:spMk id="32" creationId="{A20AF199-99C2-4569-9CAF-24514AE5E82A}"/>
          </ac:spMkLst>
        </pc:spChg>
        <pc:grpChg chg="add">
          <ac:chgData name="Carolina Crespi" userId="7cdad10e781ff918" providerId="LiveId" clId="{71205A20-C733-4E93-972A-1E11AC62D16E}" dt="2025-04-11T18:51:05.447" v="6779" actId="26606"/>
          <ac:grpSpMkLst>
            <pc:docMk/>
            <pc:sldMk cId="835084686" sldId="330"/>
            <ac:grpSpMk id="26" creationId="{31460D47-75CD-497D-BC88-FA41997D2E49}"/>
          </ac:grpSpMkLst>
        </pc:grpChg>
      </pc:sldChg>
      <pc:sldChg chg="delSp modSp add del mod ord">
        <pc:chgData name="Carolina Crespi" userId="7cdad10e781ff918" providerId="LiveId" clId="{71205A20-C733-4E93-972A-1E11AC62D16E}" dt="2025-04-12T11:49:14.944" v="7276" actId="47"/>
        <pc:sldMkLst>
          <pc:docMk/>
          <pc:sldMk cId="3927755542" sldId="331"/>
        </pc:sldMkLst>
      </pc:sldChg>
      <pc:sldChg chg="add del">
        <pc:chgData name="Carolina Crespi" userId="7cdad10e781ff918" providerId="LiveId" clId="{71205A20-C733-4E93-972A-1E11AC62D16E}" dt="2025-04-11T17:32:36.860" v="6224" actId="47"/>
        <pc:sldMkLst>
          <pc:docMk/>
          <pc:sldMk cId="1493120090" sldId="332"/>
        </pc:sldMkLst>
      </pc:sldChg>
      <pc:sldChg chg="addSp delSp modSp add mod">
        <pc:chgData name="Carolina Crespi" userId="7cdad10e781ff918" providerId="LiveId" clId="{71205A20-C733-4E93-972A-1E11AC62D16E}" dt="2025-04-11T19:18:58.542" v="7015" actId="14100"/>
        <pc:sldMkLst>
          <pc:docMk/>
          <pc:sldMk cId="3651836196" sldId="332"/>
        </pc:sldMkLst>
        <pc:spChg chg="mod">
          <ac:chgData name="Carolina Crespi" userId="7cdad10e781ff918" providerId="LiveId" clId="{71205A20-C733-4E93-972A-1E11AC62D16E}" dt="2025-04-11T19:18:28.599" v="7002" actId="1076"/>
          <ac:spMkLst>
            <pc:docMk/>
            <pc:sldMk cId="3651836196" sldId="332"/>
            <ac:spMk id="10" creationId="{541EBCB3-6D6D-4E86-B284-12D5BC75B833}"/>
          </ac:spMkLst>
        </pc:spChg>
        <pc:graphicFrameChg chg="add mod">
          <ac:chgData name="Carolina Crespi" userId="7cdad10e781ff918" providerId="LiveId" clId="{71205A20-C733-4E93-972A-1E11AC62D16E}" dt="2025-04-11T19:18:58.542" v="7015" actId="14100"/>
          <ac:graphicFrameMkLst>
            <pc:docMk/>
            <pc:sldMk cId="3651836196" sldId="332"/>
            <ac:graphicFrameMk id="15" creationId="{C7B54C85-83B1-608B-D91C-1FC61C79461A}"/>
          </ac:graphicFrameMkLst>
        </pc:graphicFrameChg>
        <pc:picChg chg="add mod">
          <ac:chgData name="Carolina Crespi" userId="7cdad10e781ff918" providerId="LiveId" clId="{71205A20-C733-4E93-972A-1E11AC62D16E}" dt="2025-04-11T19:18:28.599" v="7002" actId="1076"/>
          <ac:picMkLst>
            <pc:docMk/>
            <pc:sldMk cId="3651836196" sldId="332"/>
            <ac:picMk id="4" creationId="{460D1D54-1E23-6C1C-A5E8-260CFC0BB3A9}"/>
          </ac:picMkLst>
        </pc:picChg>
        <pc:picChg chg="add mod">
          <ac:chgData name="Carolina Crespi" userId="7cdad10e781ff918" providerId="LiveId" clId="{71205A20-C733-4E93-972A-1E11AC62D16E}" dt="2025-04-11T19:18:28.599" v="7002" actId="1076"/>
          <ac:picMkLst>
            <pc:docMk/>
            <pc:sldMk cId="3651836196" sldId="332"/>
            <ac:picMk id="8" creationId="{D4FD259C-B177-F304-DEFA-BF5992893078}"/>
          </ac:picMkLst>
        </pc:picChg>
        <pc:picChg chg="add mod">
          <ac:chgData name="Carolina Crespi" userId="7cdad10e781ff918" providerId="LiveId" clId="{71205A20-C733-4E93-972A-1E11AC62D16E}" dt="2025-04-11T19:18:28.599" v="7002" actId="1076"/>
          <ac:picMkLst>
            <pc:docMk/>
            <pc:sldMk cId="3651836196" sldId="332"/>
            <ac:picMk id="11" creationId="{F12F4337-B55E-501A-5E75-E6B46B927E4D}"/>
          </ac:picMkLst>
        </pc:picChg>
      </pc:sldChg>
      <pc:sldChg chg="add del">
        <pc:chgData name="Carolina Crespi" userId="7cdad10e781ff918" providerId="LiveId" clId="{71205A20-C733-4E93-972A-1E11AC62D16E}" dt="2025-04-11T18:24:06.624" v="6421" actId="47"/>
        <pc:sldMkLst>
          <pc:docMk/>
          <pc:sldMk cId="54931391" sldId="333"/>
        </pc:sldMkLst>
      </pc:sldChg>
      <pc:sldChg chg="addSp delSp modSp add mod">
        <pc:chgData name="Carolina Crespi" userId="7cdad10e781ff918" providerId="LiveId" clId="{71205A20-C733-4E93-972A-1E11AC62D16E}" dt="2025-04-12T06:51:54.098" v="7164" actId="1076"/>
        <pc:sldMkLst>
          <pc:docMk/>
          <pc:sldMk cId="1323229436" sldId="333"/>
        </pc:sldMkLst>
        <pc:spChg chg="mod">
          <ac:chgData name="Carolina Crespi" userId="7cdad10e781ff918" providerId="LiveId" clId="{71205A20-C733-4E93-972A-1E11AC62D16E}" dt="2025-04-12T06:51:54.098" v="7164" actId="1076"/>
          <ac:spMkLst>
            <pc:docMk/>
            <pc:sldMk cId="1323229436" sldId="333"/>
            <ac:spMk id="22" creationId="{0EB6E13E-9208-1A4D-3D33-9BAEA62613B9}"/>
          </ac:spMkLst>
        </pc:spChg>
        <pc:graphicFrameChg chg="add mod">
          <ac:chgData name="Carolina Crespi" userId="7cdad10e781ff918" providerId="LiveId" clId="{71205A20-C733-4E93-972A-1E11AC62D16E}" dt="2025-04-11T18:51:32.535" v="6781" actId="1076"/>
          <ac:graphicFrameMkLst>
            <pc:docMk/>
            <pc:sldMk cId="1323229436" sldId="333"/>
            <ac:graphicFrameMk id="6" creationId="{AE00FE4E-6D5A-29CA-A38A-9C7885AA9949}"/>
          </ac:graphicFrameMkLst>
        </pc:graphicFrameChg>
      </pc:sldChg>
      <pc:sldChg chg="addSp delSp modSp add mod ord delAnim modAnim">
        <pc:chgData name="Carolina Crespi" userId="7cdad10e781ff918" providerId="LiveId" clId="{71205A20-C733-4E93-972A-1E11AC62D16E}" dt="2025-04-12T15:54:19.489" v="7767" actId="27614"/>
        <pc:sldMkLst>
          <pc:docMk/>
          <pc:sldMk cId="374518015" sldId="334"/>
        </pc:sldMkLst>
        <pc:spChg chg="add mod">
          <ac:chgData name="Carolina Crespi" userId="7cdad10e781ff918" providerId="LiveId" clId="{71205A20-C733-4E93-972A-1E11AC62D16E}" dt="2025-04-11T18:37:18.291" v="6558"/>
          <ac:spMkLst>
            <pc:docMk/>
            <pc:sldMk cId="374518015" sldId="334"/>
            <ac:spMk id="4" creationId="{9A3C92C8-FE5B-81AE-64AC-1B1DEBC93AC3}"/>
          </ac:spMkLst>
        </pc:spChg>
        <pc:graphicFrameChg chg="mod">
          <ac:chgData name="Carolina Crespi" userId="7cdad10e781ff918" providerId="LiveId" clId="{71205A20-C733-4E93-972A-1E11AC62D16E}" dt="2025-04-11T18:43:28.628" v="6725"/>
          <ac:graphicFrameMkLst>
            <pc:docMk/>
            <pc:sldMk cId="374518015" sldId="334"/>
            <ac:graphicFrameMk id="6" creationId="{9E3DC62C-7EC6-9977-B080-D3E6D4A2F1CD}"/>
          </ac:graphicFrameMkLst>
        </pc:graphicFrameChg>
        <pc:picChg chg="add mod">
          <ac:chgData name="Carolina Crespi" userId="7cdad10e781ff918" providerId="LiveId" clId="{71205A20-C733-4E93-972A-1E11AC62D16E}" dt="2025-04-12T15:54:19.489" v="7767" actId="27614"/>
          <ac:picMkLst>
            <pc:docMk/>
            <pc:sldMk cId="374518015" sldId="334"/>
            <ac:picMk id="10" creationId="{0B348F67-6FD3-AC34-953D-F8D09B80FE3C}"/>
          </ac:picMkLst>
        </pc:picChg>
      </pc:sldChg>
      <pc:sldChg chg="add del">
        <pc:chgData name="Carolina Crespi" userId="7cdad10e781ff918" providerId="LiveId" clId="{71205A20-C733-4E93-972A-1E11AC62D16E}" dt="2025-04-11T18:24:04.478" v="6420" actId="47"/>
        <pc:sldMkLst>
          <pc:docMk/>
          <pc:sldMk cId="2213087164" sldId="334"/>
        </pc:sldMkLst>
      </pc:sldChg>
      <pc:sldChg chg="addSp delSp modSp add del mod ord">
        <pc:chgData name="Carolina Crespi" userId="7cdad10e781ff918" providerId="LiveId" clId="{71205A20-C733-4E93-972A-1E11AC62D16E}" dt="2025-04-11T19:18:22.243" v="7000" actId="47"/>
        <pc:sldMkLst>
          <pc:docMk/>
          <pc:sldMk cId="2865071149" sldId="335"/>
        </pc:sldMkLst>
      </pc:sldChg>
      <pc:sldChg chg="addSp delSp modSp add mod modShow">
        <pc:chgData name="Carolina Crespi" userId="7cdad10e781ff918" providerId="LiveId" clId="{71205A20-C733-4E93-972A-1E11AC62D16E}" dt="2025-04-12T15:57:00.642" v="7821" actId="1076"/>
        <pc:sldMkLst>
          <pc:docMk/>
          <pc:sldMk cId="1977855940" sldId="336"/>
        </pc:sldMkLst>
        <pc:graphicFrameChg chg="mod">
          <ac:chgData name="Carolina Crespi" userId="7cdad10e781ff918" providerId="LiveId" clId="{71205A20-C733-4E93-972A-1E11AC62D16E}" dt="2025-04-12T15:56:43.831" v="7812" actId="1036"/>
          <ac:graphicFrameMkLst>
            <pc:docMk/>
            <pc:sldMk cId="1977855940" sldId="336"/>
            <ac:graphicFrameMk id="30" creationId="{FB3D7839-3625-CB25-91FB-1574E107020E}"/>
          </ac:graphicFrameMkLst>
        </pc:graphicFrameChg>
        <pc:picChg chg="add mod">
          <ac:chgData name="Carolina Crespi" userId="7cdad10e781ff918" providerId="LiveId" clId="{71205A20-C733-4E93-972A-1E11AC62D16E}" dt="2025-04-12T15:56:47.714" v="7814" actId="1076"/>
          <ac:picMkLst>
            <pc:docMk/>
            <pc:sldMk cId="1977855940" sldId="336"/>
            <ac:picMk id="5" creationId="{744BBCEE-1C21-1678-7014-F7E5F661A4A8}"/>
          </ac:picMkLst>
        </pc:picChg>
        <pc:picChg chg="add mod">
          <ac:chgData name="Carolina Crespi" userId="7cdad10e781ff918" providerId="LiveId" clId="{71205A20-C733-4E93-972A-1E11AC62D16E}" dt="2025-04-12T15:57:00.642" v="7821" actId="1076"/>
          <ac:picMkLst>
            <pc:docMk/>
            <pc:sldMk cId="1977855940" sldId="336"/>
            <ac:picMk id="6" creationId="{F0F03E26-C851-DBC2-1E6B-A26915AF11F5}"/>
          </ac:picMkLst>
        </pc:picChg>
      </pc:sldChg>
      <pc:sldChg chg="addSp delSp modSp add mod">
        <pc:chgData name="Carolina Crespi" userId="7cdad10e781ff918" providerId="LiveId" clId="{71205A20-C733-4E93-972A-1E11AC62D16E}" dt="2025-04-11T19:31:30.261" v="7149" actId="113"/>
        <pc:sldMkLst>
          <pc:docMk/>
          <pc:sldMk cId="2714936925" sldId="337"/>
        </pc:sldMkLst>
        <pc:graphicFrameChg chg="add mod modGraphic">
          <ac:chgData name="Carolina Crespi" userId="7cdad10e781ff918" providerId="LiveId" clId="{71205A20-C733-4E93-972A-1E11AC62D16E}" dt="2025-04-11T19:31:30.261" v="7149" actId="113"/>
          <ac:graphicFrameMkLst>
            <pc:docMk/>
            <pc:sldMk cId="2714936925" sldId="337"/>
            <ac:graphicFrameMk id="4" creationId="{D4CEE902-58B8-E8F2-7639-96BEDDC403AB}"/>
          </ac:graphicFrameMkLst>
        </pc:graphicFrameChg>
      </pc:sldChg>
      <pc:sldChg chg="addSp delSp modSp add mod">
        <pc:chgData name="Carolina Crespi" userId="7cdad10e781ff918" providerId="LiveId" clId="{71205A20-C733-4E93-972A-1E11AC62D16E}" dt="2025-04-11T19:31:17.096" v="7148" actId="113"/>
        <pc:sldMkLst>
          <pc:docMk/>
          <pc:sldMk cId="2230372997" sldId="338"/>
        </pc:sldMkLst>
        <pc:graphicFrameChg chg="add mod">
          <ac:chgData name="Carolina Crespi" userId="7cdad10e781ff918" providerId="LiveId" clId="{71205A20-C733-4E93-972A-1E11AC62D16E}" dt="2025-04-11T19:31:17.096" v="7148" actId="113"/>
          <ac:graphicFrameMkLst>
            <pc:docMk/>
            <pc:sldMk cId="2230372997" sldId="338"/>
            <ac:graphicFrameMk id="5" creationId="{9EFD00C9-91EB-1401-3249-85875CE56D8D}"/>
          </ac:graphicFrameMkLst>
        </pc:graphicFrameChg>
      </pc:sldChg>
      <pc:sldChg chg="addSp delSp modSp add del mod modShow">
        <pc:chgData name="Carolina Crespi" userId="7cdad10e781ff918" providerId="LiveId" clId="{71205A20-C733-4E93-972A-1E11AC62D16E}" dt="2025-04-12T15:20:40.930" v="7533" actId="47"/>
        <pc:sldMkLst>
          <pc:docMk/>
          <pc:sldMk cId="2255242080" sldId="339"/>
        </pc:sldMkLst>
      </pc:sldChg>
      <pc:sldChg chg="addSp delSp modSp add mod setBg addAnim delAnim delDesignElem">
        <pc:chgData name="Carolina Crespi" userId="7cdad10e781ff918" providerId="LiveId" clId="{71205A20-C733-4E93-972A-1E11AC62D16E}" dt="2025-04-12T11:20:51.947" v="7256" actId="207"/>
        <pc:sldMkLst>
          <pc:docMk/>
          <pc:sldMk cId="1195304737" sldId="340"/>
        </pc:sldMkLst>
        <pc:spChg chg="mod ord">
          <ac:chgData name="Carolina Crespi" userId="7cdad10e781ff918" providerId="LiveId" clId="{71205A20-C733-4E93-972A-1E11AC62D16E}" dt="2025-04-12T11:20:38.288" v="7252" actId="207"/>
          <ac:spMkLst>
            <pc:docMk/>
            <pc:sldMk cId="1195304737" sldId="340"/>
            <ac:spMk id="2" creationId="{3E8F0301-FB64-D4C1-7EB4-9B4B290138EC}"/>
          </ac:spMkLst>
        </pc:spChg>
        <pc:spChg chg="add mod">
          <ac:chgData name="Carolina Crespi" userId="7cdad10e781ff918" providerId="LiveId" clId="{71205A20-C733-4E93-972A-1E11AC62D16E}" dt="2025-04-12T11:20:51.947" v="7256" actId="207"/>
          <ac:spMkLst>
            <pc:docMk/>
            <pc:sldMk cId="1195304737" sldId="340"/>
            <ac:spMk id="7" creationId="{B812D907-DA8C-5535-5D4A-373188760E6B}"/>
          </ac:spMkLst>
        </pc:spChg>
        <pc:spChg chg="add">
          <ac:chgData name="Carolina Crespi" userId="7cdad10e781ff918" providerId="LiveId" clId="{71205A20-C733-4E93-972A-1E11AC62D16E}" dt="2025-04-12T11:19:55.536" v="7243" actId="26606"/>
          <ac:spMkLst>
            <pc:docMk/>
            <pc:sldMk cId="1195304737" sldId="340"/>
            <ac:spMk id="22" creationId="{026A84AF-6F58-471A-BF1F-10D8C03511C4}"/>
          </ac:spMkLst>
        </pc:spChg>
        <pc:picChg chg="mod ord">
          <ac:chgData name="Carolina Crespi" userId="7cdad10e781ff918" providerId="LiveId" clId="{71205A20-C733-4E93-972A-1E11AC62D16E}" dt="2025-04-12T11:19:59.283" v="7244" actId="27614"/>
          <ac:picMkLst>
            <pc:docMk/>
            <pc:sldMk cId="1195304737" sldId="340"/>
            <ac:picMk id="5" creationId="{46755290-13BE-BB45-4F6E-A31A9929EEAF}"/>
          </ac:picMkLst>
        </pc:picChg>
        <pc:picChg chg="add mod">
          <ac:chgData name="Carolina Crespi" userId="7cdad10e781ff918" providerId="LiveId" clId="{71205A20-C733-4E93-972A-1E11AC62D16E}" dt="2025-04-12T11:20:17.722" v="7249" actId="1076"/>
          <ac:picMkLst>
            <pc:docMk/>
            <pc:sldMk cId="1195304737" sldId="340"/>
            <ac:picMk id="10" creationId="{E418E2ED-2F69-10F3-E364-329C50F2B1F4}"/>
          </ac:picMkLst>
        </pc:picChg>
        <pc:picChg chg="add mod">
          <ac:chgData name="Carolina Crespi" userId="7cdad10e781ff918" providerId="LiveId" clId="{71205A20-C733-4E93-972A-1E11AC62D16E}" dt="2025-04-12T11:20:11.412" v="7246" actId="14100"/>
          <ac:picMkLst>
            <pc:docMk/>
            <pc:sldMk cId="1195304737" sldId="340"/>
            <ac:picMk id="13" creationId="{16FD0ACC-D9C5-BD0B-E7CD-A2C8EC0ECDFC}"/>
          </ac:picMkLst>
        </pc:picChg>
      </pc:sldChg>
      <pc:sldChg chg="addSp delSp modSp add del mod ord">
        <pc:chgData name="Carolina Crespi" userId="7cdad10e781ff918" providerId="LiveId" clId="{71205A20-C733-4E93-972A-1E11AC62D16E}" dt="2025-04-12T15:33:24.761" v="7628" actId="47"/>
        <pc:sldMkLst>
          <pc:docMk/>
          <pc:sldMk cId="2191492754" sldId="341"/>
        </pc:sldMkLst>
      </pc:sldChg>
      <pc:sldChg chg="modSp add">
        <pc:chgData name="Carolina Crespi" userId="7cdad10e781ff918" providerId="LiveId" clId="{71205A20-C733-4E93-972A-1E11AC62D16E}" dt="2025-04-12T15:20:29.347" v="7532" actId="13782"/>
        <pc:sldMkLst>
          <pc:docMk/>
          <pc:sldMk cId="1653358560" sldId="342"/>
        </pc:sldMkLst>
        <pc:graphicFrameChg chg="mod">
          <ac:chgData name="Carolina Crespi" userId="7cdad10e781ff918" providerId="LiveId" clId="{71205A20-C733-4E93-972A-1E11AC62D16E}" dt="2025-04-12T15:20:29.347" v="7532" actId="13782"/>
          <ac:graphicFrameMkLst>
            <pc:docMk/>
            <pc:sldMk cId="1653358560" sldId="342"/>
            <ac:graphicFrameMk id="4" creationId="{08E94F64-3885-6498-959B-C44A291AAC84}"/>
          </ac:graphicFrameMkLst>
        </pc:graphicFrameChg>
      </pc:sldChg>
      <pc:sldChg chg="modSp add del">
        <pc:chgData name="Carolina Crespi" userId="7cdad10e781ff918" providerId="LiveId" clId="{71205A20-C733-4E93-972A-1E11AC62D16E}" dt="2025-04-12T15:17:37.821" v="7449" actId="2890"/>
        <pc:sldMkLst>
          <pc:docMk/>
          <pc:sldMk cId="2505035290" sldId="342"/>
        </pc:sldMkLst>
      </pc:sldChg>
      <pc:sldChg chg="add">
        <pc:chgData name="Carolina Crespi" userId="7cdad10e781ff918" providerId="LiveId" clId="{71205A20-C733-4E93-972A-1E11AC62D16E}" dt="2025-04-12T15:24:37.525" v="7550"/>
        <pc:sldMkLst>
          <pc:docMk/>
          <pc:sldMk cId="217840571" sldId="343"/>
        </pc:sldMkLst>
      </pc:sldChg>
      <pc:sldChg chg="addSp modSp add mod">
        <pc:chgData name="Carolina Crespi" userId="7cdad10e781ff918" providerId="LiveId" clId="{71205A20-C733-4E93-972A-1E11AC62D16E}" dt="2025-04-12T15:33:13.385" v="7626" actId="1037"/>
        <pc:sldMkLst>
          <pc:docMk/>
          <pc:sldMk cId="81252880" sldId="344"/>
        </pc:sldMkLst>
        <pc:spChg chg="mod">
          <ac:chgData name="Carolina Crespi" userId="7cdad10e781ff918" providerId="LiveId" clId="{71205A20-C733-4E93-972A-1E11AC62D16E}" dt="2025-04-12T15:28:46.225" v="7558" actId="1076"/>
          <ac:spMkLst>
            <pc:docMk/>
            <pc:sldMk cId="81252880" sldId="344"/>
            <ac:spMk id="8" creationId="{93C2E396-6F72-1522-E425-0226632EED1C}"/>
          </ac:spMkLst>
        </pc:spChg>
        <pc:spChg chg="mod">
          <ac:chgData name="Carolina Crespi" userId="7cdad10e781ff918" providerId="LiveId" clId="{71205A20-C733-4E93-972A-1E11AC62D16E}" dt="2025-04-12T15:29:09.674" v="7567" actId="1076"/>
          <ac:spMkLst>
            <pc:docMk/>
            <pc:sldMk cId="81252880" sldId="344"/>
            <ac:spMk id="10" creationId="{1D2417B1-D699-FD3E-35F2-F6001BA9F9C9}"/>
          </ac:spMkLst>
        </pc:spChg>
        <pc:graphicFrameChg chg="mod modGraphic">
          <ac:chgData name="Carolina Crespi" userId="7cdad10e781ff918" providerId="LiveId" clId="{71205A20-C733-4E93-972A-1E11AC62D16E}" dt="2025-04-12T15:29:20.795" v="7574" actId="14734"/>
          <ac:graphicFrameMkLst>
            <pc:docMk/>
            <pc:sldMk cId="81252880" sldId="344"/>
            <ac:graphicFrameMk id="2" creationId="{D483409F-ABA0-91E3-517F-353D9E0323B4}"/>
          </ac:graphicFrameMkLst>
        </pc:graphicFrameChg>
        <pc:graphicFrameChg chg="add mod modGraphic">
          <ac:chgData name="Carolina Crespi" userId="7cdad10e781ff918" providerId="LiveId" clId="{71205A20-C733-4E93-972A-1E11AC62D16E}" dt="2025-04-12T15:32:56.117" v="7616" actId="14734"/>
          <ac:graphicFrameMkLst>
            <pc:docMk/>
            <pc:sldMk cId="81252880" sldId="344"/>
            <ac:graphicFrameMk id="11" creationId="{01450D28-EE2A-C1D5-90BD-BC74D688C1BA}"/>
          </ac:graphicFrameMkLst>
        </pc:graphicFrameChg>
        <pc:graphicFrameChg chg="add mod modGraphic">
          <ac:chgData name="Carolina Crespi" userId="7cdad10e781ff918" providerId="LiveId" clId="{71205A20-C733-4E93-972A-1E11AC62D16E}" dt="2025-04-12T15:33:02.842" v="7617" actId="1076"/>
          <ac:graphicFrameMkLst>
            <pc:docMk/>
            <pc:sldMk cId="81252880" sldId="344"/>
            <ac:graphicFrameMk id="14" creationId="{8EDB9679-3BD4-2BF5-C767-E2FDCE361825}"/>
          </ac:graphicFrameMkLst>
        </pc:graphicFrameChg>
        <pc:graphicFrameChg chg="add mod modGraphic">
          <ac:chgData name="Carolina Crespi" userId="7cdad10e781ff918" providerId="LiveId" clId="{71205A20-C733-4E93-972A-1E11AC62D16E}" dt="2025-04-12T15:33:06.885" v="7619" actId="14100"/>
          <ac:graphicFrameMkLst>
            <pc:docMk/>
            <pc:sldMk cId="81252880" sldId="344"/>
            <ac:graphicFrameMk id="17" creationId="{BEBC1271-4AFC-2E9C-B2DB-346AF7CA8635}"/>
          </ac:graphicFrameMkLst>
        </pc:graphicFrameChg>
        <pc:picChg chg="mod">
          <ac:chgData name="Carolina Crespi" userId="7cdad10e781ff918" providerId="LiveId" clId="{71205A20-C733-4E93-972A-1E11AC62D16E}" dt="2025-04-12T15:29:18.716" v="7573" actId="1076"/>
          <ac:picMkLst>
            <pc:docMk/>
            <pc:sldMk cId="81252880" sldId="344"/>
            <ac:picMk id="4" creationId="{45665C3C-1B3C-CF6C-F4B6-6F07A4544A88}"/>
          </ac:picMkLst>
        </pc:picChg>
        <pc:picChg chg="mod">
          <ac:chgData name="Carolina Crespi" userId="7cdad10e781ff918" providerId="LiveId" clId="{71205A20-C733-4E93-972A-1E11AC62D16E}" dt="2025-04-12T15:29:25.361" v="7580" actId="1037"/>
          <ac:picMkLst>
            <pc:docMk/>
            <pc:sldMk cId="81252880" sldId="344"/>
            <ac:picMk id="6" creationId="{57469DA6-A742-3475-A070-33083496A828}"/>
          </ac:picMkLst>
        </pc:picChg>
        <pc:picChg chg="add mod">
          <ac:chgData name="Carolina Crespi" userId="7cdad10e781ff918" providerId="LiveId" clId="{71205A20-C733-4E93-972A-1E11AC62D16E}" dt="2025-04-12T15:31:08.764" v="7589" actId="1076"/>
          <ac:picMkLst>
            <pc:docMk/>
            <pc:sldMk cId="81252880" sldId="344"/>
            <ac:picMk id="12" creationId="{CB338E74-798A-A8DF-D1D3-70DD2B093D92}"/>
          </ac:picMkLst>
        </pc:picChg>
        <pc:picChg chg="add mod">
          <ac:chgData name="Carolina Crespi" userId="7cdad10e781ff918" providerId="LiveId" clId="{71205A20-C733-4E93-972A-1E11AC62D16E}" dt="2025-04-12T15:33:02.842" v="7617" actId="1076"/>
          <ac:picMkLst>
            <pc:docMk/>
            <pc:sldMk cId="81252880" sldId="344"/>
            <ac:picMk id="15" creationId="{8C406D52-6CDF-6490-B3DB-B2A6415EDAF9}"/>
          </ac:picMkLst>
        </pc:picChg>
        <pc:picChg chg="add mod">
          <ac:chgData name="Carolina Crespi" userId="7cdad10e781ff918" providerId="LiveId" clId="{71205A20-C733-4E93-972A-1E11AC62D16E}" dt="2025-04-12T15:33:13.385" v="7626" actId="1037"/>
          <ac:picMkLst>
            <pc:docMk/>
            <pc:sldMk cId="81252880" sldId="344"/>
            <ac:picMk id="16" creationId="{3358DF4E-C46D-38AF-8C6B-95BCE338D3BB}"/>
          </ac:picMkLst>
        </pc:picChg>
      </pc:sldChg>
      <pc:sldChg chg="add">
        <pc:chgData name="Carolina Crespi" userId="7cdad10e781ff918" providerId="LiveId" clId="{71205A20-C733-4E93-972A-1E11AC62D16E}" dt="2025-04-12T15:34:26.998" v="7631"/>
        <pc:sldMkLst>
          <pc:docMk/>
          <pc:sldMk cId="3810402709" sldId="345"/>
        </pc:sldMkLst>
      </pc:sldChg>
      <pc:sldChg chg="addSp delSp modSp add mod ord">
        <pc:chgData name="Carolina Crespi" userId="7cdad10e781ff918" providerId="LiveId" clId="{71205A20-C733-4E93-972A-1E11AC62D16E}" dt="2025-04-12T15:54:19.489" v="7768" actId="962"/>
        <pc:sldMkLst>
          <pc:docMk/>
          <pc:sldMk cId="1465522522" sldId="346"/>
        </pc:sldMkLst>
        <pc:spChg chg="mod">
          <ac:chgData name="Carolina Crespi" userId="7cdad10e781ff918" providerId="LiveId" clId="{71205A20-C733-4E93-972A-1E11AC62D16E}" dt="2025-04-12T15:35:44.122" v="7667" actId="20577"/>
          <ac:spMkLst>
            <pc:docMk/>
            <pc:sldMk cId="1465522522" sldId="346"/>
            <ac:spMk id="3" creationId="{3B7458DD-FAD4-983D-2DB2-B911401EFF78}"/>
          </ac:spMkLst>
        </pc:spChg>
        <pc:spChg chg="add mod">
          <ac:chgData name="Carolina Crespi" userId="7cdad10e781ff918" providerId="LiveId" clId="{71205A20-C733-4E93-972A-1E11AC62D16E}" dt="2025-04-12T15:37:42.437" v="7705" actId="1076"/>
          <ac:spMkLst>
            <pc:docMk/>
            <pc:sldMk cId="1465522522" sldId="346"/>
            <ac:spMk id="5" creationId="{DDBB7A89-3AC1-5462-47C1-D4D0FB8F3B3D}"/>
          </ac:spMkLst>
        </pc:spChg>
        <pc:spChg chg="mod">
          <ac:chgData name="Carolina Crespi" userId="7cdad10e781ff918" providerId="LiveId" clId="{71205A20-C733-4E93-972A-1E11AC62D16E}" dt="2025-04-12T15:35:29.603" v="7643" actId="1036"/>
          <ac:spMkLst>
            <pc:docMk/>
            <pc:sldMk cId="1465522522" sldId="346"/>
            <ac:spMk id="10" creationId="{7CFE6C76-FA86-F9B0-27A7-BA25A55EE4F6}"/>
          </ac:spMkLst>
        </pc:spChg>
        <pc:spChg chg="mod">
          <ac:chgData name="Carolina Crespi" userId="7cdad10e781ff918" providerId="LiveId" clId="{71205A20-C733-4E93-972A-1E11AC62D16E}" dt="2025-04-12T15:35:34.545" v="7651" actId="1035"/>
          <ac:spMkLst>
            <pc:docMk/>
            <pc:sldMk cId="1465522522" sldId="346"/>
            <ac:spMk id="13" creationId="{7B279891-3A59-2EEF-9439-6A010D0307D0}"/>
          </ac:spMkLst>
        </pc:spChg>
        <pc:graphicFrameChg chg="mod modGraphic">
          <ac:chgData name="Carolina Crespi" userId="7cdad10e781ff918" providerId="LiveId" clId="{71205A20-C733-4E93-972A-1E11AC62D16E}" dt="2025-04-12T15:54:19.489" v="7768" actId="962"/>
          <ac:graphicFrameMkLst>
            <pc:docMk/>
            <pc:sldMk cId="1465522522" sldId="346"/>
            <ac:graphicFrameMk id="2" creationId="{3C2EB9F0-76F5-EFBC-3067-A524D55ED69F}"/>
          </ac:graphicFrameMkLst>
        </pc:graphicFrameChg>
        <pc:graphicFrameChg chg="add mod modGraphic">
          <ac:chgData name="Carolina Crespi" userId="7cdad10e781ff918" providerId="LiveId" clId="{71205A20-C733-4E93-972A-1E11AC62D16E}" dt="2025-04-12T15:39:32.156" v="7745" actId="1076"/>
          <ac:graphicFrameMkLst>
            <pc:docMk/>
            <pc:sldMk cId="1465522522" sldId="346"/>
            <ac:graphicFrameMk id="9" creationId="{52DAE033-84C9-EF79-5645-BD4CFB24A318}"/>
          </ac:graphicFrameMkLst>
        </pc:graphicFrameChg>
        <pc:graphicFrameChg chg="add mod modGraphic">
          <ac:chgData name="Carolina Crespi" userId="7cdad10e781ff918" providerId="LiveId" clId="{71205A20-C733-4E93-972A-1E11AC62D16E}" dt="2025-04-12T15:39:28.927" v="7744" actId="14734"/>
          <ac:graphicFrameMkLst>
            <pc:docMk/>
            <pc:sldMk cId="1465522522" sldId="346"/>
            <ac:graphicFrameMk id="18" creationId="{91D65DF3-B9D2-5934-2188-C8F65E57B446}"/>
          </ac:graphicFrameMkLst>
        </pc:graphicFrameChg>
        <pc:graphicFrameChg chg="add mod modGraphic">
          <ac:chgData name="Carolina Crespi" userId="7cdad10e781ff918" providerId="LiveId" clId="{71205A20-C733-4E93-972A-1E11AC62D16E}" dt="2025-04-12T15:40:01.326" v="7752" actId="1076"/>
          <ac:graphicFrameMkLst>
            <pc:docMk/>
            <pc:sldMk cId="1465522522" sldId="346"/>
            <ac:graphicFrameMk id="20" creationId="{D51C6319-CEDC-5B0C-6016-9551CC317958}"/>
          </ac:graphicFrameMkLst>
        </pc:graphicFrameChg>
        <pc:picChg chg="mod">
          <ac:chgData name="Carolina Crespi" userId="7cdad10e781ff918" providerId="LiveId" clId="{71205A20-C733-4E93-972A-1E11AC62D16E}" dt="2025-04-12T15:37:40.165" v="7704" actId="1076"/>
          <ac:picMkLst>
            <pc:docMk/>
            <pc:sldMk cId="1465522522" sldId="346"/>
            <ac:picMk id="4" creationId="{0D6A6445-409F-668E-E2AE-122E9EBD786E}"/>
          </ac:picMkLst>
        </pc:picChg>
        <pc:picChg chg="mod">
          <ac:chgData name="Carolina Crespi" userId="7cdad10e781ff918" providerId="LiveId" clId="{71205A20-C733-4E93-972A-1E11AC62D16E}" dt="2025-04-12T15:37:39.280" v="7703" actId="1076"/>
          <ac:picMkLst>
            <pc:docMk/>
            <pc:sldMk cId="1465522522" sldId="346"/>
            <ac:picMk id="6" creationId="{01C95AF5-4529-06ED-44DB-726125BDF37E}"/>
          </ac:picMkLst>
        </pc:picChg>
        <pc:picChg chg="add mod">
          <ac:chgData name="Carolina Crespi" userId="7cdad10e781ff918" providerId="LiveId" clId="{71205A20-C733-4E93-972A-1E11AC62D16E}" dt="2025-04-12T15:40:04.786" v="7753" actId="1076"/>
          <ac:picMkLst>
            <pc:docMk/>
            <pc:sldMk cId="1465522522" sldId="346"/>
            <ac:picMk id="19" creationId="{90FBEAF9-9D33-2147-539F-0A7B6DB173D8}"/>
          </ac:picMkLst>
        </pc:picChg>
        <pc:picChg chg="add mod">
          <ac:chgData name="Carolina Crespi" userId="7cdad10e781ff918" providerId="LiveId" clId="{71205A20-C733-4E93-972A-1E11AC62D16E}" dt="2025-04-12T15:40:14.851" v="7755" actId="1076"/>
          <ac:picMkLst>
            <pc:docMk/>
            <pc:sldMk cId="1465522522" sldId="346"/>
            <ac:picMk id="21" creationId="{0BAB35BD-1538-7F01-D95F-85B5B8298566}"/>
          </ac:picMkLst>
        </pc:picChg>
        <pc:picChg chg="add mod">
          <ac:chgData name="Carolina Crespi" userId="7cdad10e781ff918" providerId="LiveId" clId="{71205A20-C733-4E93-972A-1E11AC62D16E}" dt="2025-04-12T15:40:17.998" v="7756" actId="1076"/>
          <ac:picMkLst>
            <pc:docMk/>
            <pc:sldMk cId="1465522522" sldId="346"/>
            <ac:picMk id="22" creationId="{7ADD2770-19E5-D52E-7FAB-1BB6ED6AA144}"/>
          </ac:picMkLst>
        </pc:picChg>
      </pc:sldChg>
      <pc:sldChg chg="add del">
        <pc:chgData name="Carolina Crespi" userId="7cdad10e781ff918" providerId="LiveId" clId="{71205A20-C733-4E93-972A-1E11AC62D16E}" dt="2025-04-12T15:55:18.538" v="7781" actId="2890"/>
        <pc:sldMkLst>
          <pc:docMk/>
          <pc:sldMk cId="4065424622" sldId="34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36BFC-1CD1-4BAC-A856-9302597A8118}" type="datetimeFigureOut">
              <a:rPr lang="it-IT" smtClean="0"/>
              <a:t>02/10/2025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BC3246-0FFD-47DA-9AD7-F63B92F778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2746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6751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9B800-0927-9068-F98F-84267BDB3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F6A4247-2E22-03E1-93F0-FA949D43B3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5F93495-2CA1-E99C-C454-4F18DF669B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6D8A7C4-8453-4EAE-B23D-3C6C97D2AA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1437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8511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BDE5F-A539-06C4-B354-D8711240D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7ACDB04-B045-5F40-5EE3-4BD9CED32F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40E3357-02EF-E4E0-2356-01380A4CDF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A93B034-066A-93E5-AB79-6E7C48598C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0509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08EF8-021C-DF3B-B6FD-E4FA53192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725CE11-5E81-7910-F50F-AFBB5797DB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4A6EB09-B05F-2092-4713-756C635D66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08962E6-B670-D9F5-2DB6-3643433B3D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3676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BCE07-9674-389D-860E-53198A486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B55F18E-EB33-797A-9AD3-B37D5444D8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B7D4300-C15C-2C70-F62A-3EC8007791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C514218-34D7-752C-03BD-F572FBCE23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5373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E900E-778B-8981-A037-6E8396B68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DDA982D-838E-02EF-35CD-787DF1729C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B22DF86-D73F-6666-DADB-769FC4C494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2C6E70C-BE51-4807-DE8F-63058A8743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9326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17D05-BB33-1AF5-D61C-E32D1AFB2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2B4FEA5-F446-874B-3267-18C0380D7C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9B5F2F1-E32F-FEFD-CF6C-7DE527B31F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B4BAF5B-C05B-42C6-084E-C0EC39CB91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C3246-0FFD-47DA-9AD7-F63B92F77821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7537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2F759C-F95B-16F9-C904-D2FD666A4A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F4205AB-80D0-F1F5-6F48-5D02E2C36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21F148-E9D1-3DC7-1193-5AAD20FEB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C269-EA6C-4496-AE55-2325F3DA306F}" type="datetimeFigureOut">
              <a:rPr lang="it-IT" smtClean="0"/>
              <a:t>02/10/2025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8FE50C-8AA4-0415-BDED-B3EA58765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4449EB6-BBEC-E37C-B33D-AE4EBD9F5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9639-3144-449C-83D2-66C77B875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0167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825248-E10F-A42D-21FC-B8CECD49E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8320F2E-FC46-3515-D7F6-D9C74F976D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C7E3AD2-8EA1-8D8B-3BFF-F4B9B281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C269-EA6C-4496-AE55-2325F3DA306F}" type="datetimeFigureOut">
              <a:rPr lang="it-IT" smtClean="0"/>
              <a:t>02/10/2025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22C824-A77D-40F1-D499-67CE0B718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C705D9-D396-D0F5-726D-A8232D2E8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9639-3144-449C-83D2-66C77B875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1199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B95E8BA-C8A5-664C-92BA-DAF62E8BD1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9632587-74CE-41F9-1A37-7810C2533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CB0B5C-0C0D-32AB-85A7-47DD37453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C269-EA6C-4496-AE55-2325F3DA306F}" type="datetimeFigureOut">
              <a:rPr lang="it-IT" smtClean="0"/>
              <a:t>02/10/2025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847984-734A-31B5-0751-92743E265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6BADDFB-1F05-B1C2-CC19-68F3DEFBF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9639-3144-449C-83D2-66C77B875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00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39B8BC-A246-EC73-E460-2D8590815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061C14-7E87-C3D7-2A66-22E38E363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4FBA9A-C242-13B0-3958-96933E598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C269-EA6C-4496-AE55-2325F3DA306F}" type="datetimeFigureOut">
              <a:rPr lang="it-IT" smtClean="0"/>
              <a:t>02/10/2025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A0A395B-04FB-7B96-B771-9AD52EED4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C29D25-EA00-F335-E2B5-8DEA9ADE3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9639-3144-449C-83D2-66C77B875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273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3A746E-FADD-CB7D-2681-7DCA55CF4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425BEF9-AE07-01AB-2D19-54F163C4C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DF9C6A-EE7C-BD33-77D1-ADDD80B93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C269-EA6C-4496-AE55-2325F3DA306F}" type="datetimeFigureOut">
              <a:rPr lang="it-IT" smtClean="0"/>
              <a:t>02/10/2025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11BE8E-E6FD-BFD6-836C-0E7205E6A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724476-BC54-9FF3-6F5E-958D6E328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9639-3144-449C-83D2-66C77B875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358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894CCE-503A-E325-805C-E14A29D74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70EC7F-0547-DECD-2D49-D52F68546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12F57AD-0F92-D576-201C-72D6AD7E53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6DFA3A7-6FE2-B607-C5DE-75ABAFFA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C269-EA6C-4496-AE55-2325F3DA306F}" type="datetimeFigureOut">
              <a:rPr lang="it-IT" smtClean="0"/>
              <a:t>02/10/2025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373F64B-F7D7-E4E3-B983-26FC92C8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480D616-5F86-AA6B-8EED-07F8E0A0B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9639-3144-449C-83D2-66C77B875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5790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AE0FD8-056E-9305-6B44-182B34A75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F1120F9-48FF-C4FF-6042-7F5EF8D41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8AE0ADE-6FD2-61A8-8120-CB88174DCD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024ECD5-DD68-2750-0171-36B1E7F9C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6E0B477-4B37-E46C-64AB-77582F172C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EB1570B-54F8-FBCC-BEFD-17B387590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C269-EA6C-4496-AE55-2325F3DA306F}" type="datetimeFigureOut">
              <a:rPr lang="it-IT" smtClean="0"/>
              <a:t>02/10/2025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A12CD39-2B6E-5EBD-3A72-344DDF1FA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9F32959-7DD2-8154-B75A-5C048511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9639-3144-449C-83D2-66C77B875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9716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4EA267-7E99-0176-3E2D-633F842E2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AA6E4F5-DC47-D359-9B5E-D5F7CC5D7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C269-EA6C-4496-AE55-2325F3DA306F}" type="datetimeFigureOut">
              <a:rPr lang="it-IT" smtClean="0"/>
              <a:t>02/10/2025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25D28D1-295D-964A-2620-C4BC5BC10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3151BD7-78B9-6050-1D78-98C051CA9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9639-3144-449C-83D2-66C77B875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6674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73CA9CC-FCF4-D738-8795-87B1F9169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C269-EA6C-4496-AE55-2325F3DA306F}" type="datetimeFigureOut">
              <a:rPr lang="it-IT" smtClean="0"/>
              <a:t>02/10/2025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CB36B22-AC7E-D03D-E4B6-DA1EEC8E2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EB6D414-ABC7-34DB-0A83-0BD40705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9639-3144-449C-83D2-66C77B875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7352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360C47-A3EB-BBAA-CC2D-E91707C52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91B970F-FF82-E634-A057-FFE7EAB4E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E3B8992-85F3-2346-5BE8-6DF19C6ABA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0B981A8-4AF1-CBFE-E067-B623192A3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C269-EA6C-4496-AE55-2325F3DA306F}" type="datetimeFigureOut">
              <a:rPr lang="it-IT" smtClean="0"/>
              <a:t>02/10/2025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42C7AA6-DDCC-178D-CF3F-19C0EE61E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6D2622B-1ADC-6134-251B-B0DC0A50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9639-3144-449C-83D2-66C77B875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8399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E6331B-9785-1F34-FB82-5EBC86CF4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56ADDF4-1E66-3E69-49F4-882A23EF4F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9403086-719D-3A56-1B49-62D725C7DE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A792125-EDD6-C389-D9E8-471437B48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5C269-EA6C-4496-AE55-2325F3DA306F}" type="datetimeFigureOut">
              <a:rPr lang="it-IT" smtClean="0"/>
              <a:t>02/10/2025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6F727AC-389F-AAB6-A265-C068BC82F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1951A73-A3E4-FFAF-E276-70E10D50E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9639-3144-449C-83D2-66C77B875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3115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04961E3-8DFD-0791-82F7-364F7C35E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1E41EA5-CB6F-651C-A31D-8C30C4098A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2E0026-C77A-27EE-9F2E-41C16D21EA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F5C269-EA6C-4496-AE55-2325F3DA306F}" type="datetimeFigureOut">
              <a:rPr lang="it-IT" smtClean="0"/>
              <a:t>02/10/2025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1D11E4E-6B1F-1AEF-711E-7C9E19D85B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CB29395-84E1-63DF-C46C-F13A131BAF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C79639-3144-449C-83D2-66C77B8758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5715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dmi.unict.it/ccrespi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6583C5-E98B-D6E8-327A-350F558EC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6" name="Rectangle 1041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7" name="Rectangle 1043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0" name="Picture 6" descr="AI Technology &amp; Solutions for Business : Fujitsu Global">
            <a:extLst>
              <a:ext uri="{FF2B5EF4-FFF2-40B4-BE49-F238E27FC236}">
                <a16:creationId xmlns:a16="http://schemas.microsoft.com/office/drawing/2014/main" id="{3533C78E-9414-36AD-0310-B41CF2203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"/>
            <a:ext cx="121920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E8F0301-FB64-D4C1-7EB4-9B4B290138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8181" y="1122363"/>
            <a:ext cx="9795637" cy="222077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200" b="1">
                <a:ln w="22225">
                  <a:solidFill>
                    <a:srgbClr val="FFFFFF"/>
                  </a:solidFill>
                </a:ln>
                <a:solidFill>
                  <a:srgbClr val="FFFFFF"/>
                </a:solidFill>
                <a:latin typeface="Bierstadt" panose="020B0004020202020204" pitchFamily="34" charset="0"/>
              </a:rPr>
              <a:t>ARTIFICIAL INTELLIGENCE</a:t>
            </a:r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B812D907-DA8C-5535-5D4A-373188760E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8181" y="3514853"/>
            <a:ext cx="9795637" cy="1647082"/>
          </a:xfrm>
          <a:solidFill>
            <a:schemeClr val="tx1">
              <a:alpha val="30196"/>
            </a:schemeClr>
          </a:solidFill>
          <a:ln>
            <a:noFill/>
          </a:ln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Bierstadt" panose="020B0004020202020204" pitchFamily="34" charset="0"/>
              </a:rPr>
              <a:t>Dipartimento</a:t>
            </a:r>
            <a:r>
              <a:rPr lang="en-US" b="1" dirty="0">
                <a:solidFill>
                  <a:schemeClr val="bg1"/>
                </a:solidFill>
                <a:latin typeface="Bierstadt" panose="020B0004020202020204" pitchFamily="34" charset="0"/>
              </a:rPr>
              <a:t> di </a:t>
            </a:r>
            <a:r>
              <a:rPr lang="en-US" b="1" dirty="0" err="1">
                <a:solidFill>
                  <a:schemeClr val="bg1"/>
                </a:solidFill>
                <a:latin typeface="Bierstadt" panose="020B0004020202020204" pitchFamily="34" charset="0"/>
              </a:rPr>
              <a:t>Matematica</a:t>
            </a:r>
            <a:r>
              <a:rPr lang="en-US" b="1" dirty="0">
                <a:solidFill>
                  <a:schemeClr val="bg1"/>
                </a:solidFill>
                <a:latin typeface="Bierstadt" panose="020B0004020202020204" pitchFamily="34" charset="0"/>
              </a:rPr>
              <a:t> e Informatica</a:t>
            </a:r>
          </a:p>
          <a:p>
            <a:r>
              <a:rPr lang="en-US" b="1" dirty="0">
                <a:solidFill>
                  <a:schemeClr val="bg1"/>
                </a:solidFill>
                <a:latin typeface="Bierstadt" panose="020B0004020202020204" pitchFamily="34" charset="0"/>
              </a:rPr>
              <a:t>Università </a:t>
            </a:r>
            <a:r>
              <a:rPr lang="en-US" b="1" dirty="0" err="1">
                <a:solidFill>
                  <a:schemeClr val="bg1"/>
                </a:solidFill>
                <a:latin typeface="Bierstadt" panose="020B0004020202020204" pitchFamily="34" charset="0"/>
              </a:rPr>
              <a:t>degli</a:t>
            </a:r>
            <a:r>
              <a:rPr lang="en-US" b="1" dirty="0">
                <a:solidFill>
                  <a:schemeClr val="bg1"/>
                </a:solidFill>
                <a:latin typeface="Bierstadt" panose="020B0004020202020204" pitchFamily="34" charset="0"/>
              </a:rPr>
              <a:t> Studi di Catania</a:t>
            </a:r>
            <a:endParaRPr lang="en-US" b="1" i="1" dirty="0">
              <a:solidFill>
                <a:schemeClr val="bg1"/>
              </a:solidFill>
              <a:latin typeface="Bierstadt" panose="020B00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Bierstadt" panose="020B0004020202020204" pitchFamily="34" charset="0"/>
              </a:rPr>
              <a:t>carolina.crespi@unict.it</a:t>
            </a:r>
          </a:p>
          <a:p>
            <a:r>
              <a:rPr lang="en-US" i="1" dirty="0">
                <a:solidFill>
                  <a:schemeClr val="bg1"/>
                </a:solidFill>
                <a:latin typeface="Bierstadt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https://www.dmi.unict.it/ccrespi/</a:t>
            </a:r>
            <a:endParaRPr lang="en-US" i="1" dirty="0">
              <a:solidFill>
                <a:schemeClr val="bg1"/>
              </a:solidFill>
              <a:latin typeface="Bierstadt" panose="020B0004020202020204" pitchFamily="34" charset="0"/>
            </a:endParaRPr>
          </a:p>
          <a:p>
            <a:endParaRPr lang="en-US" i="1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28D084F-08A1-6190-BAB4-03A9625E273A}"/>
              </a:ext>
            </a:extLst>
          </p:cNvPr>
          <p:cNvSpPr txBox="1">
            <a:spLocks/>
          </p:cNvSpPr>
          <p:nvPr/>
        </p:nvSpPr>
        <p:spPr>
          <a:xfrm>
            <a:off x="277258" y="6240797"/>
            <a:ext cx="3787966" cy="35004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2000" i="1" dirty="0">
              <a:solidFill>
                <a:srgbClr val="0070C0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304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8DB5A-FBB6-4A42-C386-B14559E7F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9780D972-59CA-4537-2C48-731EF9DE8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4953" cy="685800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357F32D-E8FC-8A20-3450-29248241E99D}"/>
              </a:ext>
            </a:extLst>
          </p:cNvPr>
          <p:cNvSpPr txBox="1"/>
          <p:nvPr/>
        </p:nvSpPr>
        <p:spPr>
          <a:xfrm>
            <a:off x="324209" y="151764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  <a:latin typeface="Bierstadt" panose="020B0004020202020204" pitchFamily="34" charset="0"/>
              </a:rPr>
              <a:t>Cosa è un problema di ottimizzazione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6ABB978A-73B7-B9C7-0D7A-01502AF06E81}"/>
                  </a:ext>
                </a:extLst>
              </p:cNvPr>
              <p:cNvSpPr txBox="1"/>
              <p:nvPr/>
            </p:nvSpPr>
            <p:spPr>
              <a:xfrm>
                <a:off x="618024" y="887854"/>
                <a:ext cx="4305158" cy="53553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Un problema di ottimizzazione consiste nel cercare, tra tutte le soluzioni possibili, quella che massimizza o minimizza una determinata funzione obiettivo.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Il problema può consistere nel minimizzare un costo (es. distanza, tempo, energia) oppure massimizzare un guadagno (es. valore, profitto, efficienza).</a:t>
                </a:r>
                <a:endParaRPr lang="it-IT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Definizione formale: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Times New Roman" pitchFamily="34" charset="-122"/>
                        <a:cs typeface="Times New Roman" pitchFamily="34" charset="-120"/>
                      </a:rPr>
                      <m:t>Trova</m:t>
                    </m:r>
                    <m:r>
                      <a:rPr lang="it-IT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Times New Roman" pitchFamily="34" charset="-122"/>
                        <a:cs typeface="Times New Roman" pitchFamily="34" charset="-120"/>
                      </a:rPr>
                      <m:t>   </m:t>
                    </m:r>
                    <m:sSup>
                      <m:sSupPr>
                        <m:ctrlPr>
                          <a:rPr lang="it-IT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34" charset="-12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34" charset="-120"/>
                          </a:rPr>
                          <m:t>𝑥</m:t>
                        </m:r>
                      </m:e>
                      <m:sup>
                        <m:r>
                          <a:rPr lang="it-IT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34" charset="-120"/>
                          </a:rPr>
                          <m:t>∗</m:t>
                        </m:r>
                      </m:sup>
                    </m:sSup>
                    <m:r>
                      <a:rPr lang="it-IT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34" charset="-120"/>
                      </a:rPr>
                      <m:t>∈</m:t>
                    </m:r>
                    <m:r>
                      <a:rPr lang="it-IT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34" charset="-120"/>
                      </a:rPr>
                      <m:t>𝑆</m:t>
                    </m:r>
                    <m:r>
                      <a:rPr lang="it-IT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34" charset="-120"/>
                      </a:rPr>
                      <m:t> | </m:t>
                    </m:r>
                    <m:r>
                      <a:rPr lang="it-IT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34" charset="-120"/>
                      </a:rPr>
                      <m:t>𝑓</m:t>
                    </m:r>
                    <m:d>
                      <m:dPr>
                        <m:ctrlPr>
                          <a:rPr lang="it-IT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34" charset="-12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it-IT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34" charset="-12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34" charset="-120"/>
                              </a:rPr>
                              <m:t>𝑥</m:t>
                            </m:r>
                          </m:e>
                          <m:sup>
                            <m:r>
                              <a:rPr lang="it-IT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34" charset="-12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it-IT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34" charset="-120"/>
                      </a:rPr>
                      <m:t>=</m:t>
                    </m:r>
                    <m:func>
                      <m:funcPr>
                        <m:ctrlPr>
                          <a:rPr lang="it-IT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34" charset="-12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34" charset="-120"/>
                          </a:rPr>
                          <m:t>min</m:t>
                        </m:r>
                      </m:fName>
                      <m:e>
                        <m:r>
                          <a:rPr lang="it-IT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34" charset="-120"/>
                          </a:rPr>
                          <m:t>𝑓</m:t>
                        </m:r>
                        <m:r>
                          <a:rPr lang="it-IT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34" charset="-120"/>
                          </a:rPr>
                          <m:t>(</m:t>
                        </m:r>
                        <m:r>
                          <a:rPr lang="it-IT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34" charset="-120"/>
                          </a:rPr>
                          <m:t>𝑥</m:t>
                        </m:r>
                        <m:r>
                          <a:rPr lang="it-IT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34" charset="-120"/>
                          </a:rPr>
                          <m:t>)</m:t>
                        </m:r>
                      </m:e>
                    </m:func>
                  </m:oMath>
                </a14:m>
                <a:endParaRPr lang="it-IT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34" charset="-120"/>
                      </a:rPr>
                      <m:t>𝑆</m:t>
                    </m:r>
                    <m:r>
                      <a:rPr lang="it-IT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34" charset="-12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= insieme delle </a:t>
                </a: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soluzioni ammissibili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34" charset="-120"/>
                      </a:rPr>
                      <m:t>𝑓</m:t>
                    </m:r>
                    <m:r>
                      <a:rPr lang="it-IT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34" charset="-120"/>
                      </a:rPr>
                      <m:t>(</m:t>
                    </m:r>
                    <m:r>
                      <a:rPr lang="it-IT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34" charset="-120"/>
                      </a:rPr>
                      <m:t>𝑥</m:t>
                    </m:r>
                    <m:r>
                      <a:rPr lang="it-IT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34" charset="-120"/>
                      </a:rPr>
                      <m:t>) </m:t>
                    </m:r>
                  </m:oMath>
                </a14:m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= funzione obiettivo che assegna un “valore di qualità” a ciascuna soluzione.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34" charset="-12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34" charset="-120"/>
                          </a:rPr>
                          <m:t>𝑥</m:t>
                        </m:r>
                      </m:e>
                      <m:sup>
                        <m:r>
                          <a:rPr lang="it-IT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34" charset="-12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= soluzione ottima.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6ABB978A-73B7-B9C7-0D7A-01502AF06E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024" y="887854"/>
                <a:ext cx="4305158" cy="5355312"/>
              </a:xfrm>
              <a:prstGeom prst="rect">
                <a:avLst/>
              </a:prstGeom>
              <a:blipFill>
                <a:blip r:embed="rId4"/>
                <a:stretch>
                  <a:fillRect l="-849" t="-569" b="-10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0910FC21-0838-223B-6135-A7B78D5E7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844" y="521096"/>
            <a:ext cx="3355177" cy="2351979"/>
          </a:xfrm>
          <a:prstGeom prst="round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5390A46-851C-AF0B-ED77-A1AF4713FB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9378" y="3429000"/>
            <a:ext cx="3519652" cy="2348985"/>
          </a:xfrm>
          <a:prstGeom prst="round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501778A-A005-33D3-477D-2864454FD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9105" y="621347"/>
            <a:ext cx="3559512" cy="234898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52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BCBE85-972F-B90B-3FBE-F8C1ABE97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419528-384D-F1C5-F87F-6923E1AB3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610" y="1219200"/>
            <a:ext cx="10883362" cy="4952635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dirty="0">
                <a:solidFill>
                  <a:schemeClr val="tx2"/>
                </a:solidFill>
                <a:latin typeface="Bierstadt" panose="020B0004020202020204" pitchFamily="34" charset="0"/>
              </a:rPr>
              <a:t>Introduzione ai problemi di ottimizzazione</a:t>
            </a:r>
          </a:p>
          <a:p>
            <a:pPr>
              <a:lnSpc>
                <a:spcPct val="100000"/>
              </a:lnSpc>
            </a:pPr>
            <a:r>
              <a:rPr lang="it-IT" dirty="0">
                <a:solidFill>
                  <a:schemeClr val="tx2"/>
                </a:solidFill>
                <a:latin typeface="Bierstadt" panose="020B0004020202020204" pitchFamily="34" charset="0"/>
              </a:rPr>
              <a:t>Metodi esatti</a:t>
            </a:r>
          </a:p>
          <a:p>
            <a:pPr>
              <a:lnSpc>
                <a:spcPct val="100000"/>
              </a:lnSpc>
            </a:pPr>
            <a:r>
              <a:rPr lang="it-IT" dirty="0">
                <a:solidFill>
                  <a:schemeClr val="tx2"/>
                </a:solidFill>
                <a:latin typeface="Bierstadt" panose="020B0004020202020204" pitchFamily="34" charset="0"/>
              </a:rPr>
              <a:t>Euristiche</a:t>
            </a:r>
          </a:p>
          <a:p>
            <a:pPr>
              <a:lnSpc>
                <a:spcPct val="100000"/>
              </a:lnSpc>
            </a:pPr>
            <a:r>
              <a:rPr lang="it-IT" dirty="0">
                <a:solidFill>
                  <a:schemeClr val="tx2"/>
                </a:solidFill>
                <a:latin typeface="Bierstadt" panose="020B0004020202020204" pitchFamily="34" charset="0"/>
              </a:rPr>
              <a:t>Metodi Approssimati</a:t>
            </a:r>
          </a:p>
          <a:p>
            <a:pPr lvl="1">
              <a:lnSpc>
                <a:spcPct val="100000"/>
              </a:lnSpc>
            </a:pPr>
            <a:r>
              <a:rPr lang="it-IT" sz="2800" dirty="0">
                <a:solidFill>
                  <a:schemeClr val="tx2"/>
                </a:solidFill>
                <a:latin typeface="Bierstadt" panose="020B0004020202020204" pitchFamily="34" charset="0"/>
              </a:rPr>
              <a:t>Metaeuristiche</a:t>
            </a:r>
          </a:p>
          <a:p>
            <a:pPr lvl="2">
              <a:lnSpc>
                <a:spcPct val="100000"/>
              </a:lnSpc>
            </a:pPr>
            <a:r>
              <a:rPr lang="it-IT" sz="2800" dirty="0">
                <a:solidFill>
                  <a:schemeClr val="tx2"/>
                </a:solidFill>
                <a:latin typeface="Bierstadt" panose="020B0004020202020204" pitchFamily="34" charset="0"/>
              </a:rPr>
              <a:t>Single </a:t>
            </a:r>
            <a:r>
              <a:rPr lang="it-IT" sz="2800" dirty="0" err="1">
                <a:solidFill>
                  <a:schemeClr val="tx2"/>
                </a:solidFill>
                <a:latin typeface="Bierstadt" panose="020B0004020202020204" pitchFamily="34" charset="0"/>
              </a:rPr>
              <a:t>solution</a:t>
            </a:r>
            <a:endParaRPr lang="it-IT" sz="2800" dirty="0">
              <a:solidFill>
                <a:schemeClr val="tx2"/>
              </a:solidFill>
              <a:latin typeface="Bierstadt" panose="020B0004020202020204" pitchFamily="34" charset="0"/>
            </a:endParaRPr>
          </a:p>
          <a:p>
            <a:pPr lvl="2">
              <a:lnSpc>
                <a:spcPct val="100000"/>
              </a:lnSpc>
            </a:pPr>
            <a:r>
              <a:rPr lang="it-IT" sz="2800" dirty="0">
                <a:solidFill>
                  <a:schemeClr val="tx2"/>
                </a:solidFill>
                <a:latin typeface="Bierstadt" panose="020B0004020202020204" pitchFamily="34" charset="0"/>
              </a:rPr>
              <a:t>Population </a:t>
            </a:r>
            <a:r>
              <a:rPr lang="it-IT" sz="2800" dirty="0" err="1">
                <a:solidFill>
                  <a:schemeClr val="tx2"/>
                </a:solidFill>
                <a:latin typeface="Bierstadt" panose="020B0004020202020204" pitchFamily="34" charset="0"/>
              </a:rPr>
              <a:t>based</a:t>
            </a:r>
            <a:r>
              <a:rPr lang="it-IT" sz="2800" dirty="0">
                <a:solidFill>
                  <a:schemeClr val="tx2"/>
                </a:solidFill>
                <a:latin typeface="Bierstadt" panose="020B0004020202020204" pitchFamily="34" charset="0"/>
              </a:rPr>
              <a:t> (EA, SI)</a:t>
            </a:r>
          </a:p>
          <a:p>
            <a:pPr>
              <a:lnSpc>
                <a:spcPct val="100000"/>
              </a:lnSpc>
            </a:pPr>
            <a:r>
              <a:rPr lang="it-IT" sz="2800" dirty="0">
                <a:solidFill>
                  <a:schemeClr val="tx2"/>
                </a:solidFill>
                <a:latin typeface="Bierstadt" panose="020B0004020202020204" pitchFamily="34" charset="0"/>
              </a:rPr>
              <a:t>Illustrazione repository dei problemi, linee guida implementazione e relazione, esempi di progetti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7F884080-DECC-FD47-EE7E-B6750D745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10" y="269913"/>
            <a:ext cx="10515600" cy="527241"/>
          </a:xfrm>
        </p:spPr>
        <p:txBody>
          <a:bodyPr anchor="ctr">
            <a:normAutofit/>
          </a:bodyPr>
          <a:lstStyle/>
          <a:p>
            <a:r>
              <a:rPr lang="it-IT" sz="2800" b="1" dirty="0">
                <a:solidFill>
                  <a:schemeClr val="tx2"/>
                </a:solidFill>
                <a:latin typeface="Bierstadt" panose="020B0004020202020204" pitchFamily="34" charset="0"/>
              </a:rPr>
              <a:t>STRUTTURA DEL CORSO</a:t>
            </a:r>
          </a:p>
        </p:txBody>
      </p:sp>
    </p:spTree>
    <p:extLst>
      <p:ext uri="{BB962C8B-B14F-4D97-AF65-F5344CB8AC3E}">
        <p14:creationId xmlns:p14="http://schemas.microsoft.com/office/powerpoint/2010/main" val="3724429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9F74F0-1243-A9C2-0078-BB38546AB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E45E4AB-3F4E-C086-C27C-152AA4294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002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40AC9B-C936-3D7A-A7CD-9141A9012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4952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597F15B-2951-DA4A-BC64-F5CC6D0BC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4953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BB0B7B6-3184-B1E3-FC08-7DC6BE9247DE}"/>
              </a:ext>
            </a:extLst>
          </p:cNvPr>
          <p:cNvSpPr txBox="1"/>
          <p:nvPr/>
        </p:nvSpPr>
        <p:spPr>
          <a:xfrm>
            <a:off x="818971" y="336467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solidFill>
                  <a:schemeClr val="tx2"/>
                </a:solidFill>
                <a:latin typeface="Bierstadt" panose="020B0004020202020204" pitchFamily="34" charset="0"/>
              </a:rPr>
              <a:t>Che cos’è l’intelligenza artificiale</a:t>
            </a:r>
            <a:endParaRPr lang="it-IT" b="1" dirty="0"/>
          </a:p>
        </p:txBody>
      </p:sp>
      <p:pic>
        <p:nvPicPr>
          <p:cNvPr id="1026" name="Picture 2" descr="An Introduction to Autonomous Vehicles and Machine Vision | A3">
            <a:extLst>
              <a:ext uri="{FF2B5EF4-FFF2-40B4-BE49-F238E27FC236}">
                <a16:creationId xmlns:a16="http://schemas.microsoft.com/office/drawing/2014/main" id="{F2A6BF61-C7E7-2B57-4D69-8BC8B9E73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12" y="1017155"/>
            <a:ext cx="3267691" cy="217996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4 Recommendation Engines That Can Predict Your Movie Tastes | Towards  Data Science">
            <a:extLst>
              <a:ext uri="{FF2B5EF4-FFF2-40B4-BE49-F238E27FC236}">
                <a16:creationId xmlns:a16="http://schemas.microsoft.com/office/drawing/2014/main" id="{80233ED8-BFCF-A40C-7AA2-5520791F6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439" y="947684"/>
            <a:ext cx="3816694" cy="238061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8319746-C31E-F7F9-63C7-87664C300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0509" y="3761681"/>
            <a:ext cx="2060297" cy="1855072"/>
          </a:xfrm>
          <a:prstGeom prst="roundRect">
            <a:avLst/>
          </a:prstGeom>
        </p:spPr>
      </p:pic>
      <p:pic>
        <p:nvPicPr>
          <p:cNvPr id="1030" name="Picture 6" descr="Robot aspirapolvere Imou con navigazione LiDAR, batteria da 6400 mAh e  stazione di ricarica intelligente | PcComponentes.it">
            <a:extLst>
              <a:ext uri="{FF2B5EF4-FFF2-40B4-BE49-F238E27FC236}">
                <a16:creationId xmlns:a16="http://schemas.microsoft.com/office/drawing/2014/main" id="{6DC27711-2395-6CC9-A711-A310C3B05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551" y="3546017"/>
            <a:ext cx="2032447" cy="203244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A77CDB9-9DE2-B14B-857F-B72392A56D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7262" y="3647731"/>
            <a:ext cx="3135178" cy="1763538"/>
          </a:xfrm>
          <a:prstGeom prst="roundRect">
            <a:avLst/>
          </a:prstGeom>
        </p:spPr>
      </p:pic>
      <p:pic>
        <p:nvPicPr>
          <p:cNvPr id="12" name="Immagine 11" descr="Immagine che contiene persona, Attrezzature mediche, vestiti, medico&#10;&#10;Il contenuto generato dall'IA potrebbe non essere corretto.">
            <a:extLst>
              <a:ext uri="{FF2B5EF4-FFF2-40B4-BE49-F238E27FC236}">
                <a16:creationId xmlns:a16="http://schemas.microsoft.com/office/drawing/2014/main" id="{49FE0EA9-153A-CC9A-317D-DFFDABFE03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12" y="3568860"/>
            <a:ext cx="3289626" cy="2195825"/>
          </a:xfrm>
          <a:prstGeom prst="roundRect">
            <a:avLst/>
          </a:prstGeom>
        </p:spPr>
      </p:pic>
      <p:pic>
        <p:nvPicPr>
          <p:cNvPr id="2052" name="Picture 4" descr="Nao (robot) - Wikipedia">
            <a:extLst>
              <a:ext uri="{FF2B5EF4-FFF2-40B4-BE49-F238E27FC236}">
                <a16:creationId xmlns:a16="http://schemas.microsoft.com/office/drawing/2014/main" id="{A2276AE2-A33B-A8BF-90F9-3CC402CE2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643" y="300285"/>
            <a:ext cx="2211131" cy="294544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869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97B883-F0D5-BBE0-ECEB-EE4F65D77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11303BB-D685-7207-36E6-14C240623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002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E026AC-F9A3-9F43-6108-FE069A0EB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4952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53677C0-FED4-14FC-C309-27528B70B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4953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85AEAAA-EE6B-A73C-C289-DAD1543A8B76}"/>
              </a:ext>
            </a:extLst>
          </p:cNvPr>
          <p:cNvSpPr txBox="1"/>
          <p:nvPr/>
        </p:nvSpPr>
        <p:spPr>
          <a:xfrm>
            <a:off x="818971" y="336467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solidFill>
                  <a:schemeClr val="tx2"/>
                </a:solidFill>
                <a:latin typeface="Bierstadt" panose="020B0004020202020204" pitchFamily="34" charset="0"/>
              </a:rPr>
              <a:t>Che cos’è l’intelligenza artificiale</a:t>
            </a:r>
            <a:endParaRPr lang="it-IT" b="1" dirty="0"/>
          </a:p>
        </p:txBody>
      </p:sp>
      <p:pic>
        <p:nvPicPr>
          <p:cNvPr id="1026" name="Picture 2" descr="An Introduction to Autonomous Vehicles and Machine Vision | A3">
            <a:extLst>
              <a:ext uri="{FF2B5EF4-FFF2-40B4-BE49-F238E27FC236}">
                <a16:creationId xmlns:a16="http://schemas.microsoft.com/office/drawing/2014/main" id="{98CE8094-F591-0394-F8B8-A4D65B412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12" y="1017155"/>
            <a:ext cx="3267691" cy="217996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4 Recommendation Engines That Can Predict Your Movie Tastes | Towards  Data Science">
            <a:extLst>
              <a:ext uri="{FF2B5EF4-FFF2-40B4-BE49-F238E27FC236}">
                <a16:creationId xmlns:a16="http://schemas.microsoft.com/office/drawing/2014/main" id="{B20E6BB3-40D4-EF79-F0C0-700275203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439" y="947684"/>
            <a:ext cx="3816694" cy="238061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F1C1677-98C2-1C31-C786-6F9F297FCC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0509" y="3761681"/>
            <a:ext cx="2060297" cy="1855072"/>
          </a:xfrm>
          <a:prstGeom prst="roundRect">
            <a:avLst/>
          </a:prstGeom>
        </p:spPr>
      </p:pic>
      <p:pic>
        <p:nvPicPr>
          <p:cNvPr id="1030" name="Picture 6" descr="Robot aspirapolvere Imou con navigazione LiDAR, batteria da 6400 mAh e  stazione di ricarica intelligente | PcComponentes.it">
            <a:extLst>
              <a:ext uri="{FF2B5EF4-FFF2-40B4-BE49-F238E27FC236}">
                <a16:creationId xmlns:a16="http://schemas.microsoft.com/office/drawing/2014/main" id="{C3B9D82D-3183-C152-3BD7-663063AD4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551" y="3546017"/>
            <a:ext cx="2032447" cy="203244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B14FD5E-7594-2DA1-B5C6-6C84220CDC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7262" y="3647731"/>
            <a:ext cx="3135178" cy="1763538"/>
          </a:xfrm>
          <a:prstGeom prst="roundRect">
            <a:avLst/>
          </a:prstGeom>
        </p:spPr>
      </p:pic>
      <p:pic>
        <p:nvPicPr>
          <p:cNvPr id="12" name="Immagine 11" descr="Immagine che contiene persona, Attrezzature mediche, vestiti, medico&#10;&#10;Il contenuto generato dall'IA potrebbe non essere corretto.">
            <a:extLst>
              <a:ext uri="{FF2B5EF4-FFF2-40B4-BE49-F238E27FC236}">
                <a16:creationId xmlns:a16="http://schemas.microsoft.com/office/drawing/2014/main" id="{DC4543ED-1CD4-79D0-D110-EC9B4E8688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12" y="3568860"/>
            <a:ext cx="3289626" cy="2195825"/>
          </a:xfrm>
          <a:prstGeom prst="roundRect">
            <a:avLst/>
          </a:prstGeom>
        </p:spPr>
      </p:pic>
      <p:pic>
        <p:nvPicPr>
          <p:cNvPr id="2052" name="Picture 4" descr="Nao (robot) - Wikipedia">
            <a:extLst>
              <a:ext uri="{FF2B5EF4-FFF2-40B4-BE49-F238E27FC236}">
                <a16:creationId xmlns:a16="http://schemas.microsoft.com/office/drawing/2014/main" id="{AF95CB4D-C5FD-D127-AFA1-6B8265D3B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643" y="300285"/>
            <a:ext cx="2211131" cy="294544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490ED5C-C6DB-C512-5FFD-8AA3DC81E0FA}"/>
              </a:ext>
            </a:extLst>
          </p:cNvPr>
          <p:cNvSpPr txBox="1"/>
          <p:nvPr/>
        </p:nvSpPr>
        <p:spPr>
          <a:xfrm>
            <a:off x="2151843" y="2765920"/>
            <a:ext cx="1957952" cy="5232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latin typeface="Bierstadt" panose="020B0004020202020204" pitchFamily="34" charset="0"/>
              </a:rPr>
              <a:t>decide velocità, frenata, direzione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74E4B6A-93CC-8337-666C-423899E0940F}"/>
              </a:ext>
            </a:extLst>
          </p:cNvPr>
          <p:cNvSpPr txBox="1"/>
          <p:nvPr/>
        </p:nvSpPr>
        <p:spPr>
          <a:xfrm>
            <a:off x="6391853" y="2779058"/>
            <a:ext cx="1957952" cy="5232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latin typeface="Bierstadt" panose="020B0004020202020204" pitchFamily="34" charset="0"/>
              </a:rPr>
              <a:t>decide quali film suggerire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304DFAE-DA16-C823-F3E0-B8AB32252868}"/>
              </a:ext>
            </a:extLst>
          </p:cNvPr>
          <p:cNvSpPr txBox="1"/>
          <p:nvPr/>
        </p:nvSpPr>
        <p:spPr>
          <a:xfrm>
            <a:off x="9539056" y="2779058"/>
            <a:ext cx="1957952" cy="5232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latin typeface="Bierstadt" panose="020B0004020202020204" pitchFamily="34" charset="0"/>
              </a:rPr>
              <a:t>decide come interagire con gli umani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59EA010-2B01-DE56-D230-E2133551C26A}"/>
              </a:ext>
            </a:extLst>
          </p:cNvPr>
          <p:cNvSpPr txBox="1"/>
          <p:nvPr/>
        </p:nvSpPr>
        <p:spPr>
          <a:xfrm>
            <a:off x="2184959" y="5502792"/>
            <a:ext cx="1957952" cy="73866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latin typeface="Bierstadt" panose="020B0004020202020204" pitchFamily="34" charset="0"/>
              </a:rPr>
              <a:t>decide (o meglio aiuta i medici a decidere) piani terapeutici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F7686B9-2B08-0823-BC2F-8C17D8ABA63E}"/>
              </a:ext>
            </a:extLst>
          </p:cNvPr>
          <p:cNvSpPr txBox="1"/>
          <p:nvPr/>
        </p:nvSpPr>
        <p:spPr>
          <a:xfrm>
            <a:off x="4966226" y="5241182"/>
            <a:ext cx="1957952" cy="5232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latin typeface="Bierstadt" panose="020B0004020202020204" pitchFamily="34" charset="0"/>
              </a:rPr>
              <a:t>decide se sbloccare il telefono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1D1F476-1D26-AF2A-178A-820C22EC6AEB}"/>
              </a:ext>
            </a:extLst>
          </p:cNvPr>
          <p:cNvSpPr txBox="1"/>
          <p:nvPr/>
        </p:nvSpPr>
        <p:spPr>
          <a:xfrm>
            <a:off x="7615215" y="5616753"/>
            <a:ext cx="1957952" cy="5232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latin typeface="Bierstadt" panose="020B0004020202020204" pitchFamily="34" charset="0"/>
              </a:rPr>
              <a:t>decide il percorso migliore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6038E99-CA33-EAA6-69F7-927FB8E40FB8}"/>
              </a:ext>
            </a:extLst>
          </p:cNvPr>
          <p:cNvSpPr txBox="1"/>
          <p:nvPr/>
        </p:nvSpPr>
        <p:spPr>
          <a:xfrm>
            <a:off x="10016084" y="5616753"/>
            <a:ext cx="1957952" cy="5232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latin typeface="Bierstadt" panose="020B0004020202020204" pitchFamily="34" charset="0"/>
              </a:rPr>
              <a:t>decide come muoversi in un ambiente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C787274-F9F2-460F-BACF-7AA6C124647F}"/>
              </a:ext>
            </a:extLst>
          </p:cNvPr>
          <p:cNvSpPr txBox="1"/>
          <p:nvPr/>
        </p:nvSpPr>
        <p:spPr>
          <a:xfrm>
            <a:off x="686580" y="6219223"/>
            <a:ext cx="11277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Sistemi diversi, ma con una cosa in comune</a:t>
            </a:r>
          </a:p>
          <a:p>
            <a:pPr algn="ctr"/>
            <a:r>
              <a:rPr lang="it-IT" sz="1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prendono decisioni in maniera autonoma, aiutandoci a scegliere o a risolvere problemi</a:t>
            </a:r>
          </a:p>
        </p:txBody>
      </p:sp>
    </p:spTree>
    <p:extLst>
      <p:ext uri="{BB962C8B-B14F-4D97-AF65-F5344CB8AC3E}">
        <p14:creationId xmlns:p14="http://schemas.microsoft.com/office/powerpoint/2010/main" val="3032613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22ACAD-21A4-0D58-CEAF-48CE1E028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FD004AE-D438-1E04-E18C-E3B1B29B7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002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692FEE-B288-2F70-4F95-16E32B502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4952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431955E-B591-4B0E-2572-CCB725B96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4953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5A4F023-6693-221F-2CAE-B26B496A5E4D}"/>
              </a:ext>
            </a:extLst>
          </p:cNvPr>
          <p:cNvSpPr txBox="1"/>
          <p:nvPr/>
        </p:nvSpPr>
        <p:spPr>
          <a:xfrm>
            <a:off x="913566" y="1136859"/>
            <a:ext cx="343771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Decidere significa scegliere tra diverse alternative con un obiettivo da raggiungere.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Una buona decisione è quella che porta al miglior risultato possibile, rispettando i vincoli.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20786D3-1C81-DEF8-A03D-2873BDAEE3B2}"/>
              </a:ext>
            </a:extLst>
          </p:cNvPr>
          <p:cNvSpPr txBox="1"/>
          <p:nvPr/>
        </p:nvSpPr>
        <p:spPr>
          <a:xfrm>
            <a:off x="818971" y="336467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solidFill>
                  <a:schemeClr val="tx2"/>
                </a:solidFill>
                <a:latin typeface="Bierstadt" panose="020B0004020202020204" pitchFamily="34" charset="0"/>
              </a:rPr>
              <a:t>Cosa significa decidere?</a:t>
            </a:r>
            <a:endParaRPr lang="it-IT" b="1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E16C795-210E-3A9B-6D7B-61CFDCCEB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381" y="541285"/>
            <a:ext cx="5633062" cy="297527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BB11756-5750-4B41-4EC8-370B7ECAC2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0385"/>
          <a:stretch>
            <a:fillRect/>
          </a:stretch>
        </p:blipFill>
        <p:spPr>
          <a:xfrm>
            <a:off x="8078465" y="3884683"/>
            <a:ext cx="3752977" cy="243203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1D41C53-7F90-F191-83A6-C451913DE5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9687" y="3971263"/>
            <a:ext cx="2837790" cy="189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75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0888C8-1293-64B6-CD2C-9FC9A5D44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0F7C072-843C-A332-DCC8-166EA20E94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002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88D81D-E0E9-CBEE-D54C-F96D13AF1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4952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0E2C47F-D3F1-B167-9277-E8B654ADC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4953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DD5C8AD-F1AA-858B-7E15-EFE6DB996C2E}"/>
              </a:ext>
            </a:extLst>
          </p:cNvPr>
          <p:cNvSpPr txBox="1"/>
          <p:nvPr/>
        </p:nvSpPr>
        <p:spPr>
          <a:xfrm>
            <a:off x="818971" y="336467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  <a:latin typeface="Bierstadt" panose="020B0004020202020204" pitchFamily="34" charset="0"/>
              </a:rPr>
              <a:t>Decisioni semplici vs. decisioni difficili</a:t>
            </a:r>
            <a:endParaRPr lang="it-IT" b="1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030E3526-2A66-4894-7279-AAF1DAB68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41" y="953090"/>
            <a:ext cx="4184924" cy="2789949"/>
          </a:xfrm>
          <a:prstGeom prst="round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D8635ED9-6F01-57F4-7D9C-8E5DC14B3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285" y="909849"/>
            <a:ext cx="4464777" cy="2961635"/>
          </a:xfrm>
          <a:prstGeom prst="round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3F85AB4-7C1C-0550-02FF-DF50A408E79D}"/>
              </a:ext>
            </a:extLst>
          </p:cNvPr>
          <p:cNvSpPr txBox="1"/>
          <p:nvPr/>
        </p:nvSpPr>
        <p:spPr>
          <a:xfrm>
            <a:off x="818971" y="3790275"/>
            <a:ext cx="40737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Decidere cosa mangiare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25F832B-6C66-0CB5-DA96-EBBB6519EB7A}"/>
              </a:ext>
            </a:extLst>
          </p:cNvPr>
          <p:cNvSpPr txBox="1"/>
          <p:nvPr/>
        </p:nvSpPr>
        <p:spPr>
          <a:xfrm>
            <a:off x="6418602" y="4075534"/>
            <a:ext cx="431246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Decidere il percorso più breve che</a:t>
            </a:r>
          </a:p>
          <a:p>
            <a:pPr algn="ctr"/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eviti il traffico, le strade chiuse, una zona poco sicure, le autostrade, che visiti tutte le città, che consumi meno carburante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ecc</a:t>
            </a: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  <a:latin typeface="Bierstadt" panose="020B0004020202020204" pitchFamily="34" charset="0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CC9021B0-A5DC-6AB6-4A91-0EF9B63B0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6971" y="2566000"/>
            <a:ext cx="1673698" cy="1305484"/>
          </a:xfrm>
          <a:prstGeom prst="round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7C00A62-5256-8267-633F-43F645A2670E}"/>
              </a:ext>
            </a:extLst>
          </p:cNvPr>
          <p:cNvSpPr txBox="1"/>
          <p:nvPr/>
        </p:nvSpPr>
        <p:spPr>
          <a:xfrm>
            <a:off x="818971" y="6128220"/>
            <a:ext cx="11266857" cy="598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Più alternative e più vincoli → più complessità nel decidere</a:t>
            </a:r>
          </a:p>
        </p:txBody>
      </p:sp>
    </p:spTree>
    <p:extLst>
      <p:ext uri="{BB962C8B-B14F-4D97-AF65-F5344CB8AC3E}">
        <p14:creationId xmlns:p14="http://schemas.microsoft.com/office/powerpoint/2010/main" val="3327864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5F05BC-0A13-0BBF-3412-5DB5EDC4A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B883A64-83BD-BA59-062B-D07A2647A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002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C0E78E-9A0B-A058-8EDC-3BCB10756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4952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D37069A-7366-6152-1747-6DA66E82A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4953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195102E-249D-FA22-5D83-11F3B0F30801}"/>
              </a:ext>
            </a:extLst>
          </p:cNvPr>
          <p:cNvSpPr txBox="1"/>
          <p:nvPr/>
        </p:nvSpPr>
        <p:spPr>
          <a:xfrm>
            <a:off x="818971" y="336467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  <a:latin typeface="Bierstadt" panose="020B0004020202020204" pitchFamily="34" charset="0"/>
              </a:rPr>
              <a:t>Il rischio di sbagliare</a:t>
            </a:r>
            <a:endParaRPr lang="it-IT" b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927F5E9-3521-17FD-6E35-AD19B90024A9}"/>
              </a:ext>
            </a:extLst>
          </p:cNvPr>
          <p:cNvSpPr txBox="1"/>
          <p:nvPr/>
        </p:nvSpPr>
        <p:spPr>
          <a:xfrm>
            <a:off x="642182" y="1042266"/>
            <a:ext cx="45289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Non sempre scegliamo bene!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A volte la scelta che sembra migliore subito non è la migliore in assoluto.</a:t>
            </a:r>
          </a:p>
        </p:txBody>
      </p:sp>
      <p:pic>
        <p:nvPicPr>
          <p:cNvPr id="2066" name="Immagine 2065">
            <a:extLst>
              <a:ext uri="{FF2B5EF4-FFF2-40B4-BE49-F238E27FC236}">
                <a16:creationId xmlns:a16="http://schemas.microsoft.com/office/drawing/2014/main" id="{32B54AC8-B045-09FD-3CCC-C59427B79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337" y="521134"/>
            <a:ext cx="2966309" cy="3092534"/>
          </a:xfrm>
          <a:prstGeom prst="rect">
            <a:avLst/>
          </a:prstGeom>
        </p:spPr>
      </p:pic>
      <p:sp>
        <p:nvSpPr>
          <p:cNvPr id="2068" name="CasellaDiTesto 2067">
            <a:extLst>
              <a:ext uri="{FF2B5EF4-FFF2-40B4-BE49-F238E27FC236}">
                <a16:creationId xmlns:a16="http://schemas.microsoft.com/office/drawing/2014/main" id="{2BB4954A-1218-B464-D51A-284508E6B747}"/>
              </a:ext>
            </a:extLst>
          </p:cNvPr>
          <p:cNvSpPr txBox="1"/>
          <p:nvPr/>
        </p:nvSpPr>
        <p:spPr>
          <a:xfrm>
            <a:off x="2477789" y="5924113"/>
            <a:ext cx="1781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dist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= 21</a:t>
            </a:r>
          </a:p>
        </p:txBody>
      </p:sp>
      <p:pic>
        <p:nvPicPr>
          <p:cNvPr id="2070" name="Immagine 2069">
            <a:extLst>
              <a:ext uri="{FF2B5EF4-FFF2-40B4-BE49-F238E27FC236}">
                <a16:creationId xmlns:a16="http://schemas.microsoft.com/office/drawing/2014/main" id="{D3E188C7-54FB-2837-1CE3-6F1BEDAED6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5233" y="3200912"/>
            <a:ext cx="2966308" cy="3092533"/>
          </a:xfrm>
          <a:prstGeom prst="rect">
            <a:avLst/>
          </a:prstGeom>
        </p:spPr>
      </p:pic>
      <p:cxnSp>
        <p:nvCxnSpPr>
          <p:cNvPr id="2072" name="Connettore 2 2071">
            <a:extLst>
              <a:ext uri="{FF2B5EF4-FFF2-40B4-BE49-F238E27FC236}">
                <a16:creationId xmlns:a16="http://schemas.microsoft.com/office/drawing/2014/main" id="{76A69EC7-3B3A-0F76-B799-29651C2C88BA}"/>
              </a:ext>
            </a:extLst>
          </p:cNvPr>
          <p:cNvCxnSpPr/>
          <p:nvPr/>
        </p:nvCxnSpPr>
        <p:spPr>
          <a:xfrm flipH="1">
            <a:off x="4929352" y="2774731"/>
            <a:ext cx="1902372" cy="756745"/>
          </a:xfrm>
          <a:prstGeom prst="straightConnector1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73" name="CasellaDiTesto 2072">
            <a:extLst>
              <a:ext uri="{FF2B5EF4-FFF2-40B4-BE49-F238E27FC236}">
                <a16:creationId xmlns:a16="http://schemas.microsoft.com/office/drawing/2014/main" id="{1590C538-EFA9-D93E-4A1A-1F5EC36F4A8C}"/>
              </a:ext>
            </a:extLst>
          </p:cNvPr>
          <p:cNvSpPr txBox="1"/>
          <p:nvPr/>
        </p:nvSpPr>
        <p:spPr>
          <a:xfrm>
            <a:off x="1955007" y="6293445"/>
            <a:ext cx="28240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se prendo decisioni localmente buone</a:t>
            </a:r>
          </a:p>
        </p:txBody>
      </p:sp>
    </p:spTree>
    <p:extLst>
      <p:ext uri="{BB962C8B-B14F-4D97-AF65-F5344CB8AC3E}">
        <p14:creationId xmlns:p14="http://schemas.microsoft.com/office/powerpoint/2010/main" val="239460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921AE2-1F03-3E93-6C0E-85C9EDC00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9D5774B-7CCE-9C11-A27F-64A9E0E43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002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2DDB1E-97CC-3C73-DD55-1D3A56E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4952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0F9621E-974D-379C-6072-F857D8D3A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4953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97BA043-CFA0-47CA-1085-2E4947D73E50}"/>
              </a:ext>
            </a:extLst>
          </p:cNvPr>
          <p:cNvSpPr txBox="1"/>
          <p:nvPr/>
        </p:nvSpPr>
        <p:spPr>
          <a:xfrm>
            <a:off x="818971" y="336467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  <a:latin typeface="Bierstadt" panose="020B0004020202020204" pitchFamily="34" charset="0"/>
              </a:rPr>
              <a:t>Il rischio di sbagliare</a:t>
            </a:r>
            <a:endParaRPr lang="it-IT" b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0AF8B70-0F9D-A9A1-8BF7-0A05234C62D9}"/>
              </a:ext>
            </a:extLst>
          </p:cNvPr>
          <p:cNvSpPr txBox="1"/>
          <p:nvPr/>
        </p:nvSpPr>
        <p:spPr>
          <a:xfrm>
            <a:off x="642182" y="1042266"/>
            <a:ext cx="45289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Non sempre scegliamo bene!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A volte la scelta che sembra migliore subito non è la migliore in assoluto.</a:t>
            </a:r>
          </a:p>
        </p:txBody>
      </p:sp>
      <p:pic>
        <p:nvPicPr>
          <p:cNvPr id="2066" name="Immagine 2065">
            <a:extLst>
              <a:ext uri="{FF2B5EF4-FFF2-40B4-BE49-F238E27FC236}">
                <a16:creationId xmlns:a16="http://schemas.microsoft.com/office/drawing/2014/main" id="{7B4E90C3-5432-ED06-B696-147700814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337" y="521134"/>
            <a:ext cx="2966309" cy="3092534"/>
          </a:xfrm>
          <a:prstGeom prst="rect">
            <a:avLst/>
          </a:prstGeom>
        </p:spPr>
      </p:pic>
      <p:sp>
        <p:nvSpPr>
          <p:cNvPr id="2068" name="CasellaDiTesto 2067">
            <a:extLst>
              <a:ext uri="{FF2B5EF4-FFF2-40B4-BE49-F238E27FC236}">
                <a16:creationId xmlns:a16="http://schemas.microsoft.com/office/drawing/2014/main" id="{B83CFB16-8A4F-7001-2136-3B3726285F28}"/>
              </a:ext>
            </a:extLst>
          </p:cNvPr>
          <p:cNvSpPr txBox="1"/>
          <p:nvPr/>
        </p:nvSpPr>
        <p:spPr>
          <a:xfrm>
            <a:off x="2477789" y="5924113"/>
            <a:ext cx="1781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dist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= 21</a:t>
            </a:r>
          </a:p>
        </p:txBody>
      </p:sp>
      <p:pic>
        <p:nvPicPr>
          <p:cNvPr id="2070" name="Immagine 2069">
            <a:extLst>
              <a:ext uri="{FF2B5EF4-FFF2-40B4-BE49-F238E27FC236}">
                <a16:creationId xmlns:a16="http://schemas.microsoft.com/office/drawing/2014/main" id="{81031612-1CFC-6740-7CFC-D504B48201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5233" y="3200912"/>
            <a:ext cx="2966308" cy="3092533"/>
          </a:xfrm>
          <a:prstGeom prst="rect">
            <a:avLst/>
          </a:prstGeom>
        </p:spPr>
      </p:pic>
      <p:cxnSp>
        <p:nvCxnSpPr>
          <p:cNvPr id="2072" name="Connettore 2 2071">
            <a:extLst>
              <a:ext uri="{FF2B5EF4-FFF2-40B4-BE49-F238E27FC236}">
                <a16:creationId xmlns:a16="http://schemas.microsoft.com/office/drawing/2014/main" id="{14E2C5E5-6CEE-A24E-8D85-7F46A4F29B5A}"/>
              </a:ext>
            </a:extLst>
          </p:cNvPr>
          <p:cNvCxnSpPr/>
          <p:nvPr/>
        </p:nvCxnSpPr>
        <p:spPr>
          <a:xfrm flipH="1">
            <a:off x="4929352" y="2774731"/>
            <a:ext cx="1902372" cy="756745"/>
          </a:xfrm>
          <a:prstGeom prst="straightConnector1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73" name="CasellaDiTesto 2072">
            <a:extLst>
              <a:ext uri="{FF2B5EF4-FFF2-40B4-BE49-F238E27FC236}">
                <a16:creationId xmlns:a16="http://schemas.microsoft.com/office/drawing/2014/main" id="{2213A884-553F-3265-A71C-7EF0CD17AB5A}"/>
              </a:ext>
            </a:extLst>
          </p:cNvPr>
          <p:cNvSpPr txBox="1"/>
          <p:nvPr/>
        </p:nvSpPr>
        <p:spPr>
          <a:xfrm>
            <a:off x="1955007" y="6293445"/>
            <a:ext cx="28240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se prendo decisioni localmente buone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16BAE31-21A2-F022-1349-989D1A2A0A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9292" y="3798335"/>
            <a:ext cx="2966308" cy="3092533"/>
          </a:xfrm>
          <a:prstGeom prst="rect">
            <a:avLst/>
          </a:prstGeom>
        </p:spPr>
      </p:pic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3AD8689C-31EF-35A7-854A-9DAB001552B7}"/>
              </a:ext>
            </a:extLst>
          </p:cNvPr>
          <p:cNvCxnSpPr>
            <a:cxnSpLocks/>
          </p:cNvCxnSpPr>
          <p:nvPr/>
        </p:nvCxnSpPr>
        <p:spPr>
          <a:xfrm>
            <a:off x="8819043" y="3260767"/>
            <a:ext cx="0" cy="537568"/>
          </a:xfrm>
          <a:prstGeom prst="straightConnector1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B8B97CB-8BD9-A38B-C5BA-114D544EC846}"/>
              </a:ext>
            </a:extLst>
          </p:cNvPr>
          <p:cNvSpPr txBox="1"/>
          <p:nvPr/>
        </p:nvSpPr>
        <p:spPr>
          <a:xfrm>
            <a:off x="10306767" y="3529551"/>
            <a:ext cx="191235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se osservo globalmente il problema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0B3D1B6-0F57-3AA5-ACDC-163564EB22BF}"/>
              </a:ext>
            </a:extLst>
          </p:cNvPr>
          <p:cNvSpPr txBox="1"/>
          <p:nvPr/>
        </p:nvSpPr>
        <p:spPr>
          <a:xfrm>
            <a:off x="8381848" y="6396336"/>
            <a:ext cx="1781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dist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 = 16</a:t>
            </a:r>
          </a:p>
        </p:txBody>
      </p:sp>
    </p:spTree>
    <p:extLst>
      <p:ext uri="{BB962C8B-B14F-4D97-AF65-F5344CB8AC3E}">
        <p14:creationId xmlns:p14="http://schemas.microsoft.com/office/powerpoint/2010/main" val="2519786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71002F-C4CD-65B0-324B-2076FD4E0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C9EF77C-BCDC-6CE9-ABF4-576A3A324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002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A1CBAF-4F00-B351-920C-AA250D059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4952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DABD821-022D-62DD-057C-C1DEBAF06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4953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2E51DFE-4B2D-EF3D-D6C8-4E63AC2B3574}"/>
              </a:ext>
            </a:extLst>
          </p:cNvPr>
          <p:cNvSpPr txBox="1"/>
          <p:nvPr/>
        </p:nvSpPr>
        <p:spPr>
          <a:xfrm>
            <a:off x="818971" y="336467"/>
            <a:ext cx="7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  <a:latin typeface="Bierstadt" panose="020B0004020202020204" pitchFamily="34" charset="0"/>
              </a:rPr>
              <a:t>Dalle scelte miopi all’ottimizzazione</a:t>
            </a:r>
            <a:endParaRPr lang="it-IT" b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A9C5E4F-5CF9-55F2-A695-17AABD31F339}"/>
              </a:ext>
            </a:extLst>
          </p:cNvPr>
          <p:cNvSpPr txBox="1"/>
          <p:nvPr/>
        </p:nvSpPr>
        <p:spPr>
          <a:xfrm>
            <a:off x="642182" y="1042266"/>
            <a:ext cx="403492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Le decisioni “</a:t>
            </a:r>
            <a:r>
              <a:rPr lang="it-IT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greedy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” (avide) sono veloci, ma spesso portano a soluzioni subottimali.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Molti problemi reali hanno troppe alternative e vincoli per poter scegliere a colpo d’occhio.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Tra tutte le possibili alternative, scegliere quella che rappresenta la soluzione migliore, rispettando vincoli e obiettivi, significa 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ottimizzare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: in altre parole, </a:t>
            </a:r>
            <a:r>
              <a:rPr lang="it-IT" sz="20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risolvere un problema di ottimizzazione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ierstadt" panose="020B0004020202020204" pitchFamily="34" charset="0"/>
              </a:rPr>
              <a:t>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AA10112-2A14-E74C-9415-9DDF330911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991"/>
          <a:stretch>
            <a:fillRect/>
          </a:stretch>
        </p:blipFill>
        <p:spPr>
          <a:xfrm>
            <a:off x="5202192" y="1952296"/>
            <a:ext cx="6761806" cy="320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517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6603</TotalTime>
  <Words>477</Words>
  <Application>Microsoft Office PowerPoint</Application>
  <PresentationFormat>Widescreen</PresentationFormat>
  <Paragraphs>66</Paragraphs>
  <Slides>10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6" baseType="lpstr">
      <vt:lpstr>Aptos</vt:lpstr>
      <vt:lpstr>Aptos Display</vt:lpstr>
      <vt:lpstr>Arial</vt:lpstr>
      <vt:lpstr>Bierstadt</vt:lpstr>
      <vt:lpstr>Cambria Math</vt:lpstr>
      <vt:lpstr>Tema di Office</vt:lpstr>
      <vt:lpstr>ARTIFICIAL INTELLIGENCE</vt:lpstr>
      <vt:lpstr>STRUTTURA DEL CORSO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Carolina Crespi</dc:creator>
  <cp:lastModifiedBy>Carolina Crespi</cp:lastModifiedBy>
  <cp:revision>14</cp:revision>
  <dcterms:created xsi:type="dcterms:W3CDTF">2025-04-08T11:45:57Z</dcterms:created>
  <dcterms:modified xsi:type="dcterms:W3CDTF">2025-10-02T14:40:30Z</dcterms:modified>
</cp:coreProperties>
</file>